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12192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9B104-A455-47A5-A949-CE13678F5C97}" v="1" dt="2023-03-20T09:27:53.0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91DAC-FC32-4BC3-A035-8B0187E25D3F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EB4F-2B3E-4587-8184-30C7AA8EF4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77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56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3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356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00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08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12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0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01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995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9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181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389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280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514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378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48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3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4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6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54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25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89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EB4F-2B3E-4587-8184-30C7AA8EF46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49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8944" y="0"/>
            <a:ext cx="9973056" cy="62209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36351" cy="62087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716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8343" y="1348740"/>
            <a:ext cx="4197096" cy="41970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1791" y="935736"/>
            <a:ext cx="2699004" cy="18608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716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716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18944" y="0"/>
            <a:ext cx="9973056" cy="62209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436351" cy="6208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085" y="1536319"/>
            <a:ext cx="11085829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716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664" y="2384298"/>
            <a:ext cx="11256670" cy="257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59865" y="6426567"/>
            <a:ext cx="244602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89869" y="6431232"/>
            <a:ext cx="1447800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yu@axionbio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xionbiosystems.com/resources/application-note/antibody-dependent-" TargetMode="External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2.pn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19.png"/><Relationship Id="rId9" Type="http://schemas.openxmlformats.org/officeDocument/2006/relationships/image" Target="../media/image5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9.png"/><Relationship Id="rId9" Type="http://schemas.openxmlformats.org/officeDocument/2006/relationships/hyperlink" Target="https://www.axionbiosystems.com/resources/culture-protocol/cancer-spheroids-maestro-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4.jp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2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2.png"/><Relationship Id="rId7" Type="http://schemas.openxmlformats.org/officeDocument/2006/relationships/image" Target="../media/image8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jpg"/><Relationship Id="rId4" Type="http://schemas.openxmlformats.org/officeDocument/2006/relationships/image" Target="../media/image19.png"/><Relationship Id="rId9" Type="http://schemas.openxmlformats.org/officeDocument/2006/relationships/image" Target="../media/image9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9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jp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3" Type="http://schemas.openxmlformats.org/officeDocument/2006/relationships/image" Target="../media/image2.png"/><Relationship Id="rId7" Type="http://schemas.openxmlformats.org/officeDocument/2006/relationships/image" Target="../media/image10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jpg"/><Relationship Id="rId11" Type="http://schemas.openxmlformats.org/officeDocument/2006/relationships/image" Target="../media/image106.jpg"/><Relationship Id="rId5" Type="http://schemas.openxmlformats.org/officeDocument/2006/relationships/image" Target="../media/image101.jpg"/><Relationship Id="rId10" Type="http://schemas.openxmlformats.org/officeDocument/2006/relationships/image" Target="../media/image105.jpg"/><Relationship Id="rId4" Type="http://schemas.openxmlformats.org/officeDocument/2006/relationships/image" Target="../media/image100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yu@axionbio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3" Type="http://schemas.openxmlformats.org/officeDocument/2006/relationships/image" Target="../media/image26.jpg"/><Relationship Id="rId7" Type="http://schemas.openxmlformats.org/officeDocument/2006/relationships/image" Target="../media/image9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jp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png"/><Relationship Id="rId9" Type="http://schemas.openxmlformats.org/officeDocument/2006/relationships/image" Target="../media/image31.jp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71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5965190"/>
            <a:chOff x="0" y="0"/>
            <a:chExt cx="12192000" cy="59651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5964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819" y="0"/>
              <a:ext cx="10581132" cy="5954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853439"/>
              <a:ext cx="2148840" cy="6477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1004" y="1822830"/>
            <a:ext cx="830453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0095AA"/>
                </a:solidFill>
              </a:rPr>
              <a:t>Developing the</a:t>
            </a:r>
            <a:r>
              <a:rPr sz="3600" spc="10" dirty="0">
                <a:solidFill>
                  <a:srgbClr val="0095AA"/>
                </a:solidFill>
              </a:rPr>
              <a:t> </a:t>
            </a:r>
            <a:r>
              <a:rPr sz="3600" spc="-5" dirty="0">
                <a:solidFill>
                  <a:srgbClr val="0095AA"/>
                </a:solidFill>
              </a:rPr>
              <a:t>best</a:t>
            </a:r>
            <a:r>
              <a:rPr sz="3600" spc="10" dirty="0">
                <a:solidFill>
                  <a:srgbClr val="0095AA"/>
                </a:solidFill>
              </a:rPr>
              <a:t> </a:t>
            </a:r>
            <a:r>
              <a:rPr sz="3600" spc="-5" dirty="0">
                <a:solidFill>
                  <a:srgbClr val="0095AA"/>
                </a:solidFill>
              </a:rPr>
              <a:t>immunotherapies </a:t>
            </a:r>
            <a:r>
              <a:rPr sz="3600" spc="-985" dirty="0">
                <a:solidFill>
                  <a:srgbClr val="0095AA"/>
                </a:solidFill>
              </a:rPr>
              <a:t> </a:t>
            </a:r>
            <a:r>
              <a:rPr sz="3600" dirty="0">
                <a:solidFill>
                  <a:srgbClr val="0095AA"/>
                </a:solidFill>
              </a:rPr>
              <a:t>with real-time </a:t>
            </a:r>
            <a:r>
              <a:rPr sz="3600" spc="-5" dirty="0">
                <a:solidFill>
                  <a:srgbClr val="0095AA"/>
                </a:solidFill>
              </a:rPr>
              <a:t>&amp; label-free cell-based </a:t>
            </a:r>
            <a:r>
              <a:rPr sz="3600" dirty="0">
                <a:solidFill>
                  <a:srgbClr val="0095AA"/>
                </a:solidFill>
              </a:rPr>
              <a:t> </a:t>
            </a:r>
            <a:r>
              <a:rPr sz="3600" spc="-5" dirty="0">
                <a:solidFill>
                  <a:srgbClr val="0095AA"/>
                </a:solidFill>
              </a:rPr>
              <a:t>killing </a:t>
            </a:r>
            <a:r>
              <a:rPr sz="3600" dirty="0">
                <a:solidFill>
                  <a:srgbClr val="0095AA"/>
                </a:solidFill>
              </a:rPr>
              <a:t>assays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952601" y="3876547"/>
            <a:ext cx="638810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F9911E"/>
                </a:solidFill>
                <a:latin typeface="Arial"/>
                <a:cs typeface="Arial"/>
              </a:rPr>
              <a:t>&gt;&gt; </a:t>
            </a:r>
            <a:r>
              <a:rPr sz="3200" b="1" dirty="0">
                <a:solidFill>
                  <a:srgbClr val="071623"/>
                </a:solidFill>
                <a:latin typeface="Arial"/>
                <a:cs typeface="Arial"/>
              </a:rPr>
              <a:t>Ensuring </a:t>
            </a:r>
            <a:r>
              <a:rPr sz="3200" b="1" spc="-5" dirty="0">
                <a:solidFill>
                  <a:srgbClr val="071623"/>
                </a:solidFill>
                <a:latin typeface="Arial"/>
                <a:cs typeface="Arial"/>
              </a:rPr>
              <a:t>biological fidelity </a:t>
            </a:r>
            <a:r>
              <a:rPr sz="3200" b="1" dirty="0">
                <a:solidFill>
                  <a:srgbClr val="071623"/>
                </a:solidFill>
                <a:latin typeface="Arial"/>
                <a:cs typeface="Arial"/>
              </a:rPr>
              <a:t> from</a:t>
            </a:r>
            <a:r>
              <a:rPr sz="3200" b="1" spc="-5" dirty="0">
                <a:solidFill>
                  <a:srgbClr val="071623"/>
                </a:solidFill>
                <a:latin typeface="Arial"/>
                <a:cs typeface="Arial"/>
              </a:rPr>
              <a:t> Discovery</a:t>
            </a:r>
            <a:r>
              <a:rPr sz="32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71623"/>
                </a:solidFill>
                <a:latin typeface="Arial"/>
                <a:cs typeface="Arial"/>
              </a:rPr>
              <a:t>to</a:t>
            </a:r>
            <a:r>
              <a:rPr sz="3200" b="1" spc="-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71623"/>
                </a:solidFill>
                <a:latin typeface="Arial"/>
                <a:cs typeface="Arial"/>
              </a:rPr>
              <a:t>Manufacturing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8892" y="6193942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Zhong</a:t>
            </a:r>
            <a:r>
              <a:rPr sz="1800" b="1" spc="-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D9D9D9"/>
                </a:solidFill>
                <a:latin typeface="Arial"/>
                <a:cs typeface="Arial"/>
              </a:rPr>
              <a:t>Yu,</a:t>
            </a:r>
            <a:r>
              <a:rPr sz="1800" b="1" spc="-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PhD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9683" y="6193942"/>
            <a:ext cx="280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</a:rPr>
              <a:t>Scientific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</a:rPr>
              <a:t>Liaisons</a:t>
            </a:r>
            <a:r>
              <a:rPr sz="1800" i="1" spc="-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61372" y="6193942"/>
            <a:ext cx="195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0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z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yu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@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ax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i</a:t>
            </a:r>
            <a:r>
              <a:rPr sz="1800" i="1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n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b</a:t>
            </a:r>
            <a:r>
              <a:rPr sz="1800" i="1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i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o.co</a:t>
            </a:r>
            <a:r>
              <a:rPr sz="1800" i="1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6631" y="2410967"/>
            <a:ext cx="3325367" cy="3317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426719"/>
            <a:ext cx="330708" cy="231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913" y="228772"/>
            <a:ext cx="9768205" cy="87756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770"/>
              </a:spcBef>
            </a:pPr>
            <a:r>
              <a:rPr sz="2600" dirty="0"/>
              <a:t>Assessing</a:t>
            </a:r>
            <a:r>
              <a:rPr sz="2600" spc="-20" dirty="0"/>
              <a:t> </a:t>
            </a:r>
            <a:r>
              <a:rPr sz="2600" dirty="0"/>
              <a:t>effectiveness</a:t>
            </a:r>
            <a:r>
              <a:rPr sz="2600" spc="-15" dirty="0"/>
              <a:t> </a:t>
            </a:r>
            <a:r>
              <a:rPr sz="2600" dirty="0"/>
              <a:t>of</a:t>
            </a:r>
            <a:r>
              <a:rPr sz="2600" spc="10" dirty="0"/>
              <a:t> </a:t>
            </a:r>
            <a:r>
              <a:rPr sz="2600" dirty="0"/>
              <a:t>CAR</a:t>
            </a:r>
            <a:r>
              <a:rPr sz="2600" spc="-15" dirty="0"/>
              <a:t> </a:t>
            </a:r>
            <a:r>
              <a:rPr sz="2600" dirty="0"/>
              <a:t>T</a:t>
            </a:r>
            <a:r>
              <a:rPr sz="2600" spc="5" dirty="0"/>
              <a:t> </a:t>
            </a:r>
            <a:r>
              <a:rPr sz="2600" dirty="0"/>
              <a:t>cell</a:t>
            </a:r>
            <a:r>
              <a:rPr sz="2600" spc="10" dirty="0"/>
              <a:t> </a:t>
            </a:r>
            <a:r>
              <a:rPr sz="2600" dirty="0"/>
              <a:t>costimulatory</a:t>
            </a:r>
            <a:r>
              <a:rPr sz="2600" spc="-15" dirty="0"/>
              <a:t> </a:t>
            </a:r>
            <a:r>
              <a:rPr sz="2600" dirty="0"/>
              <a:t>domains</a:t>
            </a:r>
            <a:endParaRPr sz="2600"/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b="0" i="1" dirty="0">
                <a:latin typeface="Arial"/>
                <a:cs typeface="Arial"/>
              </a:rPr>
              <a:t>SKOV3</a:t>
            </a:r>
            <a:r>
              <a:rPr sz="2000" b="0" i="1" spc="-1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Ovarian</a:t>
            </a:r>
            <a:r>
              <a:rPr sz="2000" b="0" i="1" spc="-4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adenocarcinoma</a:t>
            </a:r>
            <a:r>
              <a:rPr sz="2000" b="0" i="1" spc="-4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target</a:t>
            </a:r>
            <a:r>
              <a:rPr sz="2000" b="0" i="1" spc="-3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cell:</a:t>
            </a:r>
            <a:r>
              <a:rPr sz="2000" b="0" i="1" spc="-10" dirty="0">
                <a:latin typeface="Arial"/>
                <a:cs typeface="Arial"/>
              </a:rPr>
              <a:t> </a:t>
            </a:r>
            <a:r>
              <a:rPr sz="2000" b="0" i="1" spc="-5" dirty="0">
                <a:latin typeface="Arial"/>
                <a:cs typeface="Arial"/>
              </a:rPr>
              <a:t>41BB</a:t>
            </a:r>
            <a:r>
              <a:rPr sz="2000" b="0" i="1" spc="-1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vs</a:t>
            </a:r>
            <a:r>
              <a:rPr sz="2000" b="0" i="1" spc="-1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CD28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36776" y="2314955"/>
            <a:ext cx="3100070" cy="2818765"/>
            <a:chOff x="1636776" y="2314955"/>
            <a:chExt cx="3100070" cy="2818765"/>
          </a:xfrm>
        </p:grpSpPr>
        <p:sp>
          <p:nvSpPr>
            <p:cNvPr id="5" name="object 5"/>
            <p:cNvSpPr/>
            <p:nvPr/>
          </p:nvSpPr>
          <p:spPr>
            <a:xfrm>
              <a:off x="1655826" y="2334005"/>
              <a:ext cx="3061970" cy="2772410"/>
            </a:xfrm>
            <a:custGeom>
              <a:avLst/>
              <a:gdLst/>
              <a:ahLst/>
              <a:cxnLst/>
              <a:rect l="l" t="t" r="r" b="b"/>
              <a:pathLst>
                <a:path w="3061970" h="2772410">
                  <a:moveTo>
                    <a:pt x="0" y="2772156"/>
                  </a:moveTo>
                  <a:lnTo>
                    <a:pt x="0" y="0"/>
                  </a:lnTo>
                </a:path>
                <a:path w="3061970" h="2772410">
                  <a:moveTo>
                    <a:pt x="0" y="2772156"/>
                  </a:moveTo>
                  <a:lnTo>
                    <a:pt x="3061716" y="27721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8112" y="4856988"/>
              <a:ext cx="2039620" cy="250190"/>
            </a:xfrm>
            <a:custGeom>
              <a:avLst/>
              <a:gdLst/>
              <a:ahLst/>
              <a:cxnLst/>
              <a:rect l="l" t="t" r="r" b="b"/>
              <a:pathLst>
                <a:path w="2039620" h="250189">
                  <a:moveTo>
                    <a:pt x="0" y="249936"/>
                  </a:moveTo>
                  <a:lnTo>
                    <a:pt x="57912" y="249936"/>
                  </a:lnTo>
                </a:path>
                <a:path w="2039620" h="250189">
                  <a:moveTo>
                    <a:pt x="0" y="249936"/>
                  </a:moveTo>
                  <a:lnTo>
                    <a:pt x="57912" y="249936"/>
                  </a:lnTo>
                </a:path>
                <a:path w="2039620" h="250189">
                  <a:moveTo>
                    <a:pt x="19812" y="249936"/>
                  </a:moveTo>
                  <a:lnTo>
                    <a:pt x="76200" y="249936"/>
                  </a:lnTo>
                </a:path>
                <a:path w="2039620" h="250189">
                  <a:moveTo>
                    <a:pt x="19812" y="249936"/>
                  </a:moveTo>
                  <a:lnTo>
                    <a:pt x="76200" y="249936"/>
                  </a:lnTo>
                </a:path>
                <a:path w="2039620" h="250189">
                  <a:moveTo>
                    <a:pt x="38100" y="249936"/>
                  </a:moveTo>
                  <a:lnTo>
                    <a:pt x="96012" y="249936"/>
                  </a:lnTo>
                </a:path>
                <a:path w="2039620" h="250189">
                  <a:moveTo>
                    <a:pt x="38100" y="249936"/>
                  </a:moveTo>
                  <a:lnTo>
                    <a:pt x="96012" y="249936"/>
                  </a:lnTo>
                </a:path>
                <a:path w="2039620" h="250189">
                  <a:moveTo>
                    <a:pt x="57912" y="249936"/>
                  </a:moveTo>
                  <a:lnTo>
                    <a:pt x="114300" y="249936"/>
                  </a:lnTo>
                </a:path>
                <a:path w="2039620" h="250189">
                  <a:moveTo>
                    <a:pt x="57912" y="249936"/>
                  </a:moveTo>
                  <a:lnTo>
                    <a:pt x="114300" y="249936"/>
                  </a:lnTo>
                </a:path>
                <a:path w="2039620" h="250189">
                  <a:moveTo>
                    <a:pt x="76200" y="249936"/>
                  </a:moveTo>
                  <a:lnTo>
                    <a:pt x="134112" y="249936"/>
                  </a:lnTo>
                </a:path>
                <a:path w="2039620" h="250189">
                  <a:moveTo>
                    <a:pt x="76200" y="249936"/>
                  </a:moveTo>
                  <a:lnTo>
                    <a:pt x="134112" y="249936"/>
                  </a:lnTo>
                </a:path>
                <a:path w="2039620" h="250189">
                  <a:moveTo>
                    <a:pt x="96012" y="249936"/>
                  </a:moveTo>
                  <a:lnTo>
                    <a:pt x="153924" y="249936"/>
                  </a:lnTo>
                </a:path>
                <a:path w="2039620" h="250189">
                  <a:moveTo>
                    <a:pt x="96012" y="249936"/>
                  </a:moveTo>
                  <a:lnTo>
                    <a:pt x="153924" y="249936"/>
                  </a:lnTo>
                </a:path>
                <a:path w="2039620" h="250189">
                  <a:moveTo>
                    <a:pt x="115824" y="249936"/>
                  </a:moveTo>
                  <a:lnTo>
                    <a:pt x="172212" y="249936"/>
                  </a:lnTo>
                </a:path>
                <a:path w="2039620" h="250189">
                  <a:moveTo>
                    <a:pt x="115824" y="249936"/>
                  </a:moveTo>
                  <a:lnTo>
                    <a:pt x="172212" y="249936"/>
                  </a:lnTo>
                </a:path>
                <a:path w="2039620" h="250189">
                  <a:moveTo>
                    <a:pt x="134112" y="249936"/>
                  </a:moveTo>
                  <a:lnTo>
                    <a:pt x="192024" y="249936"/>
                  </a:lnTo>
                </a:path>
                <a:path w="2039620" h="250189">
                  <a:moveTo>
                    <a:pt x="134112" y="249936"/>
                  </a:moveTo>
                  <a:lnTo>
                    <a:pt x="192024" y="249936"/>
                  </a:lnTo>
                </a:path>
                <a:path w="2039620" h="250189">
                  <a:moveTo>
                    <a:pt x="153924" y="249936"/>
                  </a:moveTo>
                  <a:lnTo>
                    <a:pt x="210312" y="249936"/>
                  </a:lnTo>
                </a:path>
                <a:path w="2039620" h="250189">
                  <a:moveTo>
                    <a:pt x="153924" y="249936"/>
                  </a:moveTo>
                  <a:lnTo>
                    <a:pt x="210312" y="249936"/>
                  </a:lnTo>
                </a:path>
                <a:path w="2039620" h="250189">
                  <a:moveTo>
                    <a:pt x="172212" y="249936"/>
                  </a:moveTo>
                  <a:lnTo>
                    <a:pt x="230124" y="249936"/>
                  </a:lnTo>
                </a:path>
                <a:path w="2039620" h="250189">
                  <a:moveTo>
                    <a:pt x="172212" y="249936"/>
                  </a:moveTo>
                  <a:lnTo>
                    <a:pt x="230124" y="249936"/>
                  </a:lnTo>
                </a:path>
                <a:path w="2039620" h="250189">
                  <a:moveTo>
                    <a:pt x="192024" y="249936"/>
                  </a:moveTo>
                  <a:lnTo>
                    <a:pt x="248412" y="249936"/>
                  </a:lnTo>
                </a:path>
                <a:path w="2039620" h="250189">
                  <a:moveTo>
                    <a:pt x="192024" y="249936"/>
                  </a:moveTo>
                  <a:lnTo>
                    <a:pt x="248412" y="249936"/>
                  </a:lnTo>
                </a:path>
                <a:path w="2039620" h="250189">
                  <a:moveTo>
                    <a:pt x="210312" y="249936"/>
                  </a:moveTo>
                  <a:lnTo>
                    <a:pt x="268224" y="249936"/>
                  </a:lnTo>
                </a:path>
                <a:path w="2039620" h="250189">
                  <a:moveTo>
                    <a:pt x="210312" y="249936"/>
                  </a:moveTo>
                  <a:lnTo>
                    <a:pt x="268224" y="249936"/>
                  </a:lnTo>
                </a:path>
                <a:path w="2039620" h="250189">
                  <a:moveTo>
                    <a:pt x="230124" y="249936"/>
                  </a:moveTo>
                  <a:lnTo>
                    <a:pt x="286512" y="249936"/>
                  </a:lnTo>
                </a:path>
                <a:path w="2039620" h="250189">
                  <a:moveTo>
                    <a:pt x="230124" y="249936"/>
                  </a:moveTo>
                  <a:lnTo>
                    <a:pt x="286512" y="249936"/>
                  </a:lnTo>
                </a:path>
                <a:path w="2039620" h="250189">
                  <a:moveTo>
                    <a:pt x="248412" y="249936"/>
                  </a:moveTo>
                  <a:lnTo>
                    <a:pt x="306324" y="249936"/>
                  </a:lnTo>
                </a:path>
                <a:path w="2039620" h="250189">
                  <a:moveTo>
                    <a:pt x="248412" y="249936"/>
                  </a:moveTo>
                  <a:lnTo>
                    <a:pt x="306324" y="249936"/>
                  </a:lnTo>
                </a:path>
                <a:path w="2039620" h="250189">
                  <a:moveTo>
                    <a:pt x="268224" y="249936"/>
                  </a:moveTo>
                  <a:lnTo>
                    <a:pt x="326136" y="249936"/>
                  </a:lnTo>
                </a:path>
                <a:path w="2039620" h="250189">
                  <a:moveTo>
                    <a:pt x="268224" y="249936"/>
                  </a:moveTo>
                  <a:lnTo>
                    <a:pt x="326136" y="249936"/>
                  </a:lnTo>
                </a:path>
                <a:path w="2039620" h="250189">
                  <a:moveTo>
                    <a:pt x="288036" y="249936"/>
                  </a:moveTo>
                  <a:lnTo>
                    <a:pt x="344424" y="249936"/>
                  </a:lnTo>
                </a:path>
                <a:path w="2039620" h="250189">
                  <a:moveTo>
                    <a:pt x="288036" y="249936"/>
                  </a:moveTo>
                  <a:lnTo>
                    <a:pt x="344424" y="249936"/>
                  </a:lnTo>
                </a:path>
                <a:path w="2039620" h="250189">
                  <a:moveTo>
                    <a:pt x="306324" y="249936"/>
                  </a:moveTo>
                  <a:lnTo>
                    <a:pt x="364236" y="249936"/>
                  </a:lnTo>
                </a:path>
                <a:path w="2039620" h="250189">
                  <a:moveTo>
                    <a:pt x="306324" y="249936"/>
                  </a:moveTo>
                  <a:lnTo>
                    <a:pt x="364236" y="249936"/>
                  </a:lnTo>
                </a:path>
                <a:path w="2039620" h="250189">
                  <a:moveTo>
                    <a:pt x="326136" y="249936"/>
                  </a:moveTo>
                  <a:lnTo>
                    <a:pt x="382524" y="249936"/>
                  </a:lnTo>
                </a:path>
                <a:path w="2039620" h="250189">
                  <a:moveTo>
                    <a:pt x="326136" y="249936"/>
                  </a:moveTo>
                  <a:lnTo>
                    <a:pt x="382524" y="249936"/>
                  </a:lnTo>
                </a:path>
                <a:path w="2039620" h="250189">
                  <a:moveTo>
                    <a:pt x="329183" y="249936"/>
                  </a:moveTo>
                  <a:lnTo>
                    <a:pt x="385571" y="249936"/>
                  </a:lnTo>
                </a:path>
                <a:path w="2039620" h="250189">
                  <a:moveTo>
                    <a:pt x="329183" y="249936"/>
                  </a:moveTo>
                  <a:lnTo>
                    <a:pt x="385571" y="249936"/>
                  </a:lnTo>
                </a:path>
                <a:path w="2039620" h="250189">
                  <a:moveTo>
                    <a:pt x="347471" y="249936"/>
                  </a:moveTo>
                  <a:lnTo>
                    <a:pt x="405383" y="249936"/>
                  </a:lnTo>
                </a:path>
                <a:path w="2039620" h="250189">
                  <a:moveTo>
                    <a:pt x="347471" y="249936"/>
                  </a:moveTo>
                  <a:lnTo>
                    <a:pt x="405383" y="249936"/>
                  </a:lnTo>
                </a:path>
                <a:path w="2039620" h="250189">
                  <a:moveTo>
                    <a:pt x="367283" y="249936"/>
                  </a:moveTo>
                  <a:lnTo>
                    <a:pt x="423671" y="249936"/>
                  </a:lnTo>
                </a:path>
                <a:path w="2039620" h="250189">
                  <a:moveTo>
                    <a:pt x="367283" y="249936"/>
                  </a:moveTo>
                  <a:lnTo>
                    <a:pt x="423671" y="249936"/>
                  </a:lnTo>
                </a:path>
                <a:path w="2039620" h="250189">
                  <a:moveTo>
                    <a:pt x="385571" y="249936"/>
                  </a:moveTo>
                  <a:lnTo>
                    <a:pt x="443483" y="249936"/>
                  </a:lnTo>
                </a:path>
                <a:path w="2039620" h="250189">
                  <a:moveTo>
                    <a:pt x="385571" y="249936"/>
                  </a:moveTo>
                  <a:lnTo>
                    <a:pt x="443483" y="249936"/>
                  </a:lnTo>
                </a:path>
                <a:path w="2039620" h="250189">
                  <a:moveTo>
                    <a:pt x="405383" y="249936"/>
                  </a:moveTo>
                  <a:lnTo>
                    <a:pt x="461771" y="249936"/>
                  </a:lnTo>
                </a:path>
                <a:path w="2039620" h="250189">
                  <a:moveTo>
                    <a:pt x="405383" y="249936"/>
                  </a:moveTo>
                  <a:lnTo>
                    <a:pt x="461771" y="249936"/>
                  </a:lnTo>
                </a:path>
                <a:path w="2039620" h="250189">
                  <a:moveTo>
                    <a:pt x="423671" y="249936"/>
                  </a:moveTo>
                  <a:lnTo>
                    <a:pt x="481583" y="249936"/>
                  </a:lnTo>
                </a:path>
                <a:path w="2039620" h="250189">
                  <a:moveTo>
                    <a:pt x="423671" y="249936"/>
                  </a:moveTo>
                  <a:lnTo>
                    <a:pt x="481583" y="249936"/>
                  </a:lnTo>
                </a:path>
                <a:path w="2039620" h="250189">
                  <a:moveTo>
                    <a:pt x="467868" y="248412"/>
                  </a:moveTo>
                  <a:lnTo>
                    <a:pt x="467868" y="0"/>
                  </a:lnTo>
                </a:path>
                <a:path w="2039620" h="250189">
                  <a:moveTo>
                    <a:pt x="438912" y="0"/>
                  </a:moveTo>
                  <a:lnTo>
                    <a:pt x="496824" y="0"/>
                  </a:lnTo>
                </a:path>
                <a:path w="2039620" h="250189">
                  <a:moveTo>
                    <a:pt x="487680" y="248412"/>
                  </a:moveTo>
                  <a:lnTo>
                    <a:pt x="487680" y="68580"/>
                  </a:lnTo>
                </a:path>
                <a:path w="2039620" h="250189">
                  <a:moveTo>
                    <a:pt x="458724" y="68580"/>
                  </a:moveTo>
                  <a:lnTo>
                    <a:pt x="515112" y="68580"/>
                  </a:lnTo>
                </a:path>
                <a:path w="2039620" h="250189">
                  <a:moveTo>
                    <a:pt x="505968" y="248412"/>
                  </a:moveTo>
                  <a:lnTo>
                    <a:pt x="505968" y="102107"/>
                  </a:lnTo>
                </a:path>
                <a:path w="2039620" h="250189">
                  <a:moveTo>
                    <a:pt x="477012" y="102107"/>
                  </a:moveTo>
                  <a:lnTo>
                    <a:pt x="534924" y="102107"/>
                  </a:lnTo>
                </a:path>
                <a:path w="2039620" h="250189">
                  <a:moveTo>
                    <a:pt x="525780" y="248412"/>
                  </a:moveTo>
                  <a:lnTo>
                    <a:pt x="525780" y="105156"/>
                  </a:lnTo>
                </a:path>
                <a:path w="2039620" h="250189">
                  <a:moveTo>
                    <a:pt x="496824" y="105156"/>
                  </a:moveTo>
                  <a:lnTo>
                    <a:pt x="553212" y="105156"/>
                  </a:lnTo>
                </a:path>
                <a:path w="2039620" h="250189">
                  <a:moveTo>
                    <a:pt x="544068" y="248412"/>
                  </a:moveTo>
                  <a:lnTo>
                    <a:pt x="544068" y="114300"/>
                  </a:lnTo>
                </a:path>
                <a:path w="2039620" h="250189">
                  <a:moveTo>
                    <a:pt x="515112" y="114300"/>
                  </a:moveTo>
                  <a:lnTo>
                    <a:pt x="573024" y="114300"/>
                  </a:lnTo>
                </a:path>
                <a:path w="2039620" h="250189">
                  <a:moveTo>
                    <a:pt x="563880" y="248412"/>
                  </a:moveTo>
                  <a:lnTo>
                    <a:pt x="563880" y="114300"/>
                  </a:lnTo>
                </a:path>
                <a:path w="2039620" h="250189">
                  <a:moveTo>
                    <a:pt x="534924" y="114300"/>
                  </a:moveTo>
                  <a:lnTo>
                    <a:pt x="591312" y="114300"/>
                  </a:lnTo>
                </a:path>
                <a:path w="2039620" h="250189">
                  <a:moveTo>
                    <a:pt x="582168" y="248412"/>
                  </a:moveTo>
                  <a:lnTo>
                    <a:pt x="582168" y="118872"/>
                  </a:lnTo>
                </a:path>
                <a:path w="2039620" h="250189">
                  <a:moveTo>
                    <a:pt x="554736" y="118872"/>
                  </a:moveTo>
                  <a:lnTo>
                    <a:pt x="611124" y="118872"/>
                  </a:lnTo>
                </a:path>
                <a:path w="2039620" h="250189">
                  <a:moveTo>
                    <a:pt x="601980" y="248412"/>
                  </a:moveTo>
                  <a:lnTo>
                    <a:pt x="601980" y="126492"/>
                  </a:lnTo>
                </a:path>
                <a:path w="2039620" h="250189">
                  <a:moveTo>
                    <a:pt x="573024" y="126492"/>
                  </a:moveTo>
                  <a:lnTo>
                    <a:pt x="630936" y="126492"/>
                  </a:lnTo>
                </a:path>
                <a:path w="2039620" h="250189">
                  <a:moveTo>
                    <a:pt x="620268" y="248412"/>
                  </a:moveTo>
                  <a:lnTo>
                    <a:pt x="620268" y="131063"/>
                  </a:lnTo>
                </a:path>
                <a:path w="2039620" h="250189">
                  <a:moveTo>
                    <a:pt x="592836" y="131063"/>
                  </a:moveTo>
                  <a:lnTo>
                    <a:pt x="649224" y="131063"/>
                  </a:lnTo>
                </a:path>
                <a:path w="2039620" h="250189">
                  <a:moveTo>
                    <a:pt x="640080" y="248412"/>
                  </a:moveTo>
                  <a:lnTo>
                    <a:pt x="640080" y="128016"/>
                  </a:lnTo>
                </a:path>
                <a:path w="2039620" h="250189">
                  <a:moveTo>
                    <a:pt x="611124" y="128016"/>
                  </a:moveTo>
                  <a:lnTo>
                    <a:pt x="669036" y="128016"/>
                  </a:lnTo>
                </a:path>
                <a:path w="2039620" h="250189">
                  <a:moveTo>
                    <a:pt x="659892" y="248412"/>
                  </a:moveTo>
                  <a:lnTo>
                    <a:pt x="659892" y="123443"/>
                  </a:lnTo>
                </a:path>
                <a:path w="2039620" h="250189">
                  <a:moveTo>
                    <a:pt x="630936" y="123443"/>
                  </a:moveTo>
                  <a:lnTo>
                    <a:pt x="687324" y="123443"/>
                  </a:lnTo>
                </a:path>
                <a:path w="2039620" h="250189">
                  <a:moveTo>
                    <a:pt x="678180" y="248412"/>
                  </a:moveTo>
                  <a:lnTo>
                    <a:pt x="678180" y="134112"/>
                  </a:lnTo>
                </a:path>
                <a:path w="2039620" h="250189">
                  <a:moveTo>
                    <a:pt x="649224" y="134112"/>
                  </a:moveTo>
                  <a:lnTo>
                    <a:pt x="707136" y="134112"/>
                  </a:lnTo>
                </a:path>
                <a:path w="2039620" h="250189">
                  <a:moveTo>
                    <a:pt x="697992" y="248412"/>
                  </a:moveTo>
                  <a:lnTo>
                    <a:pt x="697992" y="134112"/>
                  </a:lnTo>
                </a:path>
                <a:path w="2039620" h="250189">
                  <a:moveTo>
                    <a:pt x="669036" y="134112"/>
                  </a:moveTo>
                  <a:lnTo>
                    <a:pt x="725424" y="134112"/>
                  </a:lnTo>
                </a:path>
                <a:path w="2039620" h="250189">
                  <a:moveTo>
                    <a:pt x="716280" y="248412"/>
                  </a:moveTo>
                  <a:lnTo>
                    <a:pt x="716280" y="140207"/>
                  </a:lnTo>
                </a:path>
                <a:path w="2039620" h="250189">
                  <a:moveTo>
                    <a:pt x="687324" y="140207"/>
                  </a:moveTo>
                  <a:lnTo>
                    <a:pt x="745236" y="140207"/>
                  </a:lnTo>
                </a:path>
                <a:path w="2039620" h="250189">
                  <a:moveTo>
                    <a:pt x="736092" y="248412"/>
                  </a:moveTo>
                  <a:lnTo>
                    <a:pt x="736092" y="144780"/>
                  </a:lnTo>
                </a:path>
                <a:path w="2039620" h="250189">
                  <a:moveTo>
                    <a:pt x="707136" y="144780"/>
                  </a:moveTo>
                  <a:lnTo>
                    <a:pt x="763524" y="144780"/>
                  </a:lnTo>
                </a:path>
                <a:path w="2039620" h="250189">
                  <a:moveTo>
                    <a:pt x="754380" y="248412"/>
                  </a:moveTo>
                  <a:lnTo>
                    <a:pt x="754380" y="141731"/>
                  </a:lnTo>
                </a:path>
                <a:path w="2039620" h="250189">
                  <a:moveTo>
                    <a:pt x="726948" y="141731"/>
                  </a:moveTo>
                  <a:lnTo>
                    <a:pt x="783336" y="141731"/>
                  </a:lnTo>
                </a:path>
                <a:path w="2039620" h="250189">
                  <a:moveTo>
                    <a:pt x="774192" y="248412"/>
                  </a:moveTo>
                  <a:lnTo>
                    <a:pt x="774192" y="141731"/>
                  </a:lnTo>
                </a:path>
                <a:path w="2039620" h="250189">
                  <a:moveTo>
                    <a:pt x="745236" y="141731"/>
                  </a:moveTo>
                  <a:lnTo>
                    <a:pt x="803148" y="141731"/>
                  </a:lnTo>
                </a:path>
                <a:path w="2039620" h="250189">
                  <a:moveTo>
                    <a:pt x="792480" y="248412"/>
                  </a:moveTo>
                  <a:lnTo>
                    <a:pt x="792480" y="134112"/>
                  </a:lnTo>
                </a:path>
                <a:path w="2039620" h="250189">
                  <a:moveTo>
                    <a:pt x="765048" y="134112"/>
                  </a:moveTo>
                  <a:lnTo>
                    <a:pt x="821436" y="134112"/>
                  </a:lnTo>
                </a:path>
                <a:path w="2039620" h="250189">
                  <a:moveTo>
                    <a:pt x="812292" y="248412"/>
                  </a:moveTo>
                  <a:lnTo>
                    <a:pt x="812292" y="137160"/>
                  </a:lnTo>
                </a:path>
                <a:path w="2039620" h="250189">
                  <a:moveTo>
                    <a:pt x="783336" y="137160"/>
                  </a:moveTo>
                  <a:lnTo>
                    <a:pt x="841248" y="137160"/>
                  </a:lnTo>
                </a:path>
                <a:path w="2039620" h="250189">
                  <a:moveTo>
                    <a:pt x="832104" y="248412"/>
                  </a:moveTo>
                  <a:lnTo>
                    <a:pt x="832104" y="149351"/>
                  </a:lnTo>
                </a:path>
                <a:path w="2039620" h="250189">
                  <a:moveTo>
                    <a:pt x="803148" y="149351"/>
                  </a:moveTo>
                  <a:lnTo>
                    <a:pt x="859536" y="149351"/>
                  </a:lnTo>
                </a:path>
                <a:path w="2039620" h="250189">
                  <a:moveTo>
                    <a:pt x="870204" y="248412"/>
                  </a:moveTo>
                  <a:lnTo>
                    <a:pt x="870204" y="156972"/>
                  </a:lnTo>
                </a:path>
                <a:path w="2039620" h="250189">
                  <a:moveTo>
                    <a:pt x="841248" y="156972"/>
                  </a:moveTo>
                  <a:lnTo>
                    <a:pt x="899160" y="156972"/>
                  </a:lnTo>
                </a:path>
                <a:path w="2039620" h="250189">
                  <a:moveTo>
                    <a:pt x="890015" y="248412"/>
                  </a:moveTo>
                  <a:lnTo>
                    <a:pt x="890015" y="166116"/>
                  </a:lnTo>
                </a:path>
                <a:path w="2039620" h="250189">
                  <a:moveTo>
                    <a:pt x="861060" y="166116"/>
                  </a:moveTo>
                  <a:lnTo>
                    <a:pt x="918971" y="166116"/>
                  </a:lnTo>
                </a:path>
                <a:path w="2039620" h="250189">
                  <a:moveTo>
                    <a:pt x="908304" y="248412"/>
                  </a:moveTo>
                  <a:lnTo>
                    <a:pt x="908304" y="167639"/>
                  </a:lnTo>
                </a:path>
                <a:path w="2039620" h="250189">
                  <a:moveTo>
                    <a:pt x="880871" y="167639"/>
                  </a:moveTo>
                  <a:lnTo>
                    <a:pt x="937260" y="167639"/>
                  </a:lnTo>
                </a:path>
                <a:path w="2039620" h="250189">
                  <a:moveTo>
                    <a:pt x="928115" y="248412"/>
                  </a:moveTo>
                  <a:lnTo>
                    <a:pt x="928115" y="173736"/>
                  </a:lnTo>
                </a:path>
                <a:path w="2039620" h="250189">
                  <a:moveTo>
                    <a:pt x="899160" y="173736"/>
                  </a:moveTo>
                  <a:lnTo>
                    <a:pt x="957071" y="173736"/>
                  </a:lnTo>
                </a:path>
                <a:path w="2039620" h="250189">
                  <a:moveTo>
                    <a:pt x="946404" y="248412"/>
                  </a:moveTo>
                  <a:lnTo>
                    <a:pt x="946404" y="188975"/>
                  </a:lnTo>
                </a:path>
                <a:path w="2039620" h="250189">
                  <a:moveTo>
                    <a:pt x="918971" y="188975"/>
                  </a:moveTo>
                  <a:lnTo>
                    <a:pt x="975360" y="188975"/>
                  </a:lnTo>
                </a:path>
                <a:path w="2039620" h="250189">
                  <a:moveTo>
                    <a:pt x="966215" y="248412"/>
                  </a:moveTo>
                  <a:lnTo>
                    <a:pt x="966215" y="193548"/>
                  </a:lnTo>
                </a:path>
                <a:path w="2039620" h="250189">
                  <a:moveTo>
                    <a:pt x="937260" y="193548"/>
                  </a:moveTo>
                  <a:lnTo>
                    <a:pt x="995171" y="193548"/>
                  </a:lnTo>
                </a:path>
                <a:path w="2039620" h="250189">
                  <a:moveTo>
                    <a:pt x="986027" y="248412"/>
                  </a:moveTo>
                  <a:lnTo>
                    <a:pt x="986027" y="179831"/>
                  </a:lnTo>
                </a:path>
                <a:path w="2039620" h="250189">
                  <a:moveTo>
                    <a:pt x="957071" y="179831"/>
                  </a:moveTo>
                  <a:lnTo>
                    <a:pt x="1013460" y="179831"/>
                  </a:lnTo>
                </a:path>
                <a:path w="2039620" h="250189">
                  <a:moveTo>
                    <a:pt x="1004315" y="248412"/>
                  </a:moveTo>
                  <a:lnTo>
                    <a:pt x="1004315" y="190500"/>
                  </a:lnTo>
                </a:path>
                <a:path w="2039620" h="250189">
                  <a:moveTo>
                    <a:pt x="975360" y="190500"/>
                  </a:moveTo>
                  <a:lnTo>
                    <a:pt x="1033271" y="190500"/>
                  </a:lnTo>
                </a:path>
                <a:path w="2039620" h="250189">
                  <a:moveTo>
                    <a:pt x="1024127" y="248412"/>
                  </a:moveTo>
                  <a:lnTo>
                    <a:pt x="1024127" y="202692"/>
                  </a:lnTo>
                </a:path>
                <a:path w="2039620" h="250189">
                  <a:moveTo>
                    <a:pt x="995171" y="202692"/>
                  </a:moveTo>
                  <a:lnTo>
                    <a:pt x="1051560" y="202692"/>
                  </a:lnTo>
                </a:path>
                <a:path w="2039620" h="250189">
                  <a:moveTo>
                    <a:pt x="1042415" y="248412"/>
                  </a:moveTo>
                  <a:lnTo>
                    <a:pt x="1042415" y="204216"/>
                  </a:lnTo>
                </a:path>
                <a:path w="2039620" h="250189">
                  <a:moveTo>
                    <a:pt x="1013460" y="204216"/>
                  </a:moveTo>
                  <a:lnTo>
                    <a:pt x="1071371" y="204216"/>
                  </a:lnTo>
                </a:path>
                <a:path w="2039620" h="250189">
                  <a:moveTo>
                    <a:pt x="1062227" y="248412"/>
                  </a:moveTo>
                  <a:lnTo>
                    <a:pt x="1062227" y="205739"/>
                  </a:lnTo>
                </a:path>
                <a:path w="2039620" h="250189">
                  <a:moveTo>
                    <a:pt x="1033271" y="205739"/>
                  </a:moveTo>
                  <a:lnTo>
                    <a:pt x="1091183" y="205739"/>
                  </a:lnTo>
                </a:path>
                <a:path w="2039620" h="250189">
                  <a:moveTo>
                    <a:pt x="1080515" y="248412"/>
                  </a:moveTo>
                  <a:lnTo>
                    <a:pt x="1080515" y="210312"/>
                  </a:lnTo>
                </a:path>
                <a:path w="2039620" h="250189">
                  <a:moveTo>
                    <a:pt x="1053083" y="210312"/>
                  </a:moveTo>
                  <a:lnTo>
                    <a:pt x="1109471" y="210312"/>
                  </a:lnTo>
                </a:path>
                <a:path w="2039620" h="250189">
                  <a:moveTo>
                    <a:pt x="1100327" y="248412"/>
                  </a:moveTo>
                  <a:lnTo>
                    <a:pt x="1100327" y="216407"/>
                  </a:lnTo>
                </a:path>
                <a:path w="2039620" h="250189">
                  <a:moveTo>
                    <a:pt x="1071371" y="216407"/>
                  </a:moveTo>
                  <a:lnTo>
                    <a:pt x="1129283" y="216407"/>
                  </a:lnTo>
                </a:path>
                <a:path w="2039620" h="250189">
                  <a:moveTo>
                    <a:pt x="1118615" y="248412"/>
                  </a:moveTo>
                  <a:lnTo>
                    <a:pt x="1118615" y="222504"/>
                  </a:lnTo>
                </a:path>
                <a:path w="2039620" h="250189">
                  <a:moveTo>
                    <a:pt x="1091183" y="222504"/>
                  </a:moveTo>
                  <a:lnTo>
                    <a:pt x="1147571" y="222504"/>
                  </a:lnTo>
                </a:path>
                <a:path w="2039620" h="250189">
                  <a:moveTo>
                    <a:pt x="1138427" y="248412"/>
                  </a:moveTo>
                  <a:lnTo>
                    <a:pt x="1138427" y="211836"/>
                  </a:lnTo>
                </a:path>
                <a:path w="2039620" h="250189">
                  <a:moveTo>
                    <a:pt x="1109471" y="211836"/>
                  </a:moveTo>
                  <a:lnTo>
                    <a:pt x="1167383" y="211836"/>
                  </a:lnTo>
                </a:path>
                <a:path w="2039620" h="250189">
                  <a:moveTo>
                    <a:pt x="1158239" y="248412"/>
                  </a:moveTo>
                  <a:lnTo>
                    <a:pt x="1158239" y="199644"/>
                  </a:lnTo>
                </a:path>
                <a:path w="2039620" h="250189">
                  <a:moveTo>
                    <a:pt x="1129283" y="199644"/>
                  </a:moveTo>
                  <a:lnTo>
                    <a:pt x="1185671" y="199644"/>
                  </a:lnTo>
                </a:path>
                <a:path w="2039620" h="250189">
                  <a:moveTo>
                    <a:pt x="1176527" y="248412"/>
                  </a:moveTo>
                  <a:lnTo>
                    <a:pt x="1176527" y="193548"/>
                  </a:lnTo>
                </a:path>
                <a:path w="2039620" h="250189">
                  <a:moveTo>
                    <a:pt x="1147571" y="193548"/>
                  </a:moveTo>
                  <a:lnTo>
                    <a:pt x="1205483" y="193548"/>
                  </a:lnTo>
                </a:path>
                <a:path w="2039620" h="250189">
                  <a:moveTo>
                    <a:pt x="1196339" y="248412"/>
                  </a:moveTo>
                  <a:lnTo>
                    <a:pt x="1196339" y="199644"/>
                  </a:lnTo>
                </a:path>
                <a:path w="2039620" h="250189">
                  <a:moveTo>
                    <a:pt x="1167383" y="199644"/>
                  </a:moveTo>
                  <a:lnTo>
                    <a:pt x="1223771" y="199644"/>
                  </a:lnTo>
                </a:path>
                <a:path w="2039620" h="250189">
                  <a:moveTo>
                    <a:pt x="1214627" y="248412"/>
                  </a:moveTo>
                  <a:lnTo>
                    <a:pt x="1214627" y="185928"/>
                  </a:lnTo>
                </a:path>
                <a:path w="2039620" h="250189">
                  <a:moveTo>
                    <a:pt x="1185671" y="185928"/>
                  </a:moveTo>
                  <a:lnTo>
                    <a:pt x="1243583" y="185928"/>
                  </a:lnTo>
                </a:path>
                <a:path w="2039620" h="250189">
                  <a:moveTo>
                    <a:pt x="1234439" y="248412"/>
                  </a:moveTo>
                  <a:lnTo>
                    <a:pt x="1234439" y="178307"/>
                  </a:lnTo>
                </a:path>
                <a:path w="2039620" h="250189">
                  <a:moveTo>
                    <a:pt x="1205483" y="178307"/>
                  </a:moveTo>
                  <a:lnTo>
                    <a:pt x="1263395" y="178307"/>
                  </a:lnTo>
                </a:path>
                <a:path w="2039620" h="250189">
                  <a:moveTo>
                    <a:pt x="1252727" y="248412"/>
                  </a:moveTo>
                  <a:lnTo>
                    <a:pt x="1252727" y="178307"/>
                  </a:lnTo>
                </a:path>
                <a:path w="2039620" h="250189">
                  <a:moveTo>
                    <a:pt x="1225295" y="178307"/>
                  </a:moveTo>
                  <a:lnTo>
                    <a:pt x="1281683" y="178307"/>
                  </a:lnTo>
                </a:path>
                <a:path w="2039620" h="250189">
                  <a:moveTo>
                    <a:pt x="1272539" y="248412"/>
                  </a:moveTo>
                  <a:lnTo>
                    <a:pt x="1272539" y="178307"/>
                  </a:lnTo>
                </a:path>
                <a:path w="2039620" h="250189">
                  <a:moveTo>
                    <a:pt x="1243583" y="178307"/>
                  </a:moveTo>
                  <a:lnTo>
                    <a:pt x="1301495" y="178307"/>
                  </a:lnTo>
                </a:path>
                <a:path w="2039620" h="250189">
                  <a:moveTo>
                    <a:pt x="1290827" y="248412"/>
                  </a:moveTo>
                  <a:lnTo>
                    <a:pt x="1290827" y="176784"/>
                  </a:lnTo>
                </a:path>
                <a:path w="2039620" h="250189">
                  <a:moveTo>
                    <a:pt x="1263395" y="176784"/>
                  </a:moveTo>
                  <a:lnTo>
                    <a:pt x="1319783" y="176784"/>
                  </a:lnTo>
                </a:path>
                <a:path w="2039620" h="250189">
                  <a:moveTo>
                    <a:pt x="1310639" y="248412"/>
                  </a:moveTo>
                  <a:lnTo>
                    <a:pt x="1310639" y="172212"/>
                  </a:lnTo>
                </a:path>
                <a:path w="2039620" h="250189">
                  <a:moveTo>
                    <a:pt x="1281683" y="172212"/>
                  </a:moveTo>
                  <a:lnTo>
                    <a:pt x="1339595" y="172212"/>
                  </a:lnTo>
                </a:path>
                <a:path w="2039620" h="250189">
                  <a:moveTo>
                    <a:pt x="1330452" y="248412"/>
                  </a:moveTo>
                  <a:lnTo>
                    <a:pt x="1330452" y="164592"/>
                  </a:lnTo>
                </a:path>
                <a:path w="2039620" h="250189">
                  <a:moveTo>
                    <a:pt x="1301495" y="164592"/>
                  </a:moveTo>
                  <a:lnTo>
                    <a:pt x="1357883" y="164592"/>
                  </a:lnTo>
                </a:path>
                <a:path w="2039620" h="250189">
                  <a:moveTo>
                    <a:pt x="1348739" y="248412"/>
                  </a:moveTo>
                  <a:lnTo>
                    <a:pt x="1348739" y="158495"/>
                  </a:lnTo>
                </a:path>
                <a:path w="2039620" h="250189">
                  <a:moveTo>
                    <a:pt x="1319783" y="158495"/>
                  </a:moveTo>
                  <a:lnTo>
                    <a:pt x="1377695" y="158495"/>
                  </a:lnTo>
                </a:path>
                <a:path w="2039620" h="250189">
                  <a:moveTo>
                    <a:pt x="1368552" y="248412"/>
                  </a:moveTo>
                  <a:lnTo>
                    <a:pt x="1368552" y="160019"/>
                  </a:lnTo>
                </a:path>
                <a:path w="2039620" h="250189">
                  <a:moveTo>
                    <a:pt x="1339595" y="160019"/>
                  </a:moveTo>
                  <a:lnTo>
                    <a:pt x="1395983" y="160019"/>
                  </a:lnTo>
                </a:path>
                <a:path w="2039620" h="250189">
                  <a:moveTo>
                    <a:pt x="1386839" y="248412"/>
                  </a:moveTo>
                  <a:lnTo>
                    <a:pt x="1386839" y="164592"/>
                  </a:lnTo>
                </a:path>
                <a:path w="2039620" h="250189">
                  <a:moveTo>
                    <a:pt x="1357883" y="164592"/>
                  </a:moveTo>
                  <a:lnTo>
                    <a:pt x="1415795" y="164592"/>
                  </a:lnTo>
                </a:path>
                <a:path w="2039620" h="250189">
                  <a:moveTo>
                    <a:pt x="1406652" y="248412"/>
                  </a:moveTo>
                  <a:lnTo>
                    <a:pt x="1406652" y="166116"/>
                  </a:lnTo>
                </a:path>
                <a:path w="2039620" h="250189">
                  <a:moveTo>
                    <a:pt x="1377695" y="166116"/>
                  </a:moveTo>
                  <a:lnTo>
                    <a:pt x="1435608" y="166116"/>
                  </a:lnTo>
                </a:path>
                <a:path w="2039620" h="250189">
                  <a:moveTo>
                    <a:pt x="1424939" y="248412"/>
                  </a:moveTo>
                  <a:lnTo>
                    <a:pt x="1424939" y="172212"/>
                  </a:lnTo>
                </a:path>
                <a:path w="2039620" h="250189">
                  <a:moveTo>
                    <a:pt x="1397508" y="172212"/>
                  </a:moveTo>
                  <a:lnTo>
                    <a:pt x="1453895" y="172212"/>
                  </a:lnTo>
                </a:path>
                <a:path w="2039620" h="250189">
                  <a:moveTo>
                    <a:pt x="1444752" y="248412"/>
                  </a:moveTo>
                  <a:lnTo>
                    <a:pt x="1444752" y="176784"/>
                  </a:lnTo>
                </a:path>
                <a:path w="2039620" h="250189">
                  <a:moveTo>
                    <a:pt x="1415795" y="176784"/>
                  </a:moveTo>
                  <a:lnTo>
                    <a:pt x="1473708" y="176784"/>
                  </a:lnTo>
                </a:path>
                <a:path w="2039620" h="250189">
                  <a:moveTo>
                    <a:pt x="1463039" y="248412"/>
                  </a:moveTo>
                  <a:lnTo>
                    <a:pt x="1463039" y="187451"/>
                  </a:lnTo>
                </a:path>
                <a:path w="2039620" h="250189">
                  <a:moveTo>
                    <a:pt x="1435608" y="187451"/>
                  </a:moveTo>
                  <a:lnTo>
                    <a:pt x="1491995" y="187451"/>
                  </a:lnTo>
                </a:path>
                <a:path w="2039620" h="250189">
                  <a:moveTo>
                    <a:pt x="1482852" y="248412"/>
                  </a:moveTo>
                  <a:lnTo>
                    <a:pt x="1482852" y="187451"/>
                  </a:lnTo>
                </a:path>
                <a:path w="2039620" h="250189">
                  <a:moveTo>
                    <a:pt x="1453895" y="187451"/>
                  </a:moveTo>
                  <a:lnTo>
                    <a:pt x="1511808" y="187451"/>
                  </a:lnTo>
                </a:path>
                <a:path w="2039620" h="250189">
                  <a:moveTo>
                    <a:pt x="1502664" y="248412"/>
                  </a:moveTo>
                  <a:lnTo>
                    <a:pt x="1502664" y="204216"/>
                  </a:lnTo>
                </a:path>
                <a:path w="2039620" h="250189">
                  <a:moveTo>
                    <a:pt x="1473708" y="204216"/>
                  </a:moveTo>
                  <a:lnTo>
                    <a:pt x="1530095" y="204216"/>
                  </a:lnTo>
                </a:path>
                <a:path w="2039620" h="250189">
                  <a:moveTo>
                    <a:pt x="1520952" y="248412"/>
                  </a:moveTo>
                  <a:lnTo>
                    <a:pt x="1520952" y="207263"/>
                  </a:lnTo>
                </a:path>
                <a:path w="2039620" h="250189">
                  <a:moveTo>
                    <a:pt x="1491995" y="207263"/>
                  </a:moveTo>
                  <a:lnTo>
                    <a:pt x="1549908" y="207263"/>
                  </a:lnTo>
                </a:path>
                <a:path w="2039620" h="250189">
                  <a:moveTo>
                    <a:pt x="1540764" y="248412"/>
                  </a:moveTo>
                  <a:lnTo>
                    <a:pt x="1540764" y="213360"/>
                  </a:lnTo>
                </a:path>
                <a:path w="2039620" h="250189">
                  <a:moveTo>
                    <a:pt x="1511808" y="213360"/>
                  </a:moveTo>
                  <a:lnTo>
                    <a:pt x="1568195" y="213360"/>
                  </a:lnTo>
                </a:path>
                <a:path w="2039620" h="250189">
                  <a:moveTo>
                    <a:pt x="1559052" y="248412"/>
                  </a:moveTo>
                  <a:lnTo>
                    <a:pt x="1559052" y="216407"/>
                  </a:lnTo>
                </a:path>
                <a:path w="2039620" h="250189">
                  <a:moveTo>
                    <a:pt x="1530095" y="216407"/>
                  </a:moveTo>
                  <a:lnTo>
                    <a:pt x="1588008" y="216407"/>
                  </a:lnTo>
                </a:path>
                <a:path w="2039620" h="250189">
                  <a:moveTo>
                    <a:pt x="1578864" y="248412"/>
                  </a:moveTo>
                  <a:lnTo>
                    <a:pt x="1578864" y="214884"/>
                  </a:lnTo>
                </a:path>
                <a:path w="2039620" h="250189">
                  <a:moveTo>
                    <a:pt x="1549908" y="214884"/>
                  </a:moveTo>
                  <a:lnTo>
                    <a:pt x="1607820" y="214884"/>
                  </a:lnTo>
                </a:path>
                <a:path w="2039620" h="250189">
                  <a:moveTo>
                    <a:pt x="1597152" y="248412"/>
                  </a:moveTo>
                  <a:lnTo>
                    <a:pt x="1597152" y="217931"/>
                  </a:lnTo>
                </a:path>
                <a:path w="2039620" h="250189">
                  <a:moveTo>
                    <a:pt x="1569720" y="217931"/>
                  </a:moveTo>
                  <a:lnTo>
                    <a:pt x="1626108" y="217931"/>
                  </a:lnTo>
                </a:path>
                <a:path w="2039620" h="250189">
                  <a:moveTo>
                    <a:pt x="1616964" y="248412"/>
                  </a:moveTo>
                  <a:lnTo>
                    <a:pt x="1616964" y="217931"/>
                  </a:lnTo>
                </a:path>
                <a:path w="2039620" h="250189">
                  <a:moveTo>
                    <a:pt x="1588008" y="217931"/>
                  </a:moveTo>
                  <a:lnTo>
                    <a:pt x="1645920" y="217931"/>
                  </a:lnTo>
                </a:path>
                <a:path w="2039620" h="250189">
                  <a:moveTo>
                    <a:pt x="1635252" y="248412"/>
                  </a:moveTo>
                  <a:lnTo>
                    <a:pt x="1635252" y="216407"/>
                  </a:lnTo>
                </a:path>
                <a:path w="2039620" h="250189">
                  <a:moveTo>
                    <a:pt x="1607820" y="216407"/>
                  </a:moveTo>
                  <a:lnTo>
                    <a:pt x="1664208" y="216407"/>
                  </a:lnTo>
                </a:path>
                <a:path w="2039620" h="250189">
                  <a:moveTo>
                    <a:pt x="1655064" y="248412"/>
                  </a:moveTo>
                  <a:lnTo>
                    <a:pt x="1655064" y="211836"/>
                  </a:lnTo>
                </a:path>
                <a:path w="2039620" h="250189">
                  <a:moveTo>
                    <a:pt x="1626108" y="211836"/>
                  </a:moveTo>
                  <a:lnTo>
                    <a:pt x="1684020" y="211836"/>
                  </a:lnTo>
                </a:path>
                <a:path w="2039620" h="250189">
                  <a:moveTo>
                    <a:pt x="1674876" y="248412"/>
                  </a:moveTo>
                  <a:lnTo>
                    <a:pt x="1674876" y="208787"/>
                  </a:lnTo>
                </a:path>
                <a:path w="2039620" h="250189">
                  <a:moveTo>
                    <a:pt x="1645920" y="208787"/>
                  </a:moveTo>
                  <a:lnTo>
                    <a:pt x="1702308" y="208787"/>
                  </a:lnTo>
                </a:path>
                <a:path w="2039620" h="250189">
                  <a:moveTo>
                    <a:pt x="1693164" y="248412"/>
                  </a:moveTo>
                  <a:lnTo>
                    <a:pt x="1693164" y="208787"/>
                  </a:lnTo>
                </a:path>
                <a:path w="2039620" h="250189">
                  <a:moveTo>
                    <a:pt x="1664208" y="208787"/>
                  </a:moveTo>
                  <a:lnTo>
                    <a:pt x="1722120" y="208787"/>
                  </a:lnTo>
                </a:path>
                <a:path w="2039620" h="250189">
                  <a:moveTo>
                    <a:pt x="1712976" y="248412"/>
                  </a:moveTo>
                  <a:lnTo>
                    <a:pt x="1712976" y="207263"/>
                  </a:lnTo>
                </a:path>
                <a:path w="2039620" h="250189">
                  <a:moveTo>
                    <a:pt x="1684020" y="207263"/>
                  </a:moveTo>
                  <a:lnTo>
                    <a:pt x="1740408" y="207263"/>
                  </a:lnTo>
                </a:path>
                <a:path w="2039620" h="250189">
                  <a:moveTo>
                    <a:pt x="1731264" y="248412"/>
                  </a:moveTo>
                  <a:lnTo>
                    <a:pt x="1731264" y="208787"/>
                  </a:lnTo>
                </a:path>
                <a:path w="2039620" h="250189">
                  <a:moveTo>
                    <a:pt x="1702308" y="208787"/>
                  </a:moveTo>
                  <a:lnTo>
                    <a:pt x="1760220" y="208787"/>
                  </a:lnTo>
                </a:path>
                <a:path w="2039620" h="250189">
                  <a:moveTo>
                    <a:pt x="1751076" y="248412"/>
                  </a:moveTo>
                  <a:lnTo>
                    <a:pt x="1751076" y="208787"/>
                  </a:lnTo>
                </a:path>
                <a:path w="2039620" h="250189">
                  <a:moveTo>
                    <a:pt x="1722120" y="208787"/>
                  </a:moveTo>
                  <a:lnTo>
                    <a:pt x="1780032" y="208787"/>
                  </a:lnTo>
                </a:path>
                <a:path w="2039620" h="250189">
                  <a:moveTo>
                    <a:pt x="1769364" y="248412"/>
                  </a:moveTo>
                  <a:lnTo>
                    <a:pt x="1769364" y="211836"/>
                  </a:lnTo>
                </a:path>
                <a:path w="2039620" h="250189">
                  <a:moveTo>
                    <a:pt x="1741932" y="211836"/>
                  </a:moveTo>
                  <a:lnTo>
                    <a:pt x="1798320" y="211836"/>
                  </a:lnTo>
                </a:path>
                <a:path w="2039620" h="250189">
                  <a:moveTo>
                    <a:pt x="1789176" y="248412"/>
                  </a:moveTo>
                  <a:lnTo>
                    <a:pt x="1789176" y="210312"/>
                  </a:lnTo>
                </a:path>
                <a:path w="2039620" h="250189">
                  <a:moveTo>
                    <a:pt x="1760220" y="210312"/>
                  </a:moveTo>
                  <a:lnTo>
                    <a:pt x="1818132" y="210312"/>
                  </a:lnTo>
                </a:path>
                <a:path w="2039620" h="250189">
                  <a:moveTo>
                    <a:pt x="1807464" y="248412"/>
                  </a:moveTo>
                  <a:lnTo>
                    <a:pt x="1807464" y="216407"/>
                  </a:lnTo>
                </a:path>
                <a:path w="2039620" h="250189">
                  <a:moveTo>
                    <a:pt x="1780032" y="216407"/>
                  </a:moveTo>
                  <a:lnTo>
                    <a:pt x="1836420" y="216407"/>
                  </a:lnTo>
                </a:path>
                <a:path w="2039620" h="250189">
                  <a:moveTo>
                    <a:pt x="1827276" y="248412"/>
                  </a:moveTo>
                  <a:lnTo>
                    <a:pt x="1827276" y="216407"/>
                  </a:lnTo>
                </a:path>
                <a:path w="2039620" h="250189">
                  <a:moveTo>
                    <a:pt x="1798320" y="216407"/>
                  </a:moveTo>
                  <a:lnTo>
                    <a:pt x="1856232" y="216407"/>
                  </a:lnTo>
                </a:path>
                <a:path w="2039620" h="250189">
                  <a:moveTo>
                    <a:pt x="1847088" y="248412"/>
                  </a:moveTo>
                  <a:lnTo>
                    <a:pt x="1847088" y="216407"/>
                  </a:lnTo>
                </a:path>
                <a:path w="2039620" h="250189">
                  <a:moveTo>
                    <a:pt x="1818132" y="216407"/>
                  </a:moveTo>
                  <a:lnTo>
                    <a:pt x="1874520" y="216407"/>
                  </a:lnTo>
                </a:path>
                <a:path w="2039620" h="250189">
                  <a:moveTo>
                    <a:pt x="1865376" y="248412"/>
                  </a:moveTo>
                  <a:lnTo>
                    <a:pt x="1865376" y="216407"/>
                  </a:lnTo>
                </a:path>
                <a:path w="2039620" h="250189">
                  <a:moveTo>
                    <a:pt x="1836420" y="216407"/>
                  </a:moveTo>
                  <a:lnTo>
                    <a:pt x="1894332" y="216407"/>
                  </a:lnTo>
                </a:path>
                <a:path w="2039620" h="250189">
                  <a:moveTo>
                    <a:pt x="1876043" y="248412"/>
                  </a:moveTo>
                  <a:lnTo>
                    <a:pt x="1876043" y="214884"/>
                  </a:lnTo>
                </a:path>
                <a:path w="2039620" h="250189">
                  <a:moveTo>
                    <a:pt x="1848612" y="214884"/>
                  </a:moveTo>
                  <a:lnTo>
                    <a:pt x="1905000" y="214884"/>
                  </a:lnTo>
                </a:path>
                <a:path w="2039620" h="250189">
                  <a:moveTo>
                    <a:pt x="1895855" y="248412"/>
                  </a:moveTo>
                  <a:lnTo>
                    <a:pt x="1895855" y="225551"/>
                  </a:lnTo>
                </a:path>
                <a:path w="2039620" h="250189">
                  <a:moveTo>
                    <a:pt x="1866900" y="225551"/>
                  </a:moveTo>
                  <a:lnTo>
                    <a:pt x="1924812" y="225551"/>
                  </a:lnTo>
                </a:path>
                <a:path w="2039620" h="250189">
                  <a:moveTo>
                    <a:pt x="1915667" y="248412"/>
                  </a:moveTo>
                  <a:lnTo>
                    <a:pt x="1915667" y="225551"/>
                  </a:lnTo>
                </a:path>
                <a:path w="2039620" h="250189">
                  <a:moveTo>
                    <a:pt x="1886712" y="225551"/>
                  </a:moveTo>
                  <a:lnTo>
                    <a:pt x="1943100" y="225551"/>
                  </a:lnTo>
                </a:path>
                <a:path w="2039620" h="250189">
                  <a:moveTo>
                    <a:pt x="1933955" y="248412"/>
                  </a:moveTo>
                  <a:lnTo>
                    <a:pt x="1933955" y="220980"/>
                  </a:lnTo>
                </a:path>
                <a:path w="2039620" h="250189">
                  <a:moveTo>
                    <a:pt x="1905000" y="220980"/>
                  </a:moveTo>
                  <a:lnTo>
                    <a:pt x="1962912" y="220980"/>
                  </a:lnTo>
                </a:path>
                <a:path w="2039620" h="250189">
                  <a:moveTo>
                    <a:pt x="1953767" y="248412"/>
                  </a:moveTo>
                  <a:lnTo>
                    <a:pt x="1953767" y="219456"/>
                  </a:lnTo>
                </a:path>
                <a:path w="2039620" h="250189">
                  <a:moveTo>
                    <a:pt x="1924812" y="219456"/>
                  </a:moveTo>
                  <a:lnTo>
                    <a:pt x="1981200" y="219456"/>
                  </a:lnTo>
                </a:path>
                <a:path w="2039620" h="250189">
                  <a:moveTo>
                    <a:pt x="1972055" y="248412"/>
                  </a:moveTo>
                  <a:lnTo>
                    <a:pt x="1972055" y="219456"/>
                  </a:lnTo>
                </a:path>
                <a:path w="2039620" h="250189">
                  <a:moveTo>
                    <a:pt x="1943100" y="219456"/>
                  </a:moveTo>
                  <a:lnTo>
                    <a:pt x="2001012" y="219456"/>
                  </a:lnTo>
                </a:path>
                <a:path w="2039620" h="250189">
                  <a:moveTo>
                    <a:pt x="1991867" y="248412"/>
                  </a:moveTo>
                  <a:lnTo>
                    <a:pt x="1991867" y="224028"/>
                  </a:lnTo>
                </a:path>
                <a:path w="2039620" h="250189">
                  <a:moveTo>
                    <a:pt x="1962912" y="224028"/>
                  </a:moveTo>
                  <a:lnTo>
                    <a:pt x="2020824" y="224028"/>
                  </a:lnTo>
                </a:path>
                <a:path w="2039620" h="250189">
                  <a:moveTo>
                    <a:pt x="2010155" y="248412"/>
                  </a:moveTo>
                  <a:lnTo>
                    <a:pt x="2010155" y="225551"/>
                  </a:lnTo>
                </a:path>
                <a:path w="2039620" h="250189">
                  <a:moveTo>
                    <a:pt x="1982724" y="225551"/>
                  </a:moveTo>
                  <a:lnTo>
                    <a:pt x="2039112" y="225551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8080" y="508711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9124" y="5087111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6368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8936" y="5088635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26180" y="509016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4762" y="7619"/>
                  </a:moveTo>
                  <a:lnTo>
                    <a:pt x="4762" y="7619"/>
                  </a:lnTo>
                </a:path>
              </a:pathLst>
            </a:custGeom>
            <a:ln w="1523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97224" y="509016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5992" y="508711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17036" y="5087111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64280" y="508711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35324" y="5085588"/>
              <a:ext cx="116205" cy="20320"/>
            </a:xfrm>
            <a:custGeom>
              <a:avLst/>
              <a:gdLst/>
              <a:ahLst/>
              <a:cxnLst/>
              <a:rect l="l" t="t" r="r" b="b"/>
              <a:pathLst>
                <a:path w="116204" h="20320">
                  <a:moveTo>
                    <a:pt x="0" y="1524"/>
                  </a:moveTo>
                  <a:lnTo>
                    <a:pt x="57912" y="1524"/>
                  </a:lnTo>
                </a:path>
                <a:path w="116204" h="20320">
                  <a:moveTo>
                    <a:pt x="48767" y="19812"/>
                  </a:moveTo>
                  <a:lnTo>
                    <a:pt x="48767" y="0"/>
                  </a:lnTo>
                </a:path>
                <a:path w="116204" h="20320">
                  <a:moveTo>
                    <a:pt x="19812" y="0"/>
                  </a:moveTo>
                  <a:lnTo>
                    <a:pt x="76200" y="0"/>
                  </a:lnTo>
                </a:path>
                <a:path w="116204" h="20320">
                  <a:moveTo>
                    <a:pt x="67055" y="19812"/>
                  </a:moveTo>
                  <a:lnTo>
                    <a:pt x="67055" y="0"/>
                  </a:lnTo>
                </a:path>
                <a:path w="116204" h="20320">
                  <a:moveTo>
                    <a:pt x="38100" y="0"/>
                  </a:moveTo>
                  <a:lnTo>
                    <a:pt x="96012" y="0"/>
                  </a:lnTo>
                </a:path>
                <a:path w="116204" h="20320">
                  <a:moveTo>
                    <a:pt x="86867" y="19812"/>
                  </a:moveTo>
                  <a:lnTo>
                    <a:pt x="86867" y="0"/>
                  </a:lnTo>
                </a:path>
                <a:path w="116204" h="20320">
                  <a:moveTo>
                    <a:pt x="57912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0480" y="508711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3048" y="5087111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0292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31336" y="508863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78580" y="509016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4762" y="7619"/>
                  </a:moveTo>
                  <a:lnTo>
                    <a:pt x="4762" y="7619"/>
                  </a:lnTo>
                </a:path>
              </a:pathLst>
            </a:custGeom>
            <a:ln w="1523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51148" y="509016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98392" y="509168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-4762" y="6858"/>
                  </a:moveTo>
                  <a:lnTo>
                    <a:pt x="4762" y="6858"/>
                  </a:lnTo>
                </a:path>
              </a:pathLst>
            </a:custGeom>
            <a:ln w="13716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69436" y="5091683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18204" y="509168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-4762" y="6858"/>
                  </a:moveTo>
                  <a:lnTo>
                    <a:pt x="4762" y="6858"/>
                  </a:lnTo>
                </a:path>
              </a:pathLst>
            </a:custGeom>
            <a:ln w="13716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89248" y="5091683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36492" y="509016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4762" y="7619"/>
                  </a:moveTo>
                  <a:lnTo>
                    <a:pt x="4762" y="7619"/>
                  </a:lnTo>
                </a:path>
              </a:pathLst>
            </a:custGeom>
            <a:ln w="1523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07536" y="509016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56304" y="509016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4762" y="7619"/>
                  </a:moveTo>
                  <a:lnTo>
                    <a:pt x="4762" y="7619"/>
                  </a:lnTo>
                </a:path>
              </a:pathLst>
            </a:custGeom>
            <a:ln w="1523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27348" y="509016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74592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45636" y="508863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94404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65448" y="508863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12692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85260" y="5088635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32504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03548" y="508863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50792" y="508711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23360" y="5087111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70604" y="509016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4762" y="7619"/>
                  </a:moveTo>
                  <a:lnTo>
                    <a:pt x="4762" y="7619"/>
                  </a:lnTo>
                </a:path>
              </a:pathLst>
            </a:custGeom>
            <a:ln w="1523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41648" y="509016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90416" y="509016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4762" y="7619"/>
                  </a:moveTo>
                  <a:lnTo>
                    <a:pt x="4762" y="7619"/>
                  </a:lnTo>
                </a:path>
              </a:pathLst>
            </a:custGeom>
            <a:ln w="1523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61460" y="509016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08704" y="509016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4762" y="7619"/>
                  </a:moveTo>
                  <a:lnTo>
                    <a:pt x="4762" y="7619"/>
                  </a:lnTo>
                </a:path>
              </a:pathLst>
            </a:custGeom>
            <a:ln w="1523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79748" y="509016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28516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99560" y="5088635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6804" y="5088635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-4762" y="8381"/>
                  </a:moveTo>
                  <a:lnTo>
                    <a:pt x="4762" y="8381"/>
                  </a:lnTo>
                </a:path>
              </a:pathLst>
            </a:custGeom>
            <a:ln w="16763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17848" y="508863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6616" y="508711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37660" y="5074920"/>
              <a:ext cx="589915" cy="30480"/>
            </a:xfrm>
            <a:custGeom>
              <a:avLst/>
              <a:gdLst/>
              <a:ahLst/>
              <a:cxnLst/>
              <a:rect l="l" t="t" r="r" b="b"/>
              <a:pathLst>
                <a:path w="589914" h="30479">
                  <a:moveTo>
                    <a:pt x="0" y="12191"/>
                  </a:moveTo>
                  <a:lnTo>
                    <a:pt x="57912" y="12191"/>
                  </a:lnTo>
                </a:path>
                <a:path w="589914" h="30479">
                  <a:moveTo>
                    <a:pt x="47243" y="30479"/>
                  </a:moveTo>
                  <a:lnTo>
                    <a:pt x="47243" y="10667"/>
                  </a:lnTo>
                </a:path>
                <a:path w="589914" h="30479">
                  <a:moveTo>
                    <a:pt x="19812" y="10667"/>
                  </a:moveTo>
                  <a:lnTo>
                    <a:pt x="76200" y="10667"/>
                  </a:lnTo>
                </a:path>
                <a:path w="589914" h="30479">
                  <a:moveTo>
                    <a:pt x="67055" y="30479"/>
                  </a:moveTo>
                  <a:lnTo>
                    <a:pt x="67055" y="10667"/>
                  </a:lnTo>
                </a:path>
                <a:path w="589914" h="30479">
                  <a:moveTo>
                    <a:pt x="38100" y="10667"/>
                  </a:moveTo>
                  <a:lnTo>
                    <a:pt x="96012" y="10667"/>
                  </a:lnTo>
                </a:path>
                <a:path w="589914" h="30479">
                  <a:moveTo>
                    <a:pt x="85343" y="30479"/>
                  </a:moveTo>
                  <a:lnTo>
                    <a:pt x="85343" y="10667"/>
                  </a:lnTo>
                </a:path>
                <a:path w="589914" h="30479">
                  <a:moveTo>
                    <a:pt x="57912" y="10667"/>
                  </a:moveTo>
                  <a:lnTo>
                    <a:pt x="114300" y="10667"/>
                  </a:lnTo>
                </a:path>
                <a:path w="589914" h="30479">
                  <a:moveTo>
                    <a:pt x="105155" y="30479"/>
                  </a:moveTo>
                  <a:lnTo>
                    <a:pt x="105155" y="9143"/>
                  </a:lnTo>
                </a:path>
                <a:path w="589914" h="30479">
                  <a:moveTo>
                    <a:pt x="76200" y="9143"/>
                  </a:moveTo>
                  <a:lnTo>
                    <a:pt x="134112" y="9143"/>
                  </a:lnTo>
                </a:path>
                <a:path w="589914" h="30479">
                  <a:moveTo>
                    <a:pt x="124967" y="30479"/>
                  </a:moveTo>
                  <a:lnTo>
                    <a:pt x="124967" y="9143"/>
                  </a:lnTo>
                </a:path>
                <a:path w="589914" h="30479">
                  <a:moveTo>
                    <a:pt x="96012" y="9143"/>
                  </a:moveTo>
                  <a:lnTo>
                    <a:pt x="152400" y="9143"/>
                  </a:lnTo>
                </a:path>
                <a:path w="589914" h="30479">
                  <a:moveTo>
                    <a:pt x="143255" y="30479"/>
                  </a:moveTo>
                  <a:lnTo>
                    <a:pt x="143255" y="9143"/>
                  </a:lnTo>
                </a:path>
                <a:path w="589914" h="30479">
                  <a:moveTo>
                    <a:pt x="114300" y="9143"/>
                  </a:moveTo>
                  <a:lnTo>
                    <a:pt x="172212" y="9143"/>
                  </a:lnTo>
                </a:path>
                <a:path w="589914" h="30479">
                  <a:moveTo>
                    <a:pt x="163067" y="30479"/>
                  </a:moveTo>
                  <a:lnTo>
                    <a:pt x="163067" y="9143"/>
                  </a:lnTo>
                </a:path>
                <a:path w="589914" h="30479">
                  <a:moveTo>
                    <a:pt x="134112" y="9143"/>
                  </a:moveTo>
                  <a:lnTo>
                    <a:pt x="190500" y="9143"/>
                  </a:lnTo>
                </a:path>
                <a:path w="589914" h="30479">
                  <a:moveTo>
                    <a:pt x="181355" y="30479"/>
                  </a:moveTo>
                  <a:lnTo>
                    <a:pt x="181355" y="10667"/>
                  </a:lnTo>
                </a:path>
                <a:path w="589914" h="30479">
                  <a:moveTo>
                    <a:pt x="152400" y="10667"/>
                  </a:moveTo>
                  <a:lnTo>
                    <a:pt x="210312" y="10667"/>
                  </a:lnTo>
                </a:path>
                <a:path w="589914" h="30479">
                  <a:moveTo>
                    <a:pt x="201167" y="30479"/>
                  </a:moveTo>
                  <a:lnTo>
                    <a:pt x="201167" y="9143"/>
                  </a:lnTo>
                </a:path>
                <a:path w="589914" h="30479">
                  <a:moveTo>
                    <a:pt x="172212" y="9143"/>
                  </a:moveTo>
                  <a:lnTo>
                    <a:pt x="230124" y="9143"/>
                  </a:lnTo>
                </a:path>
                <a:path w="589914" h="30479">
                  <a:moveTo>
                    <a:pt x="219455" y="30479"/>
                  </a:moveTo>
                  <a:lnTo>
                    <a:pt x="219455" y="6095"/>
                  </a:lnTo>
                </a:path>
                <a:path w="589914" h="30479">
                  <a:moveTo>
                    <a:pt x="192024" y="6095"/>
                  </a:moveTo>
                  <a:lnTo>
                    <a:pt x="248412" y="6095"/>
                  </a:lnTo>
                </a:path>
                <a:path w="589914" h="30479">
                  <a:moveTo>
                    <a:pt x="239267" y="30479"/>
                  </a:moveTo>
                  <a:lnTo>
                    <a:pt x="239267" y="7619"/>
                  </a:lnTo>
                </a:path>
                <a:path w="589914" h="30479">
                  <a:moveTo>
                    <a:pt x="210312" y="7619"/>
                  </a:moveTo>
                  <a:lnTo>
                    <a:pt x="268224" y="7619"/>
                  </a:lnTo>
                </a:path>
                <a:path w="589914" h="30479">
                  <a:moveTo>
                    <a:pt x="257555" y="30479"/>
                  </a:moveTo>
                  <a:lnTo>
                    <a:pt x="257555" y="7619"/>
                  </a:lnTo>
                </a:path>
                <a:path w="589914" h="30479">
                  <a:moveTo>
                    <a:pt x="230124" y="7619"/>
                  </a:moveTo>
                  <a:lnTo>
                    <a:pt x="286512" y="7619"/>
                  </a:lnTo>
                </a:path>
                <a:path w="589914" h="30479">
                  <a:moveTo>
                    <a:pt x="277367" y="30479"/>
                  </a:moveTo>
                  <a:lnTo>
                    <a:pt x="277367" y="7619"/>
                  </a:lnTo>
                </a:path>
                <a:path w="589914" h="30479">
                  <a:moveTo>
                    <a:pt x="248412" y="7619"/>
                  </a:moveTo>
                  <a:lnTo>
                    <a:pt x="306324" y="7619"/>
                  </a:lnTo>
                </a:path>
                <a:path w="589914" h="30479">
                  <a:moveTo>
                    <a:pt x="297179" y="30479"/>
                  </a:moveTo>
                  <a:lnTo>
                    <a:pt x="297179" y="6095"/>
                  </a:lnTo>
                </a:path>
                <a:path w="589914" h="30479">
                  <a:moveTo>
                    <a:pt x="268224" y="6095"/>
                  </a:moveTo>
                  <a:lnTo>
                    <a:pt x="324612" y="6095"/>
                  </a:lnTo>
                </a:path>
                <a:path w="589914" h="30479">
                  <a:moveTo>
                    <a:pt x="315467" y="30479"/>
                  </a:moveTo>
                  <a:lnTo>
                    <a:pt x="315467" y="6095"/>
                  </a:lnTo>
                </a:path>
                <a:path w="589914" h="30479">
                  <a:moveTo>
                    <a:pt x="286512" y="6095"/>
                  </a:moveTo>
                  <a:lnTo>
                    <a:pt x="344424" y="6095"/>
                  </a:lnTo>
                </a:path>
                <a:path w="589914" h="30479">
                  <a:moveTo>
                    <a:pt x="335279" y="30479"/>
                  </a:moveTo>
                  <a:lnTo>
                    <a:pt x="335279" y="7619"/>
                  </a:lnTo>
                </a:path>
                <a:path w="589914" h="30479">
                  <a:moveTo>
                    <a:pt x="306324" y="7619"/>
                  </a:moveTo>
                  <a:lnTo>
                    <a:pt x="362712" y="7619"/>
                  </a:lnTo>
                </a:path>
                <a:path w="589914" h="30479">
                  <a:moveTo>
                    <a:pt x="353567" y="30479"/>
                  </a:moveTo>
                  <a:lnTo>
                    <a:pt x="353567" y="6095"/>
                  </a:lnTo>
                </a:path>
                <a:path w="589914" h="30479">
                  <a:moveTo>
                    <a:pt x="324612" y="6095"/>
                  </a:moveTo>
                  <a:lnTo>
                    <a:pt x="382524" y="6095"/>
                  </a:lnTo>
                </a:path>
                <a:path w="589914" h="30479">
                  <a:moveTo>
                    <a:pt x="373379" y="30479"/>
                  </a:moveTo>
                  <a:lnTo>
                    <a:pt x="373379" y="4571"/>
                  </a:lnTo>
                </a:path>
                <a:path w="589914" h="30479">
                  <a:moveTo>
                    <a:pt x="344424" y="4571"/>
                  </a:moveTo>
                  <a:lnTo>
                    <a:pt x="402336" y="4571"/>
                  </a:lnTo>
                </a:path>
                <a:path w="589914" h="30479">
                  <a:moveTo>
                    <a:pt x="391667" y="30479"/>
                  </a:moveTo>
                  <a:lnTo>
                    <a:pt x="391667" y="1523"/>
                  </a:lnTo>
                </a:path>
                <a:path w="589914" h="30479">
                  <a:moveTo>
                    <a:pt x="364236" y="1523"/>
                  </a:moveTo>
                  <a:lnTo>
                    <a:pt x="420624" y="1523"/>
                  </a:lnTo>
                </a:path>
                <a:path w="589914" h="30479">
                  <a:moveTo>
                    <a:pt x="411479" y="30479"/>
                  </a:moveTo>
                  <a:lnTo>
                    <a:pt x="411479" y="1523"/>
                  </a:lnTo>
                </a:path>
                <a:path w="589914" h="30479">
                  <a:moveTo>
                    <a:pt x="382524" y="1523"/>
                  </a:moveTo>
                  <a:lnTo>
                    <a:pt x="440436" y="1523"/>
                  </a:lnTo>
                </a:path>
                <a:path w="589914" h="30479">
                  <a:moveTo>
                    <a:pt x="429767" y="30479"/>
                  </a:moveTo>
                  <a:lnTo>
                    <a:pt x="429767" y="3047"/>
                  </a:lnTo>
                </a:path>
                <a:path w="589914" h="30479">
                  <a:moveTo>
                    <a:pt x="402336" y="3047"/>
                  </a:moveTo>
                  <a:lnTo>
                    <a:pt x="458724" y="3047"/>
                  </a:lnTo>
                </a:path>
                <a:path w="589914" h="30479">
                  <a:moveTo>
                    <a:pt x="449579" y="30479"/>
                  </a:moveTo>
                  <a:lnTo>
                    <a:pt x="449579" y="1523"/>
                  </a:lnTo>
                </a:path>
                <a:path w="589914" h="30479">
                  <a:moveTo>
                    <a:pt x="420624" y="1523"/>
                  </a:moveTo>
                  <a:lnTo>
                    <a:pt x="478536" y="1523"/>
                  </a:lnTo>
                </a:path>
                <a:path w="589914" h="30479">
                  <a:moveTo>
                    <a:pt x="469391" y="30479"/>
                  </a:moveTo>
                  <a:lnTo>
                    <a:pt x="469391" y="0"/>
                  </a:lnTo>
                </a:path>
                <a:path w="589914" h="30479">
                  <a:moveTo>
                    <a:pt x="440436" y="0"/>
                  </a:moveTo>
                  <a:lnTo>
                    <a:pt x="496824" y="0"/>
                  </a:lnTo>
                </a:path>
                <a:path w="589914" h="30479">
                  <a:moveTo>
                    <a:pt x="487679" y="30479"/>
                  </a:moveTo>
                  <a:lnTo>
                    <a:pt x="487679" y="0"/>
                  </a:lnTo>
                </a:path>
                <a:path w="589914" h="30479">
                  <a:moveTo>
                    <a:pt x="458724" y="0"/>
                  </a:moveTo>
                  <a:lnTo>
                    <a:pt x="516636" y="0"/>
                  </a:lnTo>
                </a:path>
                <a:path w="589914" h="30479">
                  <a:moveTo>
                    <a:pt x="507491" y="30479"/>
                  </a:moveTo>
                  <a:lnTo>
                    <a:pt x="507491" y="0"/>
                  </a:lnTo>
                </a:path>
                <a:path w="589914" h="30479">
                  <a:moveTo>
                    <a:pt x="478536" y="0"/>
                  </a:moveTo>
                  <a:lnTo>
                    <a:pt x="534924" y="0"/>
                  </a:lnTo>
                </a:path>
                <a:path w="589914" h="30479">
                  <a:moveTo>
                    <a:pt x="525779" y="30479"/>
                  </a:moveTo>
                  <a:lnTo>
                    <a:pt x="525779" y="0"/>
                  </a:lnTo>
                </a:path>
                <a:path w="589914" h="30479">
                  <a:moveTo>
                    <a:pt x="496824" y="0"/>
                  </a:moveTo>
                  <a:lnTo>
                    <a:pt x="554736" y="0"/>
                  </a:lnTo>
                </a:path>
                <a:path w="589914" h="30479">
                  <a:moveTo>
                    <a:pt x="545591" y="30479"/>
                  </a:moveTo>
                  <a:lnTo>
                    <a:pt x="545591" y="0"/>
                  </a:lnTo>
                </a:path>
                <a:path w="589914" h="30479">
                  <a:moveTo>
                    <a:pt x="516636" y="0"/>
                  </a:moveTo>
                  <a:lnTo>
                    <a:pt x="574548" y="0"/>
                  </a:lnTo>
                </a:path>
                <a:path w="589914" h="30479">
                  <a:moveTo>
                    <a:pt x="563879" y="30479"/>
                  </a:moveTo>
                  <a:lnTo>
                    <a:pt x="563879" y="0"/>
                  </a:lnTo>
                </a:path>
                <a:path w="589914" h="30479">
                  <a:moveTo>
                    <a:pt x="536448" y="0"/>
                  </a:moveTo>
                  <a:lnTo>
                    <a:pt x="589788" y="0"/>
                  </a:lnTo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58112" y="4969763"/>
              <a:ext cx="573405" cy="137160"/>
            </a:xfrm>
            <a:custGeom>
              <a:avLst/>
              <a:gdLst/>
              <a:ahLst/>
              <a:cxnLst/>
              <a:rect l="l" t="t" r="r" b="b"/>
              <a:pathLst>
                <a:path w="573405" h="137160">
                  <a:moveTo>
                    <a:pt x="0" y="137160"/>
                  </a:moveTo>
                  <a:lnTo>
                    <a:pt x="57912" y="137160"/>
                  </a:lnTo>
                </a:path>
                <a:path w="573405" h="137160">
                  <a:moveTo>
                    <a:pt x="0" y="137160"/>
                  </a:moveTo>
                  <a:lnTo>
                    <a:pt x="57912" y="137160"/>
                  </a:lnTo>
                </a:path>
                <a:path w="573405" h="137160">
                  <a:moveTo>
                    <a:pt x="19812" y="137160"/>
                  </a:moveTo>
                  <a:lnTo>
                    <a:pt x="76200" y="137160"/>
                  </a:lnTo>
                </a:path>
                <a:path w="573405" h="137160">
                  <a:moveTo>
                    <a:pt x="19812" y="137160"/>
                  </a:moveTo>
                  <a:lnTo>
                    <a:pt x="76200" y="137160"/>
                  </a:lnTo>
                </a:path>
                <a:path w="573405" h="137160">
                  <a:moveTo>
                    <a:pt x="38100" y="137160"/>
                  </a:moveTo>
                  <a:lnTo>
                    <a:pt x="96012" y="137160"/>
                  </a:lnTo>
                </a:path>
                <a:path w="573405" h="137160">
                  <a:moveTo>
                    <a:pt x="38100" y="137160"/>
                  </a:moveTo>
                  <a:lnTo>
                    <a:pt x="96012" y="137160"/>
                  </a:lnTo>
                </a:path>
                <a:path w="573405" h="137160">
                  <a:moveTo>
                    <a:pt x="57912" y="137160"/>
                  </a:moveTo>
                  <a:lnTo>
                    <a:pt x="114300" y="137160"/>
                  </a:lnTo>
                </a:path>
                <a:path w="573405" h="137160">
                  <a:moveTo>
                    <a:pt x="57912" y="137160"/>
                  </a:moveTo>
                  <a:lnTo>
                    <a:pt x="114300" y="137160"/>
                  </a:lnTo>
                </a:path>
                <a:path w="573405" h="137160">
                  <a:moveTo>
                    <a:pt x="76200" y="137160"/>
                  </a:moveTo>
                  <a:lnTo>
                    <a:pt x="134112" y="137160"/>
                  </a:lnTo>
                </a:path>
                <a:path w="573405" h="137160">
                  <a:moveTo>
                    <a:pt x="76200" y="137160"/>
                  </a:moveTo>
                  <a:lnTo>
                    <a:pt x="134112" y="137160"/>
                  </a:lnTo>
                </a:path>
                <a:path w="573405" h="137160">
                  <a:moveTo>
                    <a:pt x="96012" y="137160"/>
                  </a:moveTo>
                  <a:lnTo>
                    <a:pt x="153924" y="137160"/>
                  </a:lnTo>
                </a:path>
                <a:path w="573405" h="137160">
                  <a:moveTo>
                    <a:pt x="96012" y="137160"/>
                  </a:moveTo>
                  <a:lnTo>
                    <a:pt x="153924" y="137160"/>
                  </a:lnTo>
                </a:path>
                <a:path w="573405" h="137160">
                  <a:moveTo>
                    <a:pt x="115824" y="137160"/>
                  </a:moveTo>
                  <a:lnTo>
                    <a:pt x="172212" y="137160"/>
                  </a:lnTo>
                </a:path>
                <a:path w="573405" h="137160">
                  <a:moveTo>
                    <a:pt x="115824" y="137160"/>
                  </a:moveTo>
                  <a:lnTo>
                    <a:pt x="172212" y="137160"/>
                  </a:lnTo>
                </a:path>
                <a:path w="573405" h="137160">
                  <a:moveTo>
                    <a:pt x="134112" y="137160"/>
                  </a:moveTo>
                  <a:lnTo>
                    <a:pt x="192024" y="137160"/>
                  </a:lnTo>
                </a:path>
                <a:path w="573405" h="137160">
                  <a:moveTo>
                    <a:pt x="134112" y="137160"/>
                  </a:moveTo>
                  <a:lnTo>
                    <a:pt x="192024" y="137160"/>
                  </a:lnTo>
                </a:path>
                <a:path w="573405" h="137160">
                  <a:moveTo>
                    <a:pt x="153924" y="137160"/>
                  </a:moveTo>
                  <a:lnTo>
                    <a:pt x="210312" y="137160"/>
                  </a:lnTo>
                </a:path>
                <a:path w="573405" h="137160">
                  <a:moveTo>
                    <a:pt x="153924" y="137160"/>
                  </a:moveTo>
                  <a:lnTo>
                    <a:pt x="210312" y="137160"/>
                  </a:lnTo>
                </a:path>
                <a:path w="573405" h="137160">
                  <a:moveTo>
                    <a:pt x="172212" y="137160"/>
                  </a:moveTo>
                  <a:lnTo>
                    <a:pt x="230124" y="137160"/>
                  </a:lnTo>
                </a:path>
                <a:path w="573405" h="137160">
                  <a:moveTo>
                    <a:pt x="172212" y="137160"/>
                  </a:moveTo>
                  <a:lnTo>
                    <a:pt x="230124" y="137160"/>
                  </a:lnTo>
                </a:path>
                <a:path w="573405" h="137160">
                  <a:moveTo>
                    <a:pt x="192024" y="137160"/>
                  </a:moveTo>
                  <a:lnTo>
                    <a:pt x="248412" y="137160"/>
                  </a:lnTo>
                </a:path>
                <a:path w="573405" h="137160">
                  <a:moveTo>
                    <a:pt x="192024" y="137160"/>
                  </a:moveTo>
                  <a:lnTo>
                    <a:pt x="248412" y="137160"/>
                  </a:lnTo>
                </a:path>
                <a:path w="573405" h="137160">
                  <a:moveTo>
                    <a:pt x="210312" y="137160"/>
                  </a:moveTo>
                  <a:lnTo>
                    <a:pt x="268224" y="137160"/>
                  </a:lnTo>
                </a:path>
                <a:path w="573405" h="137160">
                  <a:moveTo>
                    <a:pt x="210312" y="137160"/>
                  </a:moveTo>
                  <a:lnTo>
                    <a:pt x="268224" y="137160"/>
                  </a:lnTo>
                </a:path>
                <a:path w="573405" h="137160">
                  <a:moveTo>
                    <a:pt x="230124" y="137160"/>
                  </a:moveTo>
                  <a:lnTo>
                    <a:pt x="286512" y="137160"/>
                  </a:lnTo>
                </a:path>
                <a:path w="573405" h="137160">
                  <a:moveTo>
                    <a:pt x="230124" y="137160"/>
                  </a:moveTo>
                  <a:lnTo>
                    <a:pt x="286512" y="137160"/>
                  </a:lnTo>
                </a:path>
                <a:path w="573405" h="137160">
                  <a:moveTo>
                    <a:pt x="248412" y="137160"/>
                  </a:moveTo>
                  <a:lnTo>
                    <a:pt x="306324" y="137160"/>
                  </a:lnTo>
                </a:path>
                <a:path w="573405" h="137160">
                  <a:moveTo>
                    <a:pt x="248412" y="137160"/>
                  </a:moveTo>
                  <a:lnTo>
                    <a:pt x="306324" y="137160"/>
                  </a:lnTo>
                </a:path>
                <a:path w="573405" h="137160">
                  <a:moveTo>
                    <a:pt x="268224" y="137160"/>
                  </a:moveTo>
                  <a:lnTo>
                    <a:pt x="326136" y="137160"/>
                  </a:lnTo>
                </a:path>
                <a:path w="573405" h="137160">
                  <a:moveTo>
                    <a:pt x="268224" y="137160"/>
                  </a:moveTo>
                  <a:lnTo>
                    <a:pt x="326136" y="137160"/>
                  </a:lnTo>
                </a:path>
                <a:path w="573405" h="137160">
                  <a:moveTo>
                    <a:pt x="288036" y="137160"/>
                  </a:moveTo>
                  <a:lnTo>
                    <a:pt x="344424" y="137160"/>
                  </a:lnTo>
                </a:path>
                <a:path w="573405" h="137160">
                  <a:moveTo>
                    <a:pt x="288036" y="137160"/>
                  </a:moveTo>
                  <a:lnTo>
                    <a:pt x="344424" y="137160"/>
                  </a:lnTo>
                </a:path>
                <a:path w="573405" h="137160">
                  <a:moveTo>
                    <a:pt x="306324" y="137160"/>
                  </a:moveTo>
                  <a:lnTo>
                    <a:pt x="364236" y="137160"/>
                  </a:lnTo>
                </a:path>
                <a:path w="573405" h="137160">
                  <a:moveTo>
                    <a:pt x="306324" y="137160"/>
                  </a:moveTo>
                  <a:lnTo>
                    <a:pt x="364236" y="137160"/>
                  </a:lnTo>
                </a:path>
                <a:path w="573405" h="137160">
                  <a:moveTo>
                    <a:pt x="326136" y="137160"/>
                  </a:moveTo>
                  <a:lnTo>
                    <a:pt x="382524" y="137160"/>
                  </a:lnTo>
                </a:path>
                <a:path w="573405" h="137160">
                  <a:moveTo>
                    <a:pt x="326136" y="137160"/>
                  </a:moveTo>
                  <a:lnTo>
                    <a:pt x="382524" y="137160"/>
                  </a:lnTo>
                </a:path>
                <a:path w="573405" h="137160">
                  <a:moveTo>
                    <a:pt x="329183" y="137160"/>
                  </a:moveTo>
                  <a:lnTo>
                    <a:pt x="385571" y="137160"/>
                  </a:lnTo>
                </a:path>
                <a:path w="573405" h="137160">
                  <a:moveTo>
                    <a:pt x="329183" y="137160"/>
                  </a:moveTo>
                  <a:lnTo>
                    <a:pt x="385571" y="137160"/>
                  </a:lnTo>
                </a:path>
                <a:path w="573405" h="137160">
                  <a:moveTo>
                    <a:pt x="347471" y="137160"/>
                  </a:moveTo>
                  <a:lnTo>
                    <a:pt x="405383" y="137160"/>
                  </a:lnTo>
                </a:path>
                <a:path w="573405" h="137160">
                  <a:moveTo>
                    <a:pt x="347471" y="137160"/>
                  </a:moveTo>
                  <a:lnTo>
                    <a:pt x="405383" y="137160"/>
                  </a:lnTo>
                </a:path>
                <a:path w="573405" h="137160">
                  <a:moveTo>
                    <a:pt x="367283" y="137160"/>
                  </a:moveTo>
                  <a:lnTo>
                    <a:pt x="423671" y="137160"/>
                  </a:lnTo>
                </a:path>
                <a:path w="573405" h="137160">
                  <a:moveTo>
                    <a:pt x="367283" y="137160"/>
                  </a:moveTo>
                  <a:lnTo>
                    <a:pt x="423671" y="137160"/>
                  </a:lnTo>
                </a:path>
                <a:path w="573405" h="137160">
                  <a:moveTo>
                    <a:pt x="385571" y="137160"/>
                  </a:moveTo>
                  <a:lnTo>
                    <a:pt x="443483" y="137160"/>
                  </a:lnTo>
                </a:path>
                <a:path w="573405" h="137160">
                  <a:moveTo>
                    <a:pt x="385571" y="137160"/>
                  </a:moveTo>
                  <a:lnTo>
                    <a:pt x="443483" y="137160"/>
                  </a:lnTo>
                </a:path>
                <a:path w="573405" h="137160">
                  <a:moveTo>
                    <a:pt x="405383" y="137160"/>
                  </a:moveTo>
                  <a:lnTo>
                    <a:pt x="461771" y="137160"/>
                  </a:lnTo>
                </a:path>
                <a:path w="573405" h="137160">
                  <a:moveTo>
                    <a:pt x="405383" y="137160"/>
                  </a:moveTo>
                  <a:lnTo>
                    <a:pt x="461771" y="137160"/>
                  </a:lnTo>
                </a:path>
                <a:path w="573405" h="137160">
                  <a:moveTo>
                    <a:pt x="423671" y="137160"/>
                  </a:moveTo>
                  <a:lnTo>
                    <a:pt x="481583" y="137160"/>
                  </a:lnTo>
                </a:path>
                <a:path w="573405" h="137160">
                  <a:moveTo>
                    <a:pt x="423671" y="137160"/>
                  </a:moveTo>
                  <a:lnTo>
                    <a:pt x="481583" y="137160"/>
                  </a:lnTo>
                </a:path>
                <a:path w="573405" h="137160">
                  <a:moveTo>
                    <a:pt x="467868" y="135636"/>
                  </a:moveTo>
                  <a:lnTo>
                    <a:pt x="467868" y="0"/>
                  </a:lnTo>
                </a:path>
                <a:path w="573405" h="137160">
                  <a:moveTo>
                    <a:pt x="438912" y="0"/>
                  </a:moveTo>
                  <a:lnTo>
                    <a:pt x="496824" y="0"/>
                  </a:lnTo>
                </a:path>
                <a:path w="573405" h="137160">
                  <a:moveTo>
                    <a:pt x="487680" y="135636"/>
                  </a:moveTo>
                  <a:lnTo>
                    <a:pt x="487680" y="21336"/>
                  </a:lnTo>
                </a:path>
                <a:path w="573405" h="137160">
                  <a:moveTo>
                    <a:pt x="458724" y="21336"/>
                  </a:moveTo>
                  <a:lnTo>
                    <a:pt x="515112" y="21336"/>
                  </a:lnTo>
                </a:path>
                <a:path w="573405" h="137160">
                  <a:moveTo>
                    <a:pt x="505968" y="135636"/>
                  </a:moveTo>
                  <a:lnTo>
                    <a:pt x="505968" y="39624"/>
                  </a:lnTo>
                </a:path>
                <a:path w="573405" h="137160">
                  <a:moveTo>
                    <a:pt x="477012" y="39624"/>
                  </a:moveTo>
                  <a:lnTo>
                    <a:pt x="534924" y="39624"/>
                  </a:lnTo>
                </a:path>
                <a:path w="573405" h="137160">
                  <a:moveTo>
                    <a:pt x="525780" y="135636"/>
                  </a:moveTo>
                  <a:lnTo>
                    <a:pt x="525780" y="28956"/>
                  </a:lnTo>
                </a:path>
                <a:path w="573405" h="137160">
                  <a:moveTo>
                    <a:pt x="496824" y="28956"/>
                  </a:moveTo>
                  <a:lnTo>
                    <a:pt x="553212" y="28956"/>
                  </a:lnTo>
                </a:path>
                <a:path w="573405" h="137160">
                  <a:moveTo>
                    <a:pt x="544068" y="108204"/>
                  </a:moveTo>
                  <a:lnTo>
                    <a:pt x="544068" y="135636"/>
                  </a:lnTo>
                </a:path>
                <a:path w="573405" h="137160">
                  <a:moveTo>
                    <a:pt x="544068" y="108204"/>
                  </a:moveTo>
                  <a:lnTo>
                    <a:pt x="544068" y="16763"/>
                  </a:lnTo>
                </a:path>
                <a:path w="573405" h="137160">
                  <a:moveTo>
                    <a:pt x="515112" y="16763"/>
                  </a:moveTo>
                  <a:lnTo>
                    <a:pt x="573024" y="16763"/>
                  </a:lnTo>
                </a:path>
              </a:pathLst>
            </a:custGeom>
            <a:ln w="9525">
              <a:solidFill>
                <a:srgbClr val="FFC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93036" y="4123944"/>
              <a:ext cx="612775" cy="965200"/>
            </a:xfrm>
            <a:custGeom>
              <a:avLst/>
              <a:gdLst/>
              <a:ahLst/>
              <a:cxnLst/>
              <a:rect l="l" t="t" r="r" b="b"/>
              <a:pathLst>
                <a:path w="612775" h="965200">
                  <a:moveTo>
                    <a:pt x="28956" y="888491"/>
                  </a:moveTo>
                  <a:lnTo>
                    <a:pt x="28956" y="964691"/>
                  </a:lnTo>
                </a:path>
                <a:path w="612775" h="965200">
                  <a:moveTo>
                    <a:pt x="28956" y="888491"/>
                  </a:moveTo>
                  <a:lnTo>
                    <a:pt x="28956" y="812291"/>
                  </a:lnTo>
                </a:path>
                <a:path w="612775" h="965200">
                  <a:moveTo>
                    <a:pt x="0" y="964691"/>
                  </a:moveTo>
                  <a:lnTo>
                    <a:pt x="56387" y="964691"/>
                  </a:lnTo>
                </a:path>
                <a:path w="612775" h="965200">
                  <a:moveTo>
                    <a:pt x="0" y="812291"/>
                  </a:moveTo>
                  <a:lnTo>
                    <a:pt x="56387" y="812291"/>
                  </a:lnTo>
                </a:path>
                <a:path w="612775" h="965200">
                  <a:moveTo>
                    <a:pt x="47243" y="794003"/>
                  </a:moveTo>
                  <a:lnTo>
                    <a:pt x="47243" y="867155"/>
                  </a:lnTo>
                </a:path>
                <a:path w="612775" h="965200">
                  <a:moveTo>
                    <a:pt x="47243" y="794003"/>
                  </a:moveTo>
                  <a:lnTo>
                    <a:pt x="47243" y="722375"/>
                  </a:lnTo>
                </a:path>
                <a:path w="612775" h="965200">
                  <a:moveTo>
                    <a:pt x="19812" y="867155"/>
                  </a:moveTo>
                  <a:lnTo>
                    <a:pt x="76200" y="867155"/>
                  </a:lnTo>
                </a:path>
                <a:path w="612775" h="965200">
                  <a:moveTo>
                    <a:pt x="19812" y="722375"/>
                  </a:moveTo>
                  <a:lnTo>
                    <a:pt x="76200" y="722375"/>
                  </a:lnTo>
                </a:path>
                <a:path w="612775" h="965200">
                  <a:moveTo>
                    <a:pt x="67056" y="719327"/>
                  </a:moveTo>
                  <a:lnTo>
                    <a:pt x="67056" y="794003"/>
                  </a:lnTo>
                </a:path>
                <a:path w="612775" h="965200">
                  <a:moveTo>
                    <a:pt x="67056" y="719327"/>
                  </a:moveTo>
                  <a:lnTo>
                    <a:pt x="67056" y="646175"/>
                  </a:lnTo>
                </a:path>
                <a:path w="612775" h="965200">
                  <a:moveTo>
                    <a:pt x="38100" y="794003"/>
                  </a:moveTo>
                  <a:lnTo>
                    <a:pt x="96012" y="794003"/>
                  </a:lnTo>
                </a:path>
                <a:path w="612775" h="965200">
                  <a:moveTo>
                    <a:pt x="38100" y="646175"/>
                  </a:moveTo>
                  <a:lnTo>
                    <a:pt x="96012" y="646175"/>
                  </a:lnTo>
                </a:path>
                <a:path w="612775" h="965200">
                  <a:moveTo>
                    <a:pt x="85343" y="626363"/>
                  </a:moveTo>
                  <a:lnTo>
                    <a:pt x="85343" y="699515"/>
                  </a:lnTo>
                </a:path>
                <a:path w="612775" h="965200">
                  <a:moveTo>
                    <a:pt x="85343" y="626363"/>
                  </a:moveTo>
                  <a:lnTo>
                    <a:pt x="85343" y="553211"/>
                  </a:lnTo>
                </a:path>
                <a:path w="612775" h="965200">
                  <a:moveTo>
                    <a:pt x="57912" y="699515"/>
                  </a:moveTo>
                  <a:lnTo>
                    <a:pt x="114300" y="699515"/>
                  </a:lnTo>
                </a:path>
                <a:path w="612775" h="965200">
                  <a:moveTo>
                    <a:pt x="57912" y="553211"/>
                  </a:moveTo>
                  <a:lnTo>
                    <a:pt x="114300" y="553211"/>
                  </a:lnTo>
                </a:path>
                <a:path w="612775" h="965200">
                  <a:moveTo>
                    <a:pt x="105156" y="551687"/>
                  </a:moveTo>
                  <a:lnTo>
                    <a:pt x="105156" y="611123"/>
                  </a:lnTo>
                </a:path>
                <a:path w="612775" h="965200">
                  <a:moveTo>
                    <a:pt x="105156" y="551687"/>
                  </a:moveTo>
                  <a:lnTo>
                    <a:pt x="105156" y="493775"/>
                  </a:lnTo>
                </a:path>
                <a:path w="612775" h="965200">
                  <a:moveTo>
                    <a:pt x="76200" y="611123"/>
                  </a:moveTo>
                  <a:lnTo>
                    <a:pt x="134112" y="611123"/>
                  </a:lnTo>
                </a:path>
                <a:path w="612775" h="965200">
                  <a:moveTo>
                    <a:pt x="76200" y="493775"/>
                  </a:moveTo>
                  <a:lnTo>
                    <a:pt x="134112" y="493775"/>
                  </a:lnTo>
                </a:path>
                <a:path w="612775" h="965200">
                  <a:moveTo>
                    <a:pt x="124968" y="499871"/>
                  </a:moveTo>
                  <a:lnTo>
                    <a:pt x="124968" y="554735"/>
                  </a:lnTo>
                </a:path>
                <a:path w="612775" h="965200">
                  <a:moveTo>
                    <a:pt x="124968" y="499871"/>
                  </a:moveTo>
                  <a:lnTo>
                    <a:pt x="124968" y="446531"/>
                  </a:lnTo>
                </a:path>
                <a:path w="612775" h="965200">
                  <a:moveTo>
                    <a:pt x="96012" y="554735"/>
                  </a:moveTo>
                  <a:lnTo>
                    <a:pt x="152400" y="554735"/>
                  </a:lnTo>
                </a:path>
                <a:path w="612775" h="965200">
                  <a:moveTo>
                    <a:pt x="96012" y="446531"/>
                  </a:moveTo>
                  <a:lnTo>
                    <a:pt x="152400" y="446531"/>
                  </a:lnTo>
                </a:path>
                <a:path w="612775" h="965200">
                  <a:moveTo>
                    <a:pt x="143256" y="470915"/>
                  </a:moveTo>
                  <a:lnTo>
                    <a:pt x="143256" y="524255"/>
                  </a:lnTo>
                </a:path>
                <a:path w="612775" h="965200">
                  <a:moveTo>
                    <a:pt x="143256" y="470915"/>
                  </a:moveTo>
                  <a:lnTo>
                    <a:pt x="143256" y="417575"/>
                  </a:lnTo>
                </a:path>
                <a:path w="612775" h="965200">
                  <a:moveTo>
                    <a:pt x="114300" y="524255"/>
                  </a:moveTo>
                  <a:lnTo>
                    <a:pt x="172212" y="524255"/>
                  </a:lnTo>
                </a:path>
                <a:path w="612775" h="965200">
                  <a:moveTo>
                    <a:pt x="114300" y="417575"/>
                  </a:moveTo>
                  <a:lnTo>
                    <a:pt x="172212" y="417575"/>
                  </a:lnTo>
                </a:path>
                <a:path w="612775" h="965200">
                  <a:moveTo>
                    <a:pt x="163068" y="434339"/>
                  </a:moveTo>
                  <a:lnTo>
                    <a:pt x="163068" y="480059"/>
                  </a:lnTo>
                </a:path>
                <a:path w="612775" h="965200">
                  <a:moveTo>
                    <a:pt x="163068" y="434339"/>
                  </a:moveTo>
                  <a:lnTo>
                    <a:pt x="163068" y="390143"/>
                  </a:lnTo>
                </a:path>
                <a:path w="612775" h="965200">
                  <a:moveTo>
                    <a:pt x="134112" y="480059"/>
                  </a:moveTo>
                  <a:lnTo>
                    <a:pt x="190500" y="480059"/>
                  </a:lnTo>
                </a:path>
                <a:path w="612775" h="965200">
                  <a:moveTo>
                    <a:pt x="134112" y="390143"/>
                  </a:moveTo>
                  <a:lnTo>
                    <a:pt x="190500" y="390143"/>
                  </a:lnTo>
                </a:path>
                <a:path w="612775" h="965200">
                  <a:moveTo>
                    <a:pt x="181356" y="423671"/>
                  </a:moveTo>
                  <a:lnTo>
                    <a:pt x="181356" y="455675"/>
                  </a:lnTo>
                </a:path>
                <a:path w="612775" h="965200">
                  <a:moveTo>
                    <a:pt x="181356" y="423671"/>
                  </a:moveTo>
                  <a:lnTo>
                    <a:pt x="181356" y="390143"/>
                  </a:lnTo>
                </a:path>
                <a:path w="612775" h="965200">
                  <a:moveTo>
                    <a:pt x="152400" y="455675"/>
                  </a:moveTo>
                  <a:lnTo>
                    <a:pt x="210312" y="455675"/>
                  </a:lnTo>
                </a:path>
                <a:path w="612775" h="965200">
                  <a:moveTo>
                    <a:pt x="152400" y="390143"/>
                  </a:moveTo>
                  <a:lnTo>
                    <a:pt x="210312" y="390143"/>
                  </a:lnTo>
                </a:path>
                <a:path w="612775" h="965200">
                  <a:moveTo>
                    <a:pt x="201168" y="403859"/>
                  </a:moveTo>
                  <a:lnTo>
                    <a:pt x="201168" y="426719"/>
                  </a:lnTo>
                </a:path>
                <a:path w="612775" h="965200">
                  <a:moveTo>
                    <a:pt x="201168" y="403859"/>
                  </a:moveTo>
                  <a:lnTo>
                    <a:pt x="201168" y="379475"/>
                  </a:lnTo>
                </a:path>
                <a:path w="612775" h="965200">
                  <a:moveTo>
                    <a:pt x="172212" y="426719"/>
                  </a:moveTo>
                  <a:lnTo>
                    <a:pt x="228600" y="426719"/>
                  </a:lnTo>
                </a:path>
                <a:path w="612775" h="965200">
                  <a:moveTo>
                    <a:pt x="172212" y="379475"/>
                  </a:moveTo>
                  <a:lnTo>
                    <a:pt x="228600" y="379475"/>
                  </a:lnTo>
                </a:path>
                <a:path w="612775" h="965200">
                  <a:moveTo>
                    <a:pt x="219456" y="358139"/>
                  </a:moveTo>
                  <a:lnTo>
                    <a:pt x="219456" y="387095"/>
                  </a:lnTo>
                </a:path>
                <a:path w="612775" h="965200">
                  <a:moveTo>
                    <a:pt x="219456" y="358139"/>
                  </a:moveTo>
                  <a:lnTo>
                    <a:pt x="219456" y="329183"/>
                  </a:lnTo>
                </a:path>
                <a:path w="612775" h="965200">
                  <a:moveTo>
                    <a:pt x="192024" y="387095"/>
                  </a:moveTo>
                  <a:lnTo>
                    <a:pt x="248412" y="387095"/>
                  </a:lnTo>
                </a:path>
                <a:path w="612775" h="965200">
                  <a:moveTo>
                    <a:pt x="192024" y="329183"/>
                  </a:moveTo>
                  <a:lnTo>
                    <a:pt x="248412" y="329183"/>
                  </a:lnTo>
                </a:path>
                <a:path w="612775" h="965200">
                  <a:moveTo>
                    <a:pt x="239268" y="370331"/>
                  </a:moveTo>
                  <a:lnTo>
                    <a:pt x="239268" y="399287"/>
                  </a:lnTo>
                </a:path>
                <a:path w="612775" h="965200">
                  <a:moveTo>
                    <a:pt x="239268" y="370331"/>
                  </a:moveTo>
                  <a:lnTo>
                    <a:pt x="239268" y="341375"/>
                  </a:lnTo>
                </a:path>
                <a:path w="612775" h="965200">
                  <a:moveTo>
                    <a:pt x="210312" y="399287"/>
                  </a:moveTo>
                  <a:lnTo>
                    <a:pt x="268224" y="399287"/>
                  </a:lnTo>
                </a:path>
                <a:path w="612775" h="965200">
                  <a:moveTo>
                    <a:pt x="210312" y="341375"/>
                  </a:moveTo>
                  <a:lnTo>
                    <a:pt x="268224" y="341375"/>
                  </a:lnTo>
                </a:path>
                <a:path w="612775" h="965200">
                  <a:moveTo>
                    <a:pt x="257556" y="359663"/>
                  </a:moveTo>
                  <a:lnTo>
                    <a:pt x="257556" y="393191"/>
                  </a:lnTo>
                </a:path>
                <a:path w="612775" h="965200">
                  <a:moveTo>
                    <a:pt x="257556" y="359663"/>
                  </a:moveTo>
                  <a:lnTo>
                    <a:pt x="257556" y="324611"/>
                  </a:lnTo>
                </a:path>
                <a:path w="612775" h="965200">
                  <a:moveTo>
                    <a:pt x="230124" y="393191"/>
                  </a:moveTo>
                  <a:lnTo>
                    <a:pt x="286512" y="393191"/>
                  </a:lnTo>
                </a:path>
                <a:path w="612775" h="965200">
                  <a:moveTo>
                    <a:pt x="230124" y="324611"/>
                  </a:moveTo>
                  <a:lnTo>
                    <a:pt x="286512" y="324611"/>
                  </a:lnTo>
                </a:path>
                <a:path w="612775" h="965200">
                  <a:moveTo>
                    <a:pt x="277368" y="391667"/>
                  </a:moveTo>
                  <a:lnTo>
                    <a:pt x="277368" y="434339"/>
                  </a:lnTo>
                </a:path>
                <a:path w="612775" h="965200">
                  <a:moveTo>
                    <a:pt x="277368" y="391667"/>
                  </a:moveTo>
                  <a:lnTo>
                    <a:pt x="277368" y="348995"/>
                  </a:lnTo>
                </a:path>
                <a:path w="612775" h="965200">
                  <a:moveTo>
                    <a:pt x="248412" y="434339"/>
                  </a:moveTo>
                  <a:lnTo>
                    <a:pt x="306324" y="434339"/>
                  </a:lnTo>
                </a:path>
                <a:path w="612775" h="965200">
                  <a:moveTo>
                    <a:pt x="248412" y="348995"/>
                  </a:moveTo>
                  <a:lnTo>
                    <a:pt x="306324" y="348995"/>
                  </a:lnTo>
                </a:path>
                <a:path w="612775" h="965200">
                  <a:moveTo>
                    <a:pt x="297180" y="408431"/>
                  </a:moveTo>
                  <a:lnTo>
                    <a:pt x="297180" y="454151"/>
                  </a:lnTo>
                </a:path>
                <a:path w="612775" h="965200">
                  <a:moveTo>
                    <a:pt x="297180" y="408431"/>
                  </a:moveTo>
                  <a:lnTo>
                    <a:pt x="297180" y="361187"/>
                  </a:lnTo>
                </a:path>
                <a:path w="612775" h="965200">
                  <a:moveTo>
                    <a:pt x="268224" y="454151"/>
                  </a:moveTo>
                  <a:lnTo>
                    <a:pt x="324612" y="454151"/>
                  </a:lnTo>
                </a:path>
                <a:path w="612775" h="965200">
                  <a:moveTo>
                    <a:pt x="268224" y="361187"/>
                  </a:moveTo>
                  <a:lnTo>
                    <a:pt x="324612" y="361187"/>
                  </a:lnTo>
                </a:path>
                <a:path w="612775" h="965200">
                  <a:moveTo>
                    <a:pt x="335280" y="448055"/>
                  </a:moveTo>
                  <a:lnTo>
                    <a:pt x="335280" y="483107"/>
                  </a:lnTo>
                </a:path>
                <a:path w="612775" h="965200">
                  <a:moveTo>
                    <a:pt x="335280" y="448055"/>
                  </a:moveTo>
                  <a:lnTo>
                    <a:pt x="335280" y="413003"/>
                  </a:lnTo>
                </a:path>
                <a:path w="612775" h="965200">
                  <a:moveTo>
                    <a:pt x="306324" y="483107"/>
                  </a:moveTo>
                  <a:lnTo>
                    <a:pt x="364236" y="483107"/>
                  </a:lnTo>
                </a:path>
                <a:path w="612775" h="965200">
                  <a:moveTo>
                    <a:pt x="306324" y="413003"/>
                  </a:moveTo>
                  <a:lnTo>
                    <a:pt x="364236" y="413003"/>
                  </a:lnTo>
                </a:path>
                <a:path w="612775" h="965200">
                  <a:moveTo>
                    <a:pt x="355091" y="487679"/>
                  </a:moveTo>
                  <a:lnTo>
                    <a:pt x="355091" y="516635"/>
                  </a:lnTo>
                </a:path>
                <a:path w="612775" h="965200">
                  <a:moveTo>
                    <a:pt x="355091" y="487679"/>
                  </a:moveTo>
                  <a:lnTo>
                    <a:pt x="355091" y="458723"/>
                  </a:lnTo>
                </a:path>
                <a:path w="612775" h="965200">
                  <a:moveTo>
                    <a:pt x="326136" y="516635"/>
                  </a:moveTo>
                  <a:lnTo>
                    <a:pt x="384047" y="516635"/>
                  </a:lnTo>
                </a:path>
                <a:path w="612775" h="965200">
                  <a:moveTo>
                    <a:pt x="326136" y="458723"/>
                  </a:moveTo>
                  <a:lnTo>
                    <a:pt x="384047" y="458723"/>
                  </a:lnTo>
                </a:path>
                <a:path w="612775" h="965200">
                  <a:moveTo>
                    <a:pt x="373380" y="490727"/>
                  </a:moveTo>
                  <a:lnTo>
                    <a:pt x="373380" y="521207"/>
                  </a:lnTo>
                </a:path>
                <a:path w="612775" h="965200">
                  <a:moveTo>
                    <a:pt x="373380" y="490727"/>
                  </a:moveTo>
                  <a:lnTo>
                    <a:pt x="373380" y="460247"/>
                  </a:lnTo>
                </a:path>
                <a:path w="612775" h="965200">
                  <a:moveTo>
                    <a:pt x="345947" y="521207"/>
                  </a:moveTo>
                  <a:lnTo>
                    <a:pt x="402336" y="521207"/>
                  </a:lnTo>
                </a:path>
                <a:path w="612775" h="965200">
                  <a:moveTo>
                    <a:pt x="345947" y="460247"/>
                  </a:moveTo>
                  <a:lnTo>
                    <a:pt x="402336" y="460247"/>
                  </a:lnTo>
                </a:path>
                <a:path w="612775" h="965200">
                  <a:moveTo>
                    <a:pt x="393191" y="478535"/>
                  </a:moveTo>
                  <a:lnTo>
                    <a:pt x="393191" y="521207"/>
                  </a:lnTo>
                </a:path>
                <a:path w="612775" h="965200">
                  <a:moveTo>
                    <a:pt x="393191" y="478535"/>
                  </a:moveTo>
                  <a:lnTo>
                    <a:pt x="393191" y="435863"/>
                  </a:lnTo>
                </a:path>
                <a:path w="612775" h="965200">
                  <a:moveTo>
                    <a:pt x="364236" y="521207"/>
                  </a:moveTo>
                  <a:lnTo>
                    <a:pt x="422147" y="521207"/>
                  </a:lnTo>
                </a:path>
                <a:path w="612775" h="965200">
                  <a:moveTo>
                    <a:pt x="364236" y="435863"/>
                  </a:moveTo>
                  <a:lnTo>
                    <a:pt x="422147" y="435863"/>
                  </a:lnTo>
                </a:path>
                <a:path w="612775" h="965200">
                  <a:moveTo>
                    <a:pt x="411480" y="443483"/>
                  </a:moveTo>
                  <a:lnTo>
                    <a:pt x="411480" y="490727"/>
                  </a:lnTo>
                </a:path>
                <a:path w="612775" h="965200">
                  <a:moveTo>
                    <a:pt x="411480" y="443483"/>
                  </a:moveTo>
                  <a:lnTo>
                    <a:pt x="411480" y="397763"/>
                  </a:lnTo>
                </a:path>
                <a:path w="612775" h="965200">
                  <a:moveTo>
                    <a:pt x="384047" y="490727"/>
                  </a:moveTo>
                  <a:lnTo>
                    <a:pt x="440436" y="490727"/>
                  </a:lnTo>
                </a:path>
                <a:path w="612775" h="965200">
                  <a:moveTo>
                    <a:pt x="384047" y="397763"/>
                  </a:moveTo>
                  <a:lnTo>
                    <a:pt x="440436" y="397763"/>
                  </a:lnTo>
                </a:path>
                <a:path w="612775" h="965200">
                  <a:moveTo>
                    <a:pt x="431291" y="423671"/>
                  </a:moveTo>
                  <a:lnTo>
                    <a:pt x="431291" y="472439"/>
                  </a:lnTo>
                </a:path>
                <a:path w="612775" h="965200">
                  <a:moveTo>
                    <a:pt x="431291" y="423671"/>
                  </a:moveTo>
                  <a:lnTo>
                    <a:pt x="431291" y="374903"/>
                  </a:lnTo>
                </a:path>
                <a:path w="612775" h="965200">
                  <a:moveTo>
                    <a:pt x="402336" y="472439"/>
                  </a:moveTo>
                  <a:lnTo>
                    <a:pt x="460247" y="472439"/>
                  </a:lnTo>
                </a:path>
                <a:path w="612775" h="965200">
                  <a:moveTo>
                    <a:pt x="402336" y="374903"/>
                  </a:moveTo>
                  <a:lnTo>
                    <a:pt x="460247" y="374903"/>
                  </a:lnTo>
                </a:path>
                <a:path w="612775" h="965200">
                  <a:moveTo>
                    <a:pt x="451103" y="408431"/>
                  </a:moveTo>
                  <a:lnTo>
                    <a:pt x="451103" y="434339"/>
                  </a:lnTo>
                </a:path>
                <a:path w="612775" h="965200">
                  <a:moveTo>
                    <a:pt x="451103" y="408431"/>
                  </a:moveTo>
                  <a:lnTo>
                    <a:pt x="451103" y="384047"/>
                  </a:lnTo>
                </a:path>
                <a:path w="612775" h="965200">
                  <a:moveTo>
                    <a:pt x="422147" y="434339"/>
                  </a:moveTo>
                  <a:lnTo>
                    <a:pt x="478536" y="434339"/>
                  </a:lnTo>
                </a:path>
                <a:path w="612775" h="965200">
                  <a:moveTo>
                    <a:pt x="422147" y="384047"/>
                  </a:moveTo>
                  <a:lnTo>
                    <a:pt x="478536" y="384047"/>
                  </a:lnTo>
                </a:path>
                <a:path w="612775" h="965200">
                  <a:moveTo>
                    <a:pt x="469391" y="342899"/>
                  </a:moveTo>
                  <a:lnTo>
                    <a:pt x="469391" y="362711"/>
                  </a:lnTo>
                </a:path>
                <a:path w="612775" h="965200">
                  <a:moveTo>
                    <a:pt x="469391" y="342899"/>
                  </a:moveTo>
                  <a:lnTo>
                    <a:pt x="469391" y="321563"/>
                  </a:lnTo>
                </a:path>
                <a:path w="612775" h="965200">
                  <a:moveTo>
                    <a:pt x="440436" y="362711"/>
                  </a:moveTo>
                  <a:lnTo>
                    <a:pt x="498347" y="362711"/>
                  </a:lnTo>
                </a:path>
                <a:path w="612775" h="965200">
                  <a:moveTo>
                    <a:pt x="440436" y="321563"/>
                  </a:moveTo>
                  <a:lnTo>
                    <a:pt x="498347" y="321563"/>
                  </a:lnTo>
                </a:path>
                <a:path w="612775" h="965200">
                  <a:moveTo>
                    <a:pt x="489203" y="323087"/>
                  </a:moveTo>
                  <a:lnTo>
                    <a:pt x="489203" y="355091"/>
                  </a:lnTo>
                </a:path>
                <a:path w="612775" h="965200">
                  <a:moveTo>
                    <a:pt x="489203" y="323087"/>
                  </a:moveTo>
                  <a:lnTo>
                    <a:pt x="489203" y="289559"/>
                  </a:lnTo>
                </a:path>
                <a:path w="612775" h="965200">
                  <a:moveTo>
                    <a:pt x="460247" y="355091"/>
                  </a:moveTo>
                  <a:lnTo>
                    <a:pt x="516636" y="355091"/>
                  </a:lnTo>
                </a:path>
                <a:path w="612775" h="965200">
                  <a:moveTo>
                    <a:pt x="460247" y="289559"/>
                  </a:moveTo>
                  <a:lnTo>
                    <a:pt x="516636" y="289559"/>
                  </a:lnTo>
                </a:path>
                <a:path w="612775" h="965200">
                  <a:moveTo>
                    <a:pt x="507491" y="268223"/>
                  </a:moveTo>
                  <a:lnTo>
                    <a:pt x="507491" y="307847"/>
                  </a:lnTo>
                </a:path>
                <a:path w="612775" h="965200">
                  <a:moveTo>
                    <a:pt x="507491" y="268223"/>
                  </a:moveTo>
                  <a:lnTo>
                    <a:pt x="507491" y="228599"/>
                  </a:lnTo>
                </a:path>
                <a:path w="612775" h="965200">
                  <a:moveTo>
                    <a:pt x="478536" y="307847"/>
                  </a:moveTo>
                  <a:lnTo>
                    <a:pt x="536447" y="307847"/>
                  </a:lnTo>
                </a:path>
                <a:path w="612775" h="965200">
                  <a:moveTo>
                    <a:pt x="478536" y="228599"/>
                  </a:moveTo>
                  <a:lnTo>
                    <a:pt x="536447" y="228599"/>
                  </a:lnTo>
                </a:path>
                <a:path w="612775" h="965200">
                  <a:moveTo>
                    <a:pt x="527303" y="236219"/>
                  </a:moveTo>
                  <a:lnTo>
                    <a:pt x="527303" y="278891"/>
                  </a:lnTo>
                </a:path>
                <a:path w="612775" h="965200">
                  <a:moveTo>
                    <a:pt x="527303" y="236219"/>
                  </a:moveTo>
                  <a:lnTo>
                    <a:pt x="527303" y="192023"/>
                  </a:lnTo>
                </a:path>
                <a:path w="612775" h="965200">
                  <a:moveTo>
                    <a:pt x="498347" y="278891"/>
                  </a:moveTo>
                  <a:lnTo>
                    <a:pt x="556259" y="278891"/>
                  </a:lnTo>
                </a:path>
                <a:path w="612775" h="965200">
                  <a:moveTo>
                    <a:pt x="498347" y="192023"/>
                  </a:moveTo>
                  <a:lnTo>
                    <a:pt x="556259" y="192023"/>
                  </a:lnTo>
                </a:path>
                <a:path w="612775" h="965200">
                  <a:moveTo>
                    <a:pt x="545591" y="137159"/>
                  </a:moveTo>
                  <a:lnTo>
                    <a:pt x="545591" y="170687"/>
                  </a:lnTo>
                </a:path>
                <a:path w="612775" h="965200">
                  <a:moveTo>
                    <a:pt x="545591" y="137159"/>
                  </a:moveTo>
                  <a:lnTo>
                    <a:pt x="545591" y="103631"/>
                  </a:lnTo>
                </a:path>
                <a:path w="612775" h="965200">
                  <a:moveTo>
                    <a:pt x="518159" y="170687"/>
                  </a:moveTo>
                  <a:lnTo>
                    <a:pt x="574547" y="170687"/>
                  </a:lnTo>
                </a:path>
                <a:path w="612775" h="965200">
                  <a:moveTo>
                    <a:pt x="518159" y="103631"/>
                  </a:moveTo>
                  <a:lnTo>
                    <a:pt x="574547" y="103631"/>
                  </a:lnTo>
                </a:path>
                <a:path w="612775" h="965200">
                  <a:moveTo>
                    <a:pt x="565403" y="83819"/>
                  </a:moveTo>
                  <a:lnTo>
                    <a:pt x="565403" y="109727"/>
                  </a:lnTo>
                </a:path>
                <a:path w="612775" h="965200">
                  <a:moveTo>
                    <a:pt x="565403" y="83819"/>
                  </a:moveTo>
                  <a:lnTo>
                    <a:pt x="565403" y="57911"/>
                  </a:lnTo>
                </a:path>
                <a:path w="612775" h="965200">
                  <a:moveTo>
                    <a:pt x="536447" y="109727"/>
                  </a:moveTo>
                  <a:lnTo>
                    <a:pt x="594359" y="109727"/>
                  </a:lnTo>
                </a:path>
                <a:path w="612775" h="965200">
                  <a:moveTo>
                    <a:pt x="536447" y="57911"/>
                  </a:moveTo>
                  <a:lnTo>
                    <a:pt x="594359" y="57911"/>
                  </a:lnTo>
                </a:path>
                <a:path w="612775" h="965200">
                  <a:moveTo>
                    <a:pt x="583691" y="21335"/>
                  </a:moveTo>
                  <a:lnTo>
                    <a:pt x="583691" y="41147"/>
                  </a:lnTo>
                </a:path>
                <a:path w="612775" h="965200">
                  <a:moveTo>
                    <a:pt x="583691" y="21335"/>
                  </a:moveTo>
                  <a:lnTo>
                    <a:pt x="583691" y="0"/>
                  </a:lnTo>
                </a:path>
                <a:path w="612775" h="965200">
                  <a:moveTo>
                    <a:pt x="556259" y="41147"/>
                  </a:moveTo>
                  <a:lnTo>
                    <a:pt x="612647" y="41147"/>
                  </a:lnTo>
                </a:path>
                <a:path w="612775" h="965200">
                  <a:moveTo>
                    <a:pt x="556259" y="0"/>
                  </a:moveTo>
                  <a:lnTo>
                    <a:pt x="612647" y="0"/>
                  </a:lnTo>
                </a:path>
              </a:pathLst>
            </a:custGeom>
            <a:ln w="9525">
              <a:solidFill>
                <a:srgbClr val="FFC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1777" y="4064507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79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C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67584" y="3078479"/>
              <a:ext cx="1945005" cy="1600200"/>
            </a:xfrm>
            <a:custGeom>
              <a:avLst/>
              <a:gdLst/>
              <a:ahLst/>
              <a:cxnLst/>
              <a:rect l="l" t="t" r="r" b="b"/>
              <a:pathLst>
                <a:path w="1945004" h="1600200">
                  <a:moveTo>
                    <a:pt x="0" y="1016508"/>
                  </a:moveTo>
                  <a:lnTo>
                    <a:pt x="57912" y="1016508"/>
                  </a:lnTo>
                </a:path>
                <a:path w="1945004" h="1600200">
                  <a:moveTo>
                    <a:pt x="0" y="986028"/>
                  </a:moveTo>
                  <a:lnTo>
                    <a:pt x="57912" y="986028"/>
                  </a:lnTo>
                </a:path>
                <a:path w="1945004" h="1600200">
                  <a:moveTo>
                    <a:pt x="48768" y="1002792"/>
                  </a:moveTo>
                  <a:lnTo>
                    <a:pt x="48768" y="1022604"/>
                  </a:lnTo>
                </a:path>
                <a:path w="1945004" h="1600200">
                  <a:moveTo>
                    <a:pt x="48768" y="1002792"/>
                  </a:moveTo>
                  <a:lnTo>
                    <a:pt x="48768" y="982980"/>
                  </a:lnTo>
                </a:path>
                <a:path w="1945004" h="1600200">
                  <a:moveTo>
                    <a:pt x="19812" y="1022604"/>
                  </a:moveTo>
                  <a:lnTo>
                    <a:pt x="76200" y="1022604"/>
                  </a:lnTo>
                </a:path>
                <a:path w="1945004" h="1600200">
                  <a:moveTo>
                    <a:pt x="19812" y="982980"/>
                  </a:moveTo>
                  <a:lnTo>
                    <a:pt x="76200" y="982980"/>
                  </a:lnTo>
                </a:path>
                <a:path w="1945004" h="1600200">
                  <a:moveTo>
                    <a:pt x="67056" y="966216"/>
                  </a:moveTo>
                  <a:lnTo>
                    <a:pt x="67056" y="987552"/>
                  </a:lnTo>
                </a:path>
                <a:path w="1945004" h="1600200">
                  <a:moveTo>
                    <a:pt x="67056" y="966216"/>
                  </a:moveTo>
                  <a:lnTo>
                    <a:pt x="67056" y="944880"/>
                  </a:lnTo>
                </a:path>
                <a:path w="1945004" h="1600200">
                  <a:moveTo>
                    <a:pt x="38100" y="987552"/>
                  </a:moveTo>
                  <a:lnTo>
                    <a:pt x="96012" y="987552"/>
                  </a:lnTo>
                </a:path>
                <a:path w="1945004" h="1600200">
                  <a:moveTo>
                    <a:pt x="38100" y="944880"/>
                  </a:moveTo>
                  <a:lnTo>
                    <a:pt x="96012" y="944880"/>
                  </a:lnTo>
                </a:path>
                <a:path w="1945004" h="1600200">
                  <a:moveTo>
                    <a:pt x="86868" y="981456"/>
                  </a:moveTo>
                  <a:lnTo>
                    <a:pt x="86868" y="1011936"/>
                  </a:lnTo>
                </a:path>
                <a:path w="1945004" h="1600200">
                  <a:moveTo>
                    <a:pt x="86868" y="981456"/>
                  </a:moveTo>
                  <a:lnTo>
                    <a:pt x="86868" y="950976"/>
                  </a:lnTo>
                </a:path>
                <a:path w="1945004" h="1600200">
                  <a:moveTo>
                    <a:pt x="57912" y="1011936"/>
                  </a:moveTo>
                  <a:lnTo>
                    <a:pt x="114300" y="1011936"/>
                  </a:lnTo>
                </a:path>
                <a:path w="1945004" h="1600200">
                  <a:moveTo>
                    <a:pt x="57912" y="950976"/>
                  </a:moveTo>
                  <a:lnTo>
                    <a:pt x="114300" y="950976"/>
                  </a:lnTo>
                </a:path>
                <a:path w="1945004" h="1600200">
                  <a:moveTo>
                    <a:pt x="105156" y="986028"/>
                  </a:moveTo>
                  <a:lnTo>
                    <a:pt x="105156" y="1021080"/>
                  </a:lnTo>
                </a:path>
                <a:path w="1945004" h="1600200">
                  <a:moveTo>
                    <a:pt x="105156" y="986028"/>
                  </a:moveTo>
                  <a:lnTo>
                    <a:pt x="105156" y="950976"/>
                  </a:lnTo>
                </a:path>
                <a:path w="1945004" h="1600200">
                  <a:moveTo>
                    <a:pt x="76200" y="1021080"/>
                  </a:moveTo>
                  <a:lnTo>
                    <a:pt x="134112" y="1021080"/>
                  </a:lnTo>
                </a:path>
                <a:path w="1945004" h="1600200">
                  <a:moveTo>
                    <a:pt x="76200" y="950976"/>
                  </a:moveTo>
                  <a:lnTo>
                    <a:pt x="134112" y="950976"/>
                  </a:lnTo>
                </a:path>
                <a:path w="1945004" h="1600200">
                  <a:moveTo>
                    <a:pt x="124968" y="996696"/>
                  </a:moveTo>
                  <a:lnTo>
                    <a:pt x="124968" y="1031748"/>
                  </a:lnTo>
                </a:path>
                <a:path w="1945004" h="1600200">
                  <a:moveTo>
                    <a:pt x="124968" y="996696"/>
                  </a:moveTo>
                  <a:lnTo>
                    <a:pt x="124968" y="961644"/>
                  </a:lnTo>
                </a:path>
                <a:path w="1945004" h="1600200">
                  <a:moveTo>
                    <a:pt x="96012" y="1031748"/>
                  </a:moveTo>
                  <a:lnTo>
                    <a:pt x="153924" y="1031748"/>
                  </a:lnTo>
                </a:path>
                <a:path w="1945004" h="1600200">
                  <a:moveTo>
                    <a:pt x="96012" y="961644"/>
                  </a:moveTo>
                  <a:lnTo>
                    <a:pt x="153924" y="961644"/>
                  </a:lnTo>
                </a:path>
                <a:path w="1945004" h="1600200">
                  <a:moveTo>
                    <a:pt x="143256" y="1045464"/>
                  </a:moveTo>
                  <a:lnTo>
                    <a:pt x="143256" y="1091184"/>
                  </a:lnTo>
                </a:path>
                <a:path w="1945004" h="1600200">
                  <a:moveTo>
                    <a:pt x="143256" y="1045464"/>
                  </a:moveTo>
                  <a:lnTo>
                    <a:pt x="143256" y="1001268"/>
                  </a:lnTo>
                </a:path>
                <a:path w="1945004" h="1600200">
                  <a:moveTo>
                    <a:pt x="115824" y="1091184"/>
                  </a:moveTo>
                  <a:lnTo>
                    <a:pt x="172212" y="1091184"/>
                  </a:lnTo>
                </a:path>
                <a:path w="1945004" h="1600200">
                  <a:moveTo>
                    <a:pt x="115824" y="1001268"/>
                  </a:moveTo>
                  <a:lnTo>
                    <a:pt x="172212" y="1001268"/>
                  </a:lnTo>
                </a:path>
                <a:path w="1945004" h="1600200">
                  <a:moveTo>
                    <a:pt x="163068" y="1054608"/>
                  </a:moveTo>
                  <a:lnTo>
                    <a:pt x="163068" y="1094232"/>
                  </a:lnTo>
                </a:path>
                <a:path w="1945004" h="1600200">
                  <a:moveTo>
                    <a:pt x="163068" y="1054608"/>
                  </a:moveTo>
                  <a:lnTo>
                    <a:pt x="163068" y="1014984"/>
                  </a:lnTo>
                </a:path>
                <a:path w="1945004" h="1600200">
                  <a:moveTo>
                    <a:pt x="134112" y="1094232"/>
                  </a:moveTo>
                  <a:lnTo>
                    <a:pt x="192024" y="1094232"/>
                  </a:lnTo>
                </a:path>
                <a:path w="1945004" h="1600200">
                  <a:moveTo>
                    <a:pt x="134112" y="1014984"/>
                  </a:moveTo>
                  <a:lnTo>
                    <a:pt x="192024" y="1014984"/>
                  </a:lnTo>
                </a:path>
                <a:path w="1945004" h="1600200">
                  <a:moveTo>
                    <a:pt x="181356" y="1100328"/>
                  </a:moveTo>
                  <a:lnTo>
                    <a:pt x="181356" y="1138428"/>
                  </a:lnTo>
                </a:path>
                <a:path w="1945004" h="1600200">
                  <a:moveTo>
                    <a:pt x="181356" y="1100328"/>
                  </a:moveTo>
                  <a:lnTo>
                    <a:pt x="181356" y="1063752"/>
                  </a:lnTo>
                </a:path>
                <a:path w="1945004" h="1600200">
                  <a:moveTo>
                    <a:pt x="153924" y="1138428"/>
                  </a:moveTo>
                  <a:lnTo>
                    <a:pt x="210312" y="1138428"/>
                  </a:lnTo>
                </a:path>
                <a:path w="1945004" h="1600200">
                  <a:moveTo>
                    <a:pt x="153924" y="1063752"/>
                  </a:moveTo>
                  <a:lnTo>
                    <a:pt x="210312" y="1063752"/>
                  </a:lnTo>
                </a:path>
                <a:path w="1945004" h="1600200">
                  <a:moveTo>
                    <a:pt x="201168" y="1156716"/>
                  </a:moveTo>
                  <a:lnTo>
                    <a:pt x="201168" y="1197864"/>
                  </a:lnTo>
                </a:path>
                <a:path w="1945004" h="1600200">
                  <a:moveTo>
                    <a:pt x="201168" y="1156716"/>
                  </a:moveTo>
                  <a:lnTo>
                    <a:pt x="201168" y="1114044"/>
                  </a:lnTo>
                </a:path>
                <a:path w="1945004" h="1600200">
                  <a:moveTo>
                    <a:pt x="172212" y="1197864"/>
                  </a:moveTo>
                  <a:lnTo>
                    <a:pt x="230124" y="1197864"/>
                  </a:lnTo>
                </a:path>
                <a:path w="1945004" h="1600200">
                  <a:moveTo>
                    <a:pt x="172212" y="1114044"/>
                  </a:moveTo>
                  <a:lnTo>
                    <a:pt x="230124" y="1114044"/>
                  </a:lnTo>
                </a:path>
                <a:path w="1945004" h="1600200">
                  <a:moveTo>
                    <a:pt x="220980" y="1200912"/>
                  </a:moveTo>
                  <a:lnTo>
                    <a:pt x="220980" y="1248156"/>
                  </a:lnTo>
                </a:path>
                <a:path w="1945004" h="1600200">
                  <a:moveTo>
                    <a:pt x="220980" y="1200912"/>
                  </a:moveTo>
                  <a:lnTo>
                    <a:pt x="220980" y="1153668"/>
                  </a:lnTo>
                </a:path>
                <a:path w="1945004" h="1600200">
                  <a:moveTo>
                    <a:pt x="192024" y="1248156"/>
                  </a:moveTo>
                  <a:lnTo>
                    <a:pt x="248412" y="1248156"/>
                  </a:lnTo>
                </a:path>
                <a:path w="1945004" h="1600200">
                  <a:moveTo>
                    <a:pt x="192024" y="1153668"/>
                  </a:moveTo>
                  <a:lnTo>
                    <a:pt x="248412" y="1153668"/>
                  </a:lnTo>
                </a:path>
                <a:path w="1945004" h="1600200">
                  <a:moveTo>
                    <a:pt x="239268" y="1260348"/>
                  </a:moveTo>
                  <a:lnTo>
                    <a:pt x="239268" y="1309116"/>
                  </a:lnTo>
                </a:path>
                <a:path w="1945004" h="1600200">
                  <a:moveTo>
                    <a:pt x="239268" y="1260348"/>
                  </a:moveTo>
                  <a:lnTo>
                    <a:pt x="239268" y="1210056"/>
                  </a:lnTo>
                </a:path>
                <a:path w="1945004" h="1600200">
                  <a:moveTo>
                    <a:pt x="210312" y="1309116"/>
                  </a:moveTo>
                  <a:lnTo>
                    <a:pt x="268224" y="1309116"/>
                  </a:lnTo>
                </a:path>
                <a:path w="1945004" h="1600200">
                  <a:moveTo>
                    <a:pt x="210312" y="1210056"/>
                  </a:moveTo>
                  <a:lnTo>
                    <a:pt x="268224" y="1210056"/>
                  </a:lnTo>
                </a:path>
                <a:path w="1945004" h="1600200">
                  <a:moveTo>
                    <a:pt x="259080" y="1298448"/>
                  </a:moveTo>
                  <a:lnTo>
                    <a:pt x="259080" y="1351788"/>
                  </a:lnTo>
                </a:path>
                <a:path w="1945004" h="1600200">
                  <a:moveTo>
                    <a:pt x="259080" y="1298448"/>
                  </a:moveTo>
                  <a:lnTo>
                    <a:pt x="259080" y="1245108"/>
                  </a:lnTo>
                </a:path>
                <a:path w="1945004" h="1600200">
                  <a:moveTo>
                    <a:pt x="230124" y="1351788"/>
                  </a:moveTo>
                  <a:lnTo>
                    <a:pt x="286512" y="1351788"/>
                  </a:lnTo>
                </a:path>
                <a:path w="1945004" h="1600200">
                  <a:moveTo>
                    <a:pt x="230124" y="1245108"/>
                  </a:moveTo>
                  <a:lnTo>
                    <a:pt x="286512" y="1245108"/>
                  </a:lnTo>
                </a:path>
                <a:path w="1945004" h="1600200">
                  <a:moveTo>
                    <a:pt x="277368" y="1345692"/>
                  </a:moveTo>
                  <a:lnTo>
                    <a:pt x="277368" y="1403604"/>
                  </a:lnTo>
                </a:path>
                <a:path w="1945004" h="1600200">
                  <a:moveTo>
                    <a:pt x="277368" y="1345692"/>
                  </a:moveTo>
                  <a:lnTo>
                    <a:pt x="277368" y="1287780"/>
                  </a:lnTo>
                </a:path>
                <a:path w="1945004" h="1600200">
                  <a:moveTo>
                    <a:pt x="248412" y="1403604"/>
                  </a:moveTo>
                  <a:lnTo>
                    <a:pt x="306324" y="1403604"/>
                  </a:lnTo>
                </a:path>
                <a:path w="1945004" h="1600200">
                  <a:moveTo>
                    <a:pt x="248412" y="1287780"/>
                  </a:moveTo>
                  <a:lnTo>
                    <a:pt x="306324" y="1287780"/>
                  </a:lnTo>
                </a:path>
                <a:path w="1945004" h="1600200">
                  <a:moveTo>
                    <a:pt x="297180" y="1371600"/>
                  </a:moveTo>
                  <a:lnTo>
                    <a:pt x="297180" y="1423416"/>
                  </a:lnTo>
                </a:path>
                <a:path w="1945004" h="1600200">
                  <a:moveTo>
                    <a:pt x="297180" y="1371600"/>
                  </a:moveTo>
                  <a:lnTo>
                    <a:pt x="297180" y="1318260"/>
                  </a:lnTo>
                </a:path>
                <a:path w="1945004" h="1600200">
                  <a:moveTo>
                    <a:pt x="268224" y="1423416"/>
                  </a:moveTo>
                  <a:lnTo>
                    <a:pt x="326136" y="1423416"/>
                  </a:lnTo>
                </a:path>
                <a:path w="1945004" h="1600200">
                  <a:moveTo>
                    <a:pt x="268224" y="1318260"/>
                  </a:moveTo>
                  <a:lnTo>
                    <a:pt x="326136" y="1318260"/>
                  </a:lnTo>
                </a:path>
                <a:path w="1945004" h="1600200">
                  <a:moveTo>
                    <a:pt x="315468" y="1400556"/>
                  </a:moveTo>
                  <a:lnTo>
                    <a:pt x="315468" y="1452372"/>
                  </a:lnTo>
                </a:path>
                <a:path w="1945004" h="1600200">
                  <a:moveTo>
                    <a:pt x="315468" y="1400556"/>
                  </a:moveTo>
                  <a:lnTo>
                    <a:pt x="315468" y="1348740"/>
                  </a:lnTo>
                </a:path>
                <a:path w="1945004" h="1600200">
                  <a:moveTo>
                    <a:pt x="288036" y="1452372"/>
                  </a:moveTo>
                  <a:lnTo>
                    <a:pt x="344424" y="1452372"/>
                  </a:lnTo>
                </a:path>
                <a:path w="1945004" h="1600200">
                  <a:moveTo>
                    <a:pt x="288036" y="1348740"/>
                  </a:moveTo>
                  <a:lnTo>
                    <a:pt x="344424" y="1348740"/>
                  </a:lnTo>
                </a:path>
                <a:path w="1945004" h="1600200">
                  <a:moveTo>
                    <a:pt x="335280" y="1447800"/>
                  </a:moveTo>
                  <a:lnTo>
                    <a:pt x="335280" y="1499616"/>
                  </a:lnTo>
                </a:path>
                <a:path w="1945004" h="1600200">
                  <a:moveTo>
                    <a:pt x="335280" y="1447800"/>
                  </a:moveTo>
                  <a:lnTo>
                    <a:pt x="335280" y="1395984"/>
                  </a:lnTo>
                </a:path>
                <a:path w="1945004" h="1600200">
                  <a:moveTo>
                    <a:pt x="306324" y="1499616"/>
                  </a:moveTo>
                  <a:lnTo>
                    <a:pt x="364236" y="1499616"/>
                  </a:lnTo>
                </a:path>
                <a:path w="1945004" h="1600200">
                  <a:moveTo>
                    <a:pt x="306324" y="1395984"/>
                  </a:moveTo>
                  <a:lnTo>
                    <a:pt x="364236" y="1395984"/>
                  </a:lnTo>
                </a:path>
                <a:path w="1945004" h="1600200">
                  <a:moveTo>
                    <a:pt x="353568" y="1475232"/>
                  </a:moveTo>
                  <a:lnTo>
                    <a:pt x="353568" y="1530096"/>
                  </a:lnTo>
                </a:path>
                <a:path w="1945004" h="1600200">
                  <a:moveTo>
                    <a:pt x="353568" y="1475232"/>
                  </a:moveTo>
                  <a:lnTo>
                    <a:pt x="353568" y="1421892"/>
                  </a:lnTo>
                </a:path>
                <a:path w="1945004" h="1600200">
                  <a:moveTo>
                    <a:pt x="326136" y="1530096"/>
                  </a:moveTo>
                  <a:lnTo>
                    <a:pt x="382524" y="1530096"/>
                  </a:lnTo>
                </a:path>
                <a:path w="1945004" h="1600200">
                  <a:moveTo>
                    <a:pt x="326136" y="1421892"/>
                  </a:moveTo>
                  <a:lnTo>
                    <a:pt x="382524" y="1421892"/>
                  </a:lnTo>
                </a:path>
                <a:path w="1945004" h="1600200">
                  <a:moveTo>
                    <a:pt x="373380" y="1478280"/>
                  </a:moveTo>
                  <a:lnTo>
                    <a:pt x="373380" y="1534668"/>
                  </a:lnTo>
                </a:path>
                <a:path w="1945004" h="1600200">
                  <a:moveTo>
                    <a:pt x="373380" y="1478280"/>
                  </a:moveTo>
                  <a:lnTo>
                    <a:pt x="373380" y="1423416"/>
                  </a:lnTo>
                </a:path>
                <a:path w="1945004" h="1600200">
                  <a:moveTo>
                    <a:pt x="344424" y="1534668"/>
                  </a:moveTo>
                  <a:lnTo>
                    <a:pt x="402336" y="1534668"/>
                  </a:lnTo>
                </a:path>
                <a:path w="1945004" h="1600200">
                  <a:moveTo>
                    <a:pt x="344424" y="1423416"/>
                  </a:moveTo>
                  <a:lnTo>
                    <a:pt x="402336" y="1423416"/>
                  </a:lnTo>
                </a:path>
                <a:path w="1945004" h="1600200">
                  <a:moveTo>
                    <a:pt x="393192" y="1487424"/>
                  </a:moveTo>
                  <a:lnTo>
                    <a:pt x="393192" y="1552956"/>
                  </a:lnTo>
                </a:path>
                <a:path w="1945004" h="1600200">
                  <a:moveTo>
                    <a:pt x="393192" y="1487424"/>
                  </a:moveTo>
                  <a:lnTo>
                    <a:pt x="393192" y="1421892"/>
                  </a:lnTo>
                </a:path>
                <a:path w="1945004" h="1600200">
                  <a:moveTo>
                    <a:pt x="364236" y="1552956"/>
                  </a:moveTo>
                  <a:lnTo>
                    <a:pt x="420624" y="1552956"/>
                  </a:lnTo>
                </a:path>
                <a:path w="1945004" h="1600200">
                  <a:moveTo>
                    <a:pt x="364236" y="1421892"/>
                  </a:moveTo>
                  <a:lnTo>
                    <a:pt x="420624" y="1421892"/>
                  </a:lnTo>
                </a:path>
                <a:path w="1945004" h="1600200">
                  <a:moveTo>
                    <a:pt x="411480" y="1516380"/>
                  </a:moveTo>
                  <a:lnTo>
                    <a:pt x="411480" y="1578864"/>
                  </a:lnTo>
                </a:path>
                <a:path w="1945004" h="1600200">
                  <a:moveTo>
                    <a:pt x="411480" y="1516380"/>
                  </a:moveTo>
                  <a:lnTo>
                    <a:pt x="411480" y="1455420"/>
                  </a:lnTo>
                </a:path>
                <a:path w="1945004" h="1600200">
                  <a:moveTo>
                    <a:pt x="382524" y="1578864"/>
                  </a:moveTo>
                  <a:lnTo>
                    <a:pt x="440436" y="1578864"/>
                  </a:lnTo>
                </a:path>
                <a:path w="1945004" h="1600200">
                  <a:moveTo>
                    <a:pt x="382524" y="1455420"/>
                  </a:moveTo>
                  <a:lnTo>
                    <a:pt x="440436" y="1455420"/>
                  </a:lnTo>
                </a:path>
                <a:path w="1945004" h="1600200">
                  <a:moveTo>
                    <a:pt x="431292" y="1534668"/>
                  </a:moveTo>
                  <a:lnTo>
                    <a:pt x="431292" y="1600200"/>
                  </a:lnTo>
                </a:path>
                <a:path w="1945004" h="1600200">
                  <a:moveTo>
                    <a:pt x="431292" y="1534668"/>
                  </a:moveTo>
                  <a:lnTo>
                    <a:pt x="431292" y="1469136"/>
                  </a:lnTo>
                </a:path>
                <a:path w="1945004" h="1600200">
                  <a:moveTo>
                    <a:pt x="402336" y="1600200"/>
                  </a:moveTo>
                  <a:lnTo>
                    <a:pt x="458724" y="1600200"/>
                  </a:lnTo>
                </a:path>
                <a:path w="1945004" h="1600200">
                  <a:moveTo>
                    <a:pt x="402336" y="1469136"/>
                  </a:moveTo>
                  <a:lnTo>
                    <a:pt x="458724" y="1469136"/>
                  </a:lnTo>
                </a:path>
                <a:path w="1945004" h="1600200">
                  <a:moveTo>
                    <a:pt x="449580" y="1524000"/>
                  </a:moveTo>
                  <a:lnTo>
                    <a:pt x="449580" y="1583436"/>
                  </a:lnTo>
                </a:path>
                <a:path w="1945004" h="1600200">
                  <a:moveTo>
                    <a:pt x="449580" y="1524000"/>
                  </a:moveTo>
                  <a:lnTo>
                    <a:pt x="449580" y="1463040"/>
                  </a:lnTo>
                </a:path>
                <a:path w="1945004" h="1600200">
                  <a:moveTo>
                    <a:pt x="420624" y="1583436"/>
                  </a:moveTo>
                  <a:lnTo>
                    <a:pt x="478536" y="1583436"/>
                  </a:lnTo>
                </a:path>
                <a:path w="1945004" h="1600200">
                  <a:moveTo>
                    <a:pt x="420624" y="1463040"/>
                  </a:moveTo>
                  <a:lnTo>
                    <a:pt x="478536" y="1463040"/>
                  </a:lnTo>
                </a:path>
                <a:path w="1945004" h="1600200">
                  <a:moveTo>
                    <a:pt x="469392" y="1496568"/>
                  </a:moveTo>
                  <a:lnTo>
                    <a:pt x="469392" y="1568196"/>
                  </a:lnTo>
                </a:path>
                <a:path w="1945004" h="1600200">
                  <a:moveTo>
                    <a:pt x="469392" y="1496568"/>
                  </a:moveTo>
                  <a:lnTo>
                    <a:pt x="469392" y="1426464"/>
                  </a:lnTo>
                </a:path>
                <a:path w="1945004" h="1600200">
                  <a:moveTo>
                    <a:pt x="440436" y="1568196"/>
                  </a:moveTo>
                  <a:lnTo>
                    <a:pt x="498348" y="1568196"/>
                  </a:lnTo>
                </a:path>
                <a:path w="1945004" h="1600200">
                  <a:moveTo>
                    <a:pt x="440436" y="1426464"/>
                  </a:moveTo>
                  <a:lnTo>
                    <a:pt x="498348" y="1426464"/>
                  </a:lnTo>
                </a:path>
                <a:path w="1945004" h="1600200">
                  <a:moveTo>
                    <a:pt x="487680" y="1475232"/>
                  </a:moveTo>
                  <a:lnTo>
                    <a:pt x="487680" y="1554480"/>
                  </a:lnTo>
                </a:path>
                <a:path w="1945004" h="1600200">
                  <a:moveTo>
                    <a:pt x="487680" y="1475232"/>
                  </a:moveTo>
                  <a:lnTo>
                    <a:pt x="487680" y="1397508"/>
                  </a:lnTo>
                </a:path>
                <a:path w="1945004" h="1600200">
                  <a:moveTo>
                    <a:pt x="460248" y="1554480"/>
                  </a:moveTo>
                  <a:lnTo>
                    <a:pt x="516636" y="1554480"/>
                  </a:lnTo>
                </a:path>
                <a:path w="1945004" h="1600200">
                  <a:moveTo>
                    <a:pt x="460248" y="1397508"/>
                  </a:moveTo>
                  <a:lnTo>
                    <a:pt x="516636" y="1397508"/>
                  </a:lnTo>
                </a:path>
                <a:path w="1945004" h="1600200">
                  <a:moveTo>
                    <a:pt x="507492" y="1458468"/>
                  </a:moveTo>
                  <a:lnTo>
                    <a:pt x="507492" y="1543812"/>
                  </a:lnTo>
                </a:path>
                <a:path w="1945004" h="1600200">
                  <a:moveTo>
                    <a:pt x="507492" y="1458468"/>
                  </a:moveTo>
                  <a:lnTo>
                    <a:pt x="507492" y="1373124"/>
                  </a:lnTo>
                </a:path>
                <a:path w="1945004" h="1600200">
                  <a:moveTo>
                    <a:pt x="478536" y="1543812"/>
                  </a:moveTo>
                  <a:lnTo>
                    <a:pt x="536448" y="1543812"/>
                  </a:lnTo>
                </a:path>
                <a:path w="1945004" h="1600200">
                  <a:moveTo>
                    <a:pt x="478536" y="1373124"/>
                  </a:moveTo>
                  <a:lnTo>
                    <a:pt x="536448" y="1373124"/>
                  </a:lnTo>
                </a:path>
                <a:path w="1945004" h="1600200">
                  <a:moveTo>
                    <a:pt x="525780" y="1423416"/>
                  </a:moveTo>
                  <a:lnTo>
                    <a:pt x="525780" y="1507236"/>
                  </a:lnTo>
                </a:path>
                <a:path w="1945004" h="1600200">
                  <a:moveTo>
                    <a:pt x="525780" y="1423416"/>
                  </a:moveTo>
                  <a:lnTo>
                    <a:pt x="525780" y="1338072"/>
                  </a:lnTo>
                </a:path>
                <a:path w="1945004" h="1600200">
                  <a:moveTo>
                    <a:pt x="498348" y="1507236"/>
                  </a:moveTo>
                  <a:lnTo>
                    <a:pt x="554736" y="1507236"/>
                  </a:lnTo>
                </a:path>
                <a:path w="1945004" h="1600200">
                  <a:moveTo>
                    <a:pt x="498348" y="1338072"/>
                  </a:moveTo>
                  <a:lnTo>
                    <a:pt x="554736" y="1338072"/>
                  </a:lnTo>
                </a:path>
                <a:path w="1945004" h="1600200">
                  <a:moveTo>
                    <a:pt x="545592" y="1402080"/>
                  </a:moveTo>
                  <a:lnTo>
                    <a:pt x="545592" y="1504188"/>
                  </a:lnTo>
                </a:path>
                <a:path w="1945004" h="1600200">
                  <a:moveTo>
                    <a:pt x="545592" y="1402080"/>
                  </a:moveTo>
                  <a:lnTo>
                    <a:pt x="545592" y="1301496"/>
                  </a:lnTo>
                </a:path>
                <a:path w="1945004" h="1600200">
                  <a:moveTo>
                    <a:pt x="516636" y="1504188"/>
                  </a:moveTo>
                  <a:lnTo>
                    <a:pt x="574548" y="1504188"/>
                  </a:lnTo>
                </a:path>
                <a:path w="1945004" h="1600200">
                  <a:moveTo>
                    <a:pt x="516636" y="1301496"/>
                  </a:moveTo>
                  <a:lnTo>
                    <a:pt x="574548" y="1301496"/>
                  </a:lnTo>
                </a:path>
                <a:path w="1945004" h="1600200">
                  <a:moveTo>
                    <a:pt x="565404" y="1374648"/>
                  </a:moveTo>
                  <a:lnTo>
                    <a:pt x="565404" y="1476756"/>
                  </a:lnTo>
                </a:path>
                <a:path w="1945004" h="1600200">
                  <a:moveTo>
                    <a:pt x="565404" y="1374648"/>
                  </a:moveTo>
                  <a:lnTo>
                    <a:pt x="565404" y="1271016"/>
                  </a:lnTo>
                </a:path>
                <a:path w="1945004" h="1600200">
                  <a:moveTo>
                    <a:pt x="536448" y="1476756"/>
                  </a:moveTo>
                  <a:lnTo>
                    <a:pt x="592836" y="1476756"/>
                  </a:lnTo>
                </a:path>
                <a:path w="1945004" h="1600200">
                  <a:moveTo>
                    <a:pt x="536448" y="1271016"/>
                  </a:moveTo>
                  <a:lnTo>
                    <a:pt x="592836" y="1271016"/>
                  </a:lnTo>
                </a:path>
                <a:path w="1945004" h="1600200">
                  <a:moveTo>
                    <a:pt x="583692" y="1325880"/>
                  </a:moveTo>
                  <a:lnTo>
                    <a:pt x="583692" y="1429512"/>
                  </a:lnTo>
                </a:path>
                <a:path w="1945004" h="1600200">
                  <a:moveTo>
                    <a:pt x="583692" y="1325880"/>
                  </a:moveTo>
                  <a:lnTo>
                    <a:pt x="583692" y="1222248"/>
                  </a:lnTo>
                </a:path>
                <a:path w="1945004" h="1600200">
                  <a:moveTo>
                    <a:pt x="554736" y="1429512"/>
                  </a:moveTo>
                  <a:lnTo>
                    <a:pt x="612648" y="1429512"/>
                  </a:lnTo>
                </a:path>
                <a:path w="1945004" h="1600200">
                  <a:moveTo>
                    <a:pt x="554736" y="1222248"/>
                  </a:moveTo>
                  <a:lnTo>
                    <a:pt x="612648" y="1222248"/>
                  </a:lnTo>
                </a:path>
                <a:path w="1945004" h="1600200">
                  <a:moveTo>
                    <a:pt x="603504" y="1269492"/>
                  </a:moveTo>
                  <a:lnTo>
                    <a:pt x="603504" y="1377696"/>
                  </a:lnTo>
                </a:path>
                <a:path w="1945004" h="1600200">
                  <a:moveTo>
                    <a:pt x="603504" y="1269492"/>
                  </a:moveTo>
                  <a:lnTo>
                    <a:pt x="603504" y="1162812"/>
                  </a:lnTo>
                </a:path>
                <a:path w="1945004" h="1600200">
                  <a:moveTo>
                    <a:pt x="574548" y="1377696"/>
                  </a:moveTo>
                  <a:lnTo>
                    <a:pt x="630936" y="1377696"/>
                  </a:lnTo>
                </a:path>
                <a:path w="1945004" h="1600200">
                  <a:moveTo>
                    <a:pt x="574548" y="1162812"/>
                  </a:moveTo>
                  <a:lnTo>
                    <a:pt x="630936" y="1162812"/>
                  </a:lnTo>
                </a:path>
                <a:path w="1945004" h="1600200">
                  <a:moveTo>
                    <a:pt x="621792" y="1237488"/>
                  </a:moveTo>
                  <a:lnTo>
                    <a:pt x="621792" y="1359408"/>
                  </a:lnTo>
                </a:path>
                <a:path w="1945004" h="1600200">
                  <a:moveTo>
                    <a:pt x="621792" y="1237488"/>
                  </a:moveTo>
                  <a:lnTo>
                    <a:pt x="621792" y="1114044"/>
                  </a:lnTo>
                </a:path>
                <a:path w="1945004" h="1600200">
                  <a:moveTo>
                    <a:pt x="592836" y="1359408"/>
                  </a:moveTo>
                  <a:lnTo>
                    <a:pt x="650748" y="1359408"/>
                  </a:lnTo>
                </a:path>
                <a:path w="1945004" h="1600200">
                  <a:moveTo>
                    <a:pt x="592836" y="1114044"/>
                  </a:moveTo>
                  <a:lnTo>
                    <a:pt x="650748" y="1114044"/>
                  </a:lnTo>
                </a:path>
                <a:path w="1945004" h="1600200">
                  <a:moveTo>
                    <a:pt x="641604" y="1184148"/>
                  </a:moveTo>
                  <a:lnTo>
                    <a:pt x="641604" y="1304544"/>
                  </a:lnTo>
                </a:path>
                <a:path w="1945004" h="1600200">
                  <a:moveTo>
                    <a:pt x="641604" y="1184148"/>
                  </a:moveTo>
                  <a:lnTo>
                    <a:pt x="641604" y="1065276"/>
                  </a:lnTo>
                </a:path>
                <a:path w="1945004" h="1600200">
                  <a:moveTo>
                    <a:pt x="612648" y="1304544"/>
                  </a:moveTo>
                  <a:lnTo>
                    <a:pt x="670560" y="1304544"/>
                  </a:lnTo>
                </a:path>
                <a:path w="1945004" h="1600200">
                  <a:moveTo>
                    <a:pt x="612648" y="1065276"/>
                  </a:moveTo>
                  <a:lnTo>
                    <a:pt x="670560" y="1065276"/>
                  </a:lnTo>
                </a:path>
                <a:path w="1945004" h="1600200">
                  <a:moveTo>
                    <a:pt x="659892" y="1150620"/>
                  </a:moveTo>
                  <a:lnTo>
                    <a:pt x="659892" y="1275588"/>
                  </a:lnTo>
                </a:path>
                <a:path w="1945004" h="1600200">
                  <a:moveTo>
                    <a:pt x="659892" y="1150620"/>
                  </a:moveTo>
                  <a:lnTo>
                    <a:pt x="659892" y="1027176"/>
                  </a:lnTo>
                </a:path>
                <a:path w="1945004" h="1600200">
                  <a:moveTo>
                    <a:pt x="632460" y="1275588"/>
                  </a:moveTo>
                  <a:lnTo>
                    <a:pt x="688848" y="1275588"/>
                  </a:lnTo>
                </a:path>
                <a:path w="1945004" h="1600200">
                  <a:moveTo>
                    <a:pt x="632460" y="1027176"/>
                  </a:moveTo>
                  <a:lnTo>
                    <a:pt x="688848" y="1027176"/>
                  </a:lnTo>
                </a:path>
                <a:path w="1945004" h="1600200">
                  <a:moveTo>
                    <a:pt x="679704" y="1097280"/>
                  </a:moveTo>
                  <a:lnTo>
                    <a:pt x="679704" y="1220724"/>
                  </a:lnTo>
                </a:path>
                <a:path w="1945004" h="1600200">
                  <a:moveTo>
                    <a:pt x="679704" y="1097280"/>
                  </a:moveTo>
                  <a:lnTo>
                    <a:pt x="679704" y="975360"/>
                  </a:lnTo>
                </a:path>
                <a:path w="1945004" h="1600200">
                  <a:moveTo>
                    <a:pt x="650748" y="1220724"/>
                  </a:moveTo>
                  <a:lnTo>
                    <a:pt x="708660" y="1220724"/>
                  </a:lnTo>
                </a:path>
                <a:path w="1945004" h="1600200">
                  <a:moveTo>
                    <a:pt x="650748" y="975360"/>
                  </a:moveTo>
                  <a:lnTo>
                    <a:pt x="708660" y="975360"/>
                  </a:lnTo>
                </a:path>
                <a:path w="1945004" h="1600200">
                  <a:moveTo>
                    <a:pt x="697992" y="1054608"/>
                  </a:moveTo>
                  <a:lnTo>
                    <a:pt x="697992" y="1173480"/>
                  </a:lnTo>
                </a:path>
                <a:path w="1945004" h="1600200">
                  <a:moveTo>
                    <a:pt x="697992" y="1054608"/>
                  </a:moveTo>
                  <a:lnTo>
                    <a:pt x="697992" y="934212"/>
                  </a:lnTo>
                </a:path>
                <a:path w="1945004" h="1600200">
                  <a:moveTo>
                    <a:pt x="670560" y="1173480"/>
                  </a:moveTo>
                  <a:lnTo>
                    <a:pt x="726948" y="1173480"/>
                  </a:lnTo>
                </a:path>
                <a:path w="1945004" h="1600200">
                  <a:moveTo>
                    <a:pt x="670560" y="934212"/>
                  </a:moveTo>
                  <a:lnTo>
                    <a:pt x="726948" y="934212"/>
                  </a:lnTo>
                </a:path>
                <a:path w="1945004" h="1600200">
                  <a:moveTo>
                    <a:pt x="717804" y="1001268"/>
                  </a:moveTo>
                  <a:lnTo>
                    <a:pt x="717804" y="1109472"/>
                  </a:lnTo>
                </a:path>
                <a:path w="1945004" h="1600200">
                  <a:moveTo>
                    <a:pt x="717804" y="1001268"/>
                  </a:moveTo>
                  <a:lnTo>
                    <a:pt x="717804" y="891540"/>
                  </a:lnTo>
                </a:path>
                <a:path w="1945004" h="1600200">
                  <a:moveTo>
                    <a:pt x="688848" y="1109472"/>
                  </a:moveTo>
                  <a:lnTo>
                    <a:pt x="746760" y="1109472"/>
                  </a:lnTo>
                </a:path>
                <a:path w="1945004" h="1600200">
                  <a:moveTo>
                    <a:pt x="688848" y="891540"/>
                  </a:moveTo>
                  <a:lnTo>
                    <a:pt x="746760" y="891540"/>
                  </a:lnTo>
                </a:path>
                <a:path w="1945004" h="1600200">
                  <a:moveTo>
                    <a:pt x="737616" y="950976"/>
                  </a:moveTo>
                  <a:lnTo>
                    <a:pt x="737616" y="1056132"/>
                  </a:lnTo>
                </a:path>
                <a:path w="1945004" h="1600200">
                  <a:moveTo>
                    <a:pt x="737616" y="950976"/>
                  </a:moveTo>
                  <a:lnTo>
                    <a:pt x="737616" y="844296"/>
                  </a:lnTo>
                </a:path>
                <a:path w="1945004" h="1600200">
                  <a:moveTo>
                    <a:pt x="708660" y="1056132"/>
                  </a:moveTo>
                  <a:lnTo>
                    <a:pt x="765048" y="1056132"/>
                  </a:lnTo>
                </a:path>
                <a:path w="1945004" h="1600200">
                  <a:moveTo>
                    <a:pt x="708660" y="844296"/>
                  </a:moveTo>
                  <a:lnTo>
                    <a:pt x="765048" y="844296"/>
                  </a:lnTo>
                </a:path>
                <a:path w="1945004" h="1600200">
                  <a:moveTo>
                    <a:pt x="755904" y="903732"/>
                  </a:moveTo>
                  <a:lnTo>
                    <a:pt x="755904" y="1011936"/>
                  </a:lnTo>
                </a:path>
                <a:path w="1945004" h="1600200">
                  <a:moveTo>
                    <a:pt x="755904" y="903732"/>
                  </a:moveTo>
                  <a:lnTo>
                    <a:pt x="755904" y="797052"/>
                  </a:lnTo>
                </a:path>
                <a:path w="1945004" h="1600200">
                  <a:moveTo>
                    <a:pt x="726948" y="1011936"/>
                  </a:moveTo>
                  <a:lnTo>
                    <a:pt x="784860" y="1011936"/>
                  </a:lnTo>
                </a:path>
                <a:path w="1945004" h="1600200">
                  <a:moveTo>
                    <a:pt x="726948" y="797052"/>
                  </a:moveTo>
                  <a:lnTo>
                    <a:pt x="784860" y="797052"/>
                  </a:lnTo>
                </a:path>
                <a:path w="1945004" h="1600200">
                  <a:moveTo>
                    <a:pt x="766571" y="609600"/>
                  </a:moveTo>
                  <a:lnTo>
                    <a:pt x="766571" y="673608"/>
                  </a:lnTo>
                </a:path>
                <a:path w="1945004" h="1600200">
                  <a:moveTo>
                    <a:pt x="766571" y="609600"/>
                  </a:moveTo>
                  <a:lnTo>
                    <a:pt x="766571" y="545592"/>
                  </a:lnTo>
                </a:path>
                <a:path w="1945004" h="1600200">
                  <a:moveTo>
                    <a:pt x="739140" y="673608"/>
                  </a:moveTo>
                  <a:lnTo>
                    <a:pt x="795528" y="673608"/>
                  </a:lnTo>
                </a:path>
                <a:path w="1945004" h="1600200">
                  <a:moveTo>
                    <a:pt x="739140" y="545592"/>
                  </a:moveTo>
                  <a:lnTo>
                    <a:pt x="795528" y="545592"/>
                  </a:lnTo>
                </a:path>
                <a:path w="1945004" h="1600200">
                  <a:moveTo>
                    <a:pt x="786383" y="830580"/>
                  </a:moveTo>
                  <a:lnTo>
                    <a:pt x="786383" y="908304"/>
                  </a:lnTo>
                </a:path>
                <a:path w="1945004" h="1600200">
                  <a:moveTo>
                    <a:pt x="786383" y="830580"/>
                  </a:moveTo>
                  <a:lnTo>
                    <a:pt x="786383" y="752856"/>
                  </a:lnTo>
                </a:path>
                <a:path w="1945004" h="1600200">
                  <a:moveTo>
                    <a:pt x="757428" y="908304"/>
                  </a:moveTo>
                  <a:lnTo>
                    <a:pt x="815340" y="908304"/>
                  </a:lnTo>
                </a:path>
                <a:path w="1945004" h="1600200">
                  <a:moveTo>
                    <a:pt x="757428" y="752856"/>
                  </a:moveTo>
                  <a:lnTo>
                    <a:pt x="815340" y="752856"/>
                  </a:lnTo>
                </a:path>
                <a:path w="1945004" h="1600200">
                  <a:moveTo>
                    <a:pt x="806195" y="797052"/>
                  </a:moveTo>
                  <a:lnTo>
                    <a:pt x="806195" y="864108"/>
                  </a:lnTo>
                </a:path>
                <a:path w="1945004" h="1600200">
                  <a:moveTo>
                    <a:pt x="806195" y="797052"/>
                  </a:moveTo>
                  <a:lnTo>
                    <a:pt x="806195" y="728472"/>
                  </a:lnTo>
                </a:path>
                <a:path w="1945004" h="1600200">
                  <a:moveTo>
                    <a:pt x="777240" y="864108"/>
                  </a:moveTo>
                  <a:lnTo>
                    <a:pt x="833628" y="864108"/>
                  </a:lnTo>
                </a:path>
                <a:path w="1945004" h="1600200">
                  <a:moveTo>
                    <a:pt x="777240" y="728472"/>
                  </a:moveTo>
                  <a:lnTo>
                    <a:pt x="833628" y="728472"/>
                  </a:lnTo>
                </a:path>
                <a:path w="1945004" h="1600200">
                  <a:moveTo>
                    <a:pt x="824483" y="661416"/>
                  </a:moveTo>
                  <a:lnTo>
                    <a:pt x="824483" y="716280"/>
                  </a:lnTo>
                </a:path>
                <a:path w="1945004" h="1600200">
                  <a:moveTo>
                    <a:pt x="824483" y="661416"/>
                  </a:moveTo>
                  <a:lnTo>
                    <a:pt x="824483" y="608076"/>
                  </a:lnTo>
                </a:path>
                <a:path w="1945004" h="1600200">
                  <a:moveTo>
                    <a:pt x="795528" y="716280"/>
                  </a:moveTo>
                  <a:lnTo>
                    <a:pt x="853440" y="716280"/>
                  </a:lnTo>
                </a:path>
                <a:path w="1945004" h="1600200">
                  <a:moveTo>
                    <a:pt x="795528" y="608076"/>
                  </a:moveTo>
                  <a:lnTo>
                    <a:pt x="853440" y="608076"/>
                  </a:lnTo>
                </a:path>
                <a:path w="1945004" h="1600200">
                  <a:moveTo>
                    <a:pt x="844295" y="574548"/>
                  </a:moveTo>
                  <a:lnTo>
                    <a:pt x="844295" y="618744"/>
                  </a:lnTo>
                </a:path>
                <a:path w="1945004" h="1600200">
                  <a:moveTo>
                    <a:pt x="844295" y="574548"/>
                  </a:moveTo>
                  <a:lnTo>
                    <a:pt x="844295" y="531876"/>
                  </a:lnTo>
                </a:path>
                <a:path w="1945004" h="1600200">
                  <a:moveTo>
                    <a:pt x="815340" y="618744"/>
                  </a:moveTo>
                  <a:lnTo>
                    <a:pt x="871728" y="618744"/>
                  </a:lnTo>
                </a:path>
                <a:path w="1945004" h="1600200">
                  <a:moveTo>
                    <a:pt x="815340" y="531876"/>
                  </a:moveTo>
                  <a:lnTo>
                    <a:pt x="871728" y="531876"/>
                  </a:lnTo>
                </a:path>
                <a:path w="1945004" h="1600200">
                  <a:moveTo>
                    <a:pt x="862583" y="512064"/>
                  </a:moveTo>
                  <a:lnTo>
                    <a:pt x="862583" y="548640"/>
                  </a:lnTo>
                </a:path>
                <a:path w="1945004" h="1600200">
                  <a:moveTo>
                    <a:pt x="862583" y="512064"/>
                  </a:moveTo>
                  <a:lnTo>
                    <a:pt x="862583" y="475488"/>
                  </a:lnTo>
                </a:path>
                <a:path w="1945004" h="1600200">
                  <a:moveTo>
                    <a:pt x="833628" y="548640"/>
                  </a:moveTo>
                  <a:lnTo>
                    <a:pt x="891540" y="548640"/>
                  </a:lnTo>
                </a:path>
                <a:path w="1945004" h="1600200">
                  <a:moveTo>
                    <a:pt x="833628" y="475488"/>
                  </a:moveTo>
                  <a:lnTo>
                    <a:pt x="891540" y="475488"/>
                  </a:lnTo>
                </a:path>
                <a:path w="1945004" h="1600200">
                  <a:moveTo>
                    <a:pt x="882395" y="484632"/>
                  </a:moveTo>
                  <a:lnTo>
                    <a:pt x="882395" y="518160"/>
                  </a:lnTo>
                </a:path>
                <a:path w="1945004" h="1600200">
                  <a:moveTo>
                    <a:pt x="882395" y="484632"/>
                  </a:moveTo>
                  <a:lnTo>
                    <a:pt x="882395" y="451104"/>
                  </a:lnTo>
                </a:path>
                <a:path w="1945004" h="1600200">
                  <a:moveTo>
                    <a:pt x="853440" y="518160"/>
                  </a:moveTo>
                  <a:lnTo>
                    <a:pt x="911352" y="518160"/>
                  </a:lnTo>
                </a:path>
                <a:path w="1945004" h="1600200">
                  <a:moveTo>
                    <a:pt x="853440" y="451104"/>
                  </a:moveTo>
                  <a:lnTo>
                    <a:pt x="911352" y="451104"/>
                  </a:lnTo>
                </a:path>
                <a:path w="1945004" h="1600200">
                  <a:moveTo>
                    <a:pt x="900683" y="458724"/>
                  </a:moveTo>
                  <a:lnTo>
                    <a:pt x="900683" y="492252"/>
                  </a:lnTo>
                </a:path>
                <a:path w="1945004" h="1600200">
                  <a:moveTo>
                    <a:pt x="900683" y="458724"/>
                  </a:moveTo>
                  <a:lnTo>
                    <a:pt x="900683" y="423672"/>
                  </a:lnTo>
                </a:path>
                <a:path w="1945004" h="1600200">
                  <a:moveTo>
                    <a:pt x="873252" y="492252"/>
                  </a:moveTo>
                  <a:lnTo>
                    <a:pt x="929640" y="492252"/>
                  </a:lnTo>
                </a:path>
                <a:path w="1945004" h="1600200">
                  <a:moveTo>
                    <a:pt x="873252" y="423672"/>
                  </a:moveTo>
                  <a:lnTo>
                    <a:pt x="929640" y="423672"/>
                  </a:lnTo>
                </a:path>
                <a:path w="1945004" h="1600200">
                  <a:moveTo>
                    <a:pt x="920495" y="434340"/>
                  </a:moveTo>
                  <a:lnTo>
                    <a:pt x="920495" y="467868"/>
                  </a:lnTo>
                </a:path>
                <a:path w="1945004" h="1600200">
                  <a:moveTo>
                    <a:pt x="920495" y="434340"/>
                  </a:moveTo>
                  <a:lnTo>
                    <a:pt x="920495" y="402336"/>
                  </a:lnTo>
                </a:path>
                <a:path w="1945004" h="1600200">
                  <a:moveTo>
                    <a:pt x="891540" y="467868"/>
                  </a:moveTo>
                  <a:lnTo>
                    <a:pt x="949452" y="467868"/>
                  </a:lnTo>
                </a:path>
                <a:path w="1945004" h="1600200">
                  <a:moveTo>
                    <a:pt x="891540" y="402336"/>
                  </a:moveTo>
                  <a:lnTo>
                    <a:pt x="949452" y="402336"/>
                  </a:lnTo>
                </a:path>
                <a:path w="1945004" h="1600200">
                  <a:moveTo>
                    <a:pt x="938783" y="391668"/>
                  </a:moveTo>
                  <a:lnTo>
                    <a:pt x="938783" y="419100"/>
                  </a:lnTo>
                </a:path>
                <a:path w="1945004" h="1600200">
                  <a:moveTo>
                    <a:pt x="938783" y="391668"/>
                  </a:moveTo>
                  <a:lnTo>
                    <a:pt x="938783" y="365760"/>
                  </a:lnTo>
                </a:path>
                <a:path w="1945004" h="1600200">
                  <a:moveTo>
                    <a:pt x="911352" y="419100"/>
                  </a:moveTo>
                  <a:lnTo>
                    <a:pt x="967740" y="419100"/>
                  </a:lnTo>
                </a:path>
                <a:path w="1945004" h="1600200">
                  <a:moveTo>
                    <a:pt x="911352" y="365760"/>
                  </a:moveTo>
                  <a:lnTo>
                    <a:pt x="967740" y="365760"/>
                  </a:lnTo>
                </a:path>
                <a:path w="1945004" h="1600200">
                  <a:moveTo>
                    <a:pt x="958595" y="373380"/>
                  </a:moveTo>
                  <a:lnTo>
                    <a:pt x="958595" y="402336"/>
                  </a:lnTo>
                </a:path>
                <a:path w="1945004" h="1600200">
                  <a:moveTo>
                    <a:pt x="958595" y="373380"/>
                  </a:moveTo>
                  <a:lnTo>
                    <a:pt x="958595" y="342900"/>
                  </a:lnTo>
                </a:path>
                <a:path w="1945004" h="1600200">
                  <a:moveTo>
                    <a:pt x="929640" y="402336"/>
                  </a:moveTo>
                  <a:lnTo>
                    <a:pt x="987552" y="402336"/>
                  </a:lnTo>
                </a:path>
                <a:path w="1945004" h="1600200">
                  <a:moveTo>
                    <a:pt x="929640" y="342900"/>
                  </a:moveTo>
                  <a:lnTo>
                    <a:pt x="987552" y="342900"/>
                  </a:lnTo>
                </a:path>
                <a:path w="1945004" h="1600200">
                  <a:moveTo>
                    <a:pt x="978407" y="359664"/>
                  </a:moveTo>
                  <a:lnTo>
                    <a:pt x="978407" y="391668"/>
                  </a:lnTo>
                </a:path>
                <a:path w="1945004" h="1600200">
                  <a:moveTo>
                    <a:pt x="978407" y="359664"/>
                  </a:moveTo>
                  <a:lnTo>
                    <a:pt x="978407" y="327660"/>
                  </a:lnTo>
                </a:path>
                <a:path w="1945004" h="1600200">
                  <a:moveTo>
                    <a:pt x="949452" y="391668"/>
                  </a:moveTo>
                  <a:lnTo>
                    <a:pt x="1005840" y="391668"/>
                  </a:lnTo>
                </a:path>
                <a:path w="1945004" h="1600200">
                  <a:moveTo>
                    <a:pt x="949452" y="327660"/>
                  </a:moveTo>
                  <a:lnTo>
                    <a:pt x="1005840" y="327660"/>
                  </a:lnTo>
                </a:path>
                <a:path w="1945004" h="1600200">
                  <a:moveTo>
                    <a:pt x="996695" y="364236"/>
                  </a:moveTo>
                  <a:lnTo>
                    <a:pt x="996695" y="393192"/>
                  </a:lnTo>
                </a:path>
                <a:path w="1945004" h="1600200">
                  <a:moveTo>
                    <a:pt x="996695" y="364236"/>
                  </a:moveTo>
                  <a:lnTo>
                    <a:pt x="996695" y="335280"/>
                  </a:lnTo>
                </a:path>
                <a:path w="1945004" h="1600200">
                  <a:moveTo>
                    <a:pt x="967740" y="393192"/>
                  </a:moveTo>
                  <a:lnTo>
                    <a:pt x="1025652" y="393192"/>
                  </a:lnTo>
                </a:path>
                <a:path w="1945004" h="1600200">
                  <a:moveTo>
                    <a:pt x="967740" y="335280"/>
                  </a:moveTo>
                  <a:lnTo>
                    <a:pt x="1025652" y="335280"/>
                  </a:lnTo>
                </a:path>
                <a:path w="1945004" h="1600200">
                  <a:moveTo>
                    <a:pt x="1016507" y="374904"/>
                  </a:moveTo>
                  <a:lnTo>
                    <a:pt x="1016507" y="403860"/>
                  </a:lnTo>
                </a:path>
                <a:path w="1945004" h="1600200">
                  <a:moveTo>
                    <a:pt x="1016507" y="374904"/>
                  </a:moveTo>
                  <a:lnTo>
                    <a:pt x="1016507" y="345948"/>
                  </a:lnTo>
                </a:path>
                <a:path w="1945004" h="1600200">
                  <a:moveTo>
                    <a:pt x="987552" y="403860"/>
                  </a:moveTo>
                  <a:lnTo>
                    <a:pt x="1043940" y="403860"/>
                  </a:lnTo>
                </a:path>
                <a:path w="1945004" h="1600200">
                  <a:moveTo>
                    <a:pt x="987552" y="345948"/>
                  </a:moveTo>
                  <a:lnTo>
                    <a:pt x="1043940" y="345948"/>
                  </a:lnTo>
                </a:path>
                <a:path w="1945004" h="1600200">
                  <a:moveTo>
                    <a:pt x="1034795" y="384048"/>
                  </a:moveTo>
                  <a:lnTo>
                    <a:pt x="1034795" y="416052"/>
                  </a:lnTo>
                </a:path>
                <a:path w="1945004" h="1600200">
                  <a:moveTo>
                    <a:pt x="1034795" y="384048"/>
                  </a:moveTo>
                  <a:lnTo>
                    <a:pt x="1034795" y="350520"/>
                  </a:lnTo>
                </a:path>
                <a:path w="1945004" h="1600200">
                  <a:moveTo>
                    <a:pt x="1005840" y="416052"/>
                  </a:moveTo>
                  <a:lnTo>
                    <a:pt x="1063752" y="416052"/>
                  </a:lnTo>
                </a:path>
                <a:path w="1945004" h="1600200">
                  <a:moveTo>
                    <a:pt x="1005840" y="350520"/>
                  </a:moveTo>
                  <a:lnTo>
                    <a:pt x="1063752" y="350520"/>
                  </a:lnTo>
                </a:path>
                <a:path w="1945004" h="1600200">
                  <a:moveTo>
                    <a:pt x="1054608" y="402336"/>
                  </a:moveTo>
                  <a:lnTo>
                    <a:pt x="1054608" y="437388"/>
                  </a:lnTo>
                </a:path>
                <a:path w="1945004" h="1600200">
                  <a:moveTo>
                    <a:pt x="1054608" y="402336"/>
                  </a:moveTo>
                  <a:lnTo>
                    <a:pt x="1054608" y="367284"/>
                  </a:lnTo>
                </a:path>
                <a:path w="1945004" h="1600200">
                  <a:moveTo>
                    <a:pt x="1025652" y="437388"/>
                  </a:moveTo>
                  <a:lnTo>
                    <a:pt x="1083564" y="437388"/>
                  </a:lnTo>
                </a:path>
                <a:path w="1945004" h="1600200">
                  <a:moveTo>
                    <a:pt x="1025652" y="367284"/>
                  </a:moveTo>
                  <a:lnTo>
                    <a:pt x="1083564" y="367284"/>
                  </a:lnTo>
                </a:path>
                <a:path w="1945004" h="1600200">
                  <a:moveTo>
                    <a:pt x="1072895" y="432816"/>
                  </a:moveTo>
                  <a:lnTo>
                    <a:pt x="1072895" y="472440"/>
                  </a:lnTo>
                </a:path>
                <a:path w="1945004" h="1600200">
                  <a:moveTo>
                    <a:pt x="1072895" y="432816"/>
                  </a:moveTo>
                  <a:lnTo>
                    <a:pt x="1072895" y="394716"/>
                  </a:lnTo>
                </a:path>
                <a:path w="1945004" h="1600200">
                  <a:moveTo>
                    <a:pt x="1045464" y="472440"/>
                  </a:moveTo>
                  <a:lnTo>
                    <a:pt x="1101852" y="472440"/>
                  </a:lnTo>
                </a:path>
                <a:path w="1945004" h="1600200">
                  <a:moveTo>
                    <a:pt x="1045464" y="394716"/>
                  </a:moveTo>
                  <a:lnTo>
                    <a:pt x="1101852" y="394716"/>
                  </a:lnTo>
                </a:path>
                <a:path w="1945004" h="1600200">
                  <a:moveTo>
                    <a:pt x="1092708" y="463296"/>
                  </a:moveTo>
                  <a:lnTo>
                    <a:pt x="1092708" y="502920"/>
                  </a:lnTo>
                </a:path>
                <a:path w="1945004" h="1600200">
                  <a:moveTo>
                    <a:pt x="1092708" y="463296"/>
                  </a:moveTo>
                  <a:lnTo>
                    <a:pt x="1092708" y="423672"/>
                  </a:lnTo>
                </a:path>
                <a:path w="1945004" h="1600200">
                  <a:moveTo>
                    <a:pt x="1063752" y="502920"/>
                  </a:moveTo>
                  <a:lnTo>
                    <a:pt x="1121664" y="502920"/>
                  </a:lnTo>
                </a:path>
                <a:path w="1945004" h="1600200">
                  <a:moveTo>
                    <a:pt x="1063752" y="423672"/>
                  </a:moveTo>
                  <a:lnTo>
                    <a:pt x="1121664" y="423672"/>
                  </a:lnTo>
                </a:path>
                <a:path w="1945004" h="1600200">
                  <a:moveTo>
                    <a:pt x="1110995" y="505968"/>
                  </a:moveTo>
                  <a:lnTo>
                    <a:pt x="1110995" y="553212"/>
                  </a:lnTo>
                </a:path>
                <a:path w="1945004" h="1600200">
                  <a:moveTo>
                    <a:pt x="1110995" y="505968"/>
                  </a:moveTo>
                  <a:lnTo>
                    <a:pt x="1110995" y="457200"/>
                  </a:lnTo>
                </a:path>
                <a:path w="1945004" h="1600200">
                  <a:moveTo>
                    <a:pt x="1083564" y="553212"/>
                  </a:moveTo>
                  <a:lnTo>
                    <a:pt x="1139952" y="553212"/>
                  </a:lnTo>
                </a:path>
                <a:path w="1945004" h="1600200">
                  <a:moveTo>
                    <a:pt x="1083564" y="457200"/>
                  </a:moveTo>
                  <a:lnTo>
                    <a:pt x="1139952" y="457200"/>
                  </a:lnTo>
                </a:path>
                <a:path w="1945004" h="1600200">
                  <a:moveTo>
                    <a:pt x="1130808" y="542544"/>
                  </a:moveTo>
                  <a:lnTo>
                    <a:pt x="1130808" y="592836"/>
                  </a:lnTo>
                </a:path>
                <a:path w="1945004" h="1600200">
                  <a:moveTo>
                    <a:pt x="1130808" y="542544"/>
                  </a:moveTo>
                  <a:lnTo>
                    <a:pt x="1130808" y="492252"/>
                  </a:lnTo>
                </a:path>
                <a:path w="1945004" h="1600200">
                  <a:moveTo>
                    <a:pt x="1101852" y="592836"/>
                  </a:moveTo>
                  <a:lnTo>
                    <a:pt x="1159764" y="592836"/>
                  </a:lnTo>
                </a:path>
                <a:path w="1945004" h="1600200">
                  <a:moveTo>
                    <a:pt x="1101852" y="492252"/>
                  </a:moveTo>
                  <a:lnTo>
                    <a:pt x="1159764" y="492252"/>
                  </a:lnTo>
                </a:path>
                <a:path w="1945004" h="1600200">
                  <a:moveTo>
                    <a:pt x="1150620" y="579120"/>
                  </a:moveTo>
                  <a:lnTo>
                    <a:pt x="1150620" y="626364"/>
                  </a:lnTo>
                </a:path>
                <a:path w="1945004" h="1600200">
                  <a:moveTo>
                    <a:pt x="1150620" y="579120"/>
                  </a:moveTo>
                  <a:lnTo>
                    <a:pt x="1150620" y="531876"/>
                  </a:lnTo>
                </a:path>
                <a:path w="1945004" h="1600200">
                  <a:moveTo>
                    <a:pt x="1121664" y="626364"/>
                  </a:moveTo>
                  <a:lnTo>
                    <a:pt x="1178052" y="626364"/>
                  </a:lnTo>
                </a:path>
                <a:path w="1945004" h="1600200">
                  <a:moveTo>
                    <a:pt x="1121664" y="531876"/>
                  </a:moveTo>
                  <a:lnTo>
                    <a:pt x="1178052" y="531876"/>
                  </a:lnTo>
                </a:path>
                <a:path w="1945004" h="1600200">
                  <a:moveTo>
                    <a:pt x="1168908" y="626364"/>
                  </a:moveTo>
                  <a:lnTo>
                    <a:pt x="1168908" y="681228"/>
                  </a:lnTo>
                </a:path>
                <a:path w="1945004" h="1600200">
                  <a:moveTo>
                    <a:pt x="1168908" y="626364"/>
                  </a:moveTo>
                  <a:lnTo>
                    <a:pt x="1168908" y="569976"/>
                  </a:lnTo>
                </a:path>
                <a:path w="1945004" h="1600200">
                  <a:moveTo>
                    <a:pt x="1139952" y="681228"/>
                  </a:moveTo>
                  <a:lnTo>
                    <a:pt x="1197864" y="681228"/>
                  </a:lnTo>
                </a:path>
                <a:path w="1945004" h="1600200">
                  <a:moveTo>
                    <a:pt x="1139952" y="569976"/>
                  </a:moveTo>
                  <a:lnTo>
                    <a:pt x="1197864" y="569976"/>
                  </a:lnTo>
                </a:path>
                <a:path w="1945004" h="1600200">
                  <a:moveTo>
                    <a:pt x="1188720" y="650748"/>
                  </a:moveTo>
                  <a:lnTo>
                    <a:pt x="1188720" y="702564"/>
                  </a:lnTo>
                </a:path>
                <a:path w="1945004" h="1600200">
                  <a:moveTo>
                    <a:pt x="1188720" y="650748"/>
                  </a:moveTo>
                  <a:lnTo>
                    <a:pt x="1188720" y="598932"/>
                  </a:lnTo>
                </a:path>
                <a:path w="1945004" h="1600200">
                  <a:moveTo>
                    <a:pt x="1159764" y="702564"/>
                  </a:moveTo>
                  <a:lnTo>
                    <a:pt x="1216152" y="702564"/>
                  </a:lnTo>
                </a:path>
                <a:path w="1945004" h="1600200">
                  <a:moveTo>
                    <a:pt x="1159764" y="598932"/>
                  </a:moveTo>
                  <a:lnTo>
                    <a:pt x="1216152" y="598932"/>
                  </a:lnTo>
                </a:path>
                <a:path w="1945004" h="1600200">
                  <a:moveTo>
                    <a:pt x="1207008" y="672084"/>
                  </a:moveTo>
                  <a:lnTo>
                    <a:pt x="1207008" y="725424"/>
                  </a:lnTo>
                </a:path>
                <a:path w="1945004" h="1600200">
                  <a:moveTo>
                    <a:pt x="1207008" y="672084"/>
                  </a:moveTo>
                  <a:lnTo>
                    <a:pt x="1207008" y="617220"/>
                  </a:lnTo>
                </a:path>
                <a:path w="1945004" h="1600200">
                  <a:moveTo>
                    <a:pt x="1178052" y="725424"/>
                  </a:moveTo>
                  <a:lnTo>
                    <a:pt x="1235964" y="725424"/>
                  </a:lnTo>
                </a:path>
                <a:path w="1945004" h="1600200">
                  <a:moveTo>
                    <a:pt x="1178052" y="617220"/>
                  </a:moveTo>
                  <a:lnTo>
                    <a:pt x="1235964" y="617220"/>
                  </a:lnTo>
                </a:path>
                <a:path w="1945004" h="1600200">
                  <a:moveTo>
                    <a:pt x="1226820" y="687324"/>
                  </a:moveTo>
                  <a:lnTo>
                    <a:pt x="1226820" y="743712"/>
                  </a:lnTo>
                </a:path>
                <a:path w="1945004" h="1600200">
                  <a:moveTo>
                    <a:pt x="1226820" y="687324"/>
                  </a:moveTo>
                  <a:lnTo>
                    <a:pt x="1226820" y="629412"/>
                  </a:lnTo>
                </a:path>
                <a:path w="1945004" h="1600200">
                  <a:moveTo>
                    <a:pt x="1197864" y="743712"/>
                  </a:moveTo>
                  <a:lnTo>
                    <a:pt x="1255776" y="743712"/>
                  </a:lnTo>
                </a:path>
                <a:path w="1945004" h="1600200">
                  <a:moveTo>
                    <a:pt x="1197864" y="629412"/>
                  </a:moveTo>
                  <a:lnTo>
                    <a:pt x="1255776" y="629412"/>
                  </a:lnTo>
                </a:path>
                <a:path w="1945004" h="1600200">
                  <a:moveTo>
                    <a:pt x="1245108" y="697992"/>
                  </a:moveTo>
                  <a:lnTo>
                    <a:pt x="1245108" y="754380"/>
                  </a:lnTo>
                </a:path>
                <a:path w="1945004" h="1600200">
                  <a:moveTo>
                    <a:pt x="1245108" y="697992"/>
                  </a:moveTo>
                  <a:lnTo>
                    <a:pt x="1245108" y="643128"/>
                  </a:lnTo>
                </a:path>
                <a:path w="1945004" h="1600200">
                  <a:moveTo>
                    <a:pt x="1217676" y="754380"/>
                  </a:moveTo>
                  <a:lnTo>
                    <a:pt x="1274064" y="754380"/>
                  </a:lnTo>
                </a:path>
                <a:path w="1945004" h="1600200">
                  <a:moveTo>
                    <a:pt x="1217676" y="643128"/>
                  </a:moveTo>
                  <a:lnTo>
                    <a:pt x="1274064" y="643128"/>
                  </a:lnTo>
                </a:path>
                <a:path w="1945004" h="1600200">
                  <a:moveTo>
                    <a:pt x="1264920" y="701040"/>
                  </a:moveTo>
                  <a:lnTo>
                    <a:pt x="1264920" y="755904"/>
                  </a:lnTo>
                </a:path>
                <a:path w="1945004" h="1600200">
                  <a:moveTo>
                    <a:pt x="1264920" y="701040"/>
                  </a:moveTo>
                  <a:lnTo>
                    <a:pt x="1264920" y="646176"/>
                  </a:lnTo>
                </a:path>
                <a:path w="1945004" h="1600200">
                  <a:moveTo>
                    <a:pt x="1235964" y="755904"/>
                  </a:moveTo>
                  <a:lnTo>
                    <a:pt x="1293876" y="755904"/>
                  </a:lnTo>
                </a:path>
                <a:path w="1945004" h="1600200">
                  <a:moveTo>
                    <a:pt x="1235964" y="646176"/>
                  </a:moveTo>
                  <a:lnTo>
                    <a:pt x="1293876" y="646176"/>
                  </a:lnTo>
                </a:path>
                <a:path w="1945004" h="1600200">
                  <a:moveTo>
                    <a:pt x="1283208" y="717804"/>
                  </a:moveTo>
                  <a:lnTo>
                    <a:pt x="1283208" y="772668"/>
                  </a:lnTo>
                </a:path>
                <a:path w="1945004" h="1600200">
                  <a:moveTo>
                    <a:pt x="1283208" y="717804"/>
                  </a:moveTo>
                  <a:lnTo>
                    <a:pt x="1283208" y="664464"/>
                  </a:lnTo>
                </a:path>
                <a:path w="1945004" h="1600200">
                  <a:moveTo>
                    <a:pt x="1255776" y="772668"/>
                  </a:moveTo>
                  <a:lnTo>
                    <a:pt x="1312164" y="772668"/>
                  </a:lnTo>
                </a:path>
                <a:path w="1945004" h="1600200">
                  <a:moveTo>
                    <a:pt x="1255776" y="664464"/>
                  </a:moveTo>
                  <a:lnTo>
                    <a:pt x="1312164" y="664464"/>
                  </a:lnTo>
                </a:path>
                <a:path w="1945004" h="1600200">
                  <a:moveTo>
                    <a:pt x="1303020" y="717804"/>
                  </a:moveTo>
                  <a:lnTo>
                    <a:pt x="1303020" y="784860"/>
                  </a:lnTo>
                </a:path>
                <a:path w="1945004" h="1600200">
                  <a:moveTo>
                    <a:pt x="1303020" y="717804"/>
                  </a:moveTo>
                  <a:lnTo>
                    <a:pt x="1303020" y="650748"/>
                  </a:lnTo>
                </a:path>
                <a:path w="1945004" h="1600200">
                  <a:moveTo>
                    <a:pt x="1274064" y="784860"/>
                  </a:moveTo>
                  <a:lnTo>
                    <a:pt x="1331976" y="784860"/>
                  </a:lnTo>
                </a:path>
                <a:path w="1945004" h="1600200">
                  <a:moveTo>
                    <a:pt x="1274064" y="650748"/>
                  </a:moveTo>
                  <a:lnTo>
                    <a:pt x="1331976" y="650748"/>
                  </a:lnTo>
                </a:path>
                <a:path w="1945004" h="1600200">
                  <a:moveTo>
                    <a:pt x="1322832" y="708660"/>
                  </a:moveTo>
                  <a:lnTo>
                    <a:pt x="1322832" y="774192"/>
                  </a:lnTo>
                </a:path>
                <a:path w="1945004" h="1600200">
                  <a:moveTo>
                    <a:pt x="1322832" y="708660"/>
                  </a:moveTo>
                  <a:lnTo>
                    <a:pt x="1322832" y="643128"/>
                  </a:lnTo>
                </a:path>
                <a:path w="1945004" h="1600200">
                  <a:moveTo>
                    <a:pt x="1293876" y="774192"/>
                  </a:moveTo>
                  <a:lnTo>
                    <a:pt x="1350264" y="774192"/>
                  </a:lnTo>
                </a:path>
                <a:path w="1945004" h="1600200">
                  <a:moveTo>
                    <a:pt x="1293876" y="643128"/>
                  </a:moveTo>
                  <a:lnTo>
                    <a:pt x="1350264" y="643128"/>
                  </a:lnTo>
                </a:path>
                <a:path w="1945004" h="1600200">
                  <a:moveTo>
                    <a:pt x="1341120" y="693420"/>
                  </a:moveTo>
                  <a:lnTo>
                    <a:pt x="1341120" y="757428"/>
                  </a:lnTo>
                </a:path>
                <a:path w="1945004" h="1600200">
                  <a:moveTo>
                    <a:pt x="1341120" y="693420"/>
                  </a:moveTo>
                  <a:lnTo>
                    <a:pt x="1341120" y="629412"/>
                  </a:lnTo>
                </a:path>
                <a:path w="1945004" h="1600200">
                  <a:moveTo>
                    <a:pt x="1312164" y="757428"/>
                  </a:moveTo>
                  <a:lnTo>
                    <a:pt x="1370076" y="757428"/>
                  </a:lnTo>
                </a:path>
                <a:path w="1945004" h="1600200">
                  <a:moveTo>
                    <a:pt x="1312164" y="629412"/>
                  </a:moveTo>
                  <a:lnTo>
                    <a:pt x="1370076" y="629412"/>
                  </a:lnTo>
                </a:path>
                <a:path w="1945004" h="1600200">
                  <a:moveTo>
                    <a:pt x="1360932" y="697992"/>
                  </a:moveTo>
                  <a:lnTo>
                    <a:pt x="1360932" y="766572"/>
                  </a:lnTo>
                </a:path>
                <a:path w="1945004" h="1600200">
                  <a:moveTo>
                    <a:pt x="1360932" y="697992"/>
                  </a:moveTo>
                  <a:lnTo>
                    <a:pt x="1360932" y="629412"/>
                  </a:lnTo>
                </a:path>
                <a:path w="1945004" h="1600200">
                  <a:moveTo>
                    <a:pt x="1331976" y="766572"/>
                  </a:moveTo>
                  <a:lnTo>
                    <a:pt x="1388364" y="766572"/>
                  </a:lnTo>
                </a:path>
                <a:path w="1945004" h="1600200">
                  <a:moveTo>
                    <a:pt x="1331976" y="629412"/>
                  </a:moveTo>
                  <a:lnTo>
                    <a:pt x="1388364" y="629412"/>
                  </a:lnTo>
                </a:path>
                <a:path w="1945004" h="1600200">
                  <a:moveTo>
                    <a:pt x="1379220" y="684276"/>
                  </a:moveTo>
                  <a:lnTo>
                    <a:pt x="1379220" y="762000"/>
                  </a:lnTo>
                </a:path>
                <a:path w="1945004" h="1600200">
                  <a:moveTo>
                    <a:pt x="1379220" y="684276"/>
                  </a:moveTo>
                  <a:lnTo>
                    <a:pt x="1379220" y="606552"/>
                  </a:lnTo>
                </a:path>
                <a:path w="1945004" h="1600200">
                  <a:moveTo>
                    <a:pt x="1350264" y="762000"/>
                  </a:moveTo>
                  <a:lnTo>
                    <a:pt x="1408176" y="762000"/>
                  </a:lnTo>
                </a:path>
                <a:path w="1945004" h="1600200">
                  <a:moveTo>
                    <a:pt x="1350264" y="606552"/>
                  </a:moveTo>
                  <a:lnTo>
                    <a:pt x="1408176" y="606552"/>
                  </a:lnTo>
                </a:path>
                <a:path w="1945004" h="1600200">
                  <a:moveTo>
                    <a:pt x="1399032" y="667512"/>
                  </a:moveTo>
                  <a:lnTo>
                    <a:pt x="1399032" y="743712"/>
                  </a:lnTo>
                </a:path>
                <a:path w="1945004" h="1600200">
                  <a:moveTo>
                    <a:pt x="1399032" y="667512"/>
                  </a:moveTo>
                  <a:lnTo>
                    <a:pt x="1399032" y="592836"/>
                  </a:lnTo>
                </a:path>
                <a:path w="1945004" h="1600200">
                  <a:moveTo>
                    <a:pt x="1370076" y="743712"/>
                  </a:moveTo>
                  <a:lnTo>
                    <a:pt x="1427988" y="743712"/>
                  </a:lnTo>
                </a:path>
                <a:path w="1945004" h="1600200">
                  <a:moveTo>
                    <a:pt x="1370076" y="592836"/>
                  </a:moveTo>
                  <a:lnTo>
                    <a:pt x="1427988" y="592836"/>
                  </a:lnTo>
                </a:path>
                <a:path w="1945004" h="1600200">
                  <a:moveTo>
                    <a:pt x="1417320" y="653796"/>
                  </a:moveTo>
                  <a:lnTo>
                    <a:pt x="1417320" y="739140"/>
                  </a:lnTo>
                </a:path>
                <a:path w="1945004" h="1600200">
                  <a:moveTo>
                    <a:pt x="1417320" y="653796"/>
                  </a:moveTo>
                  <a:lnTo>
                    <a:pt x="1417320" y="569976"/>
                  </a:lnTo>
                </a:path>
                <a:path w="1945004" h="1600200">
                  <a:moveTo>
                    <a:pt x="1389888" y="739140"/>
                  </a:moveTo>
                  <a:lnTo>
                    <a:pt x="1446276" y="739140"/>
                  </a:lnTo>
                </a:path>
                <a:path w="1945004" h="1600200">
                  <a:moveTo>
                    <a:pt x="1389888" y="569976"/>
                  </a:moveTo>
                  <a:lnTo>
                    <a:pt x="1446276" y="569976"/>
                  </a:lnTo>
                </a:path>
                <a:path w="1945004" h="1600200">
                  <a:moveTo>
                    <a:pt x="1437132" y="624840"/>
                  </a:moveTo>
                  <a:lnTo>
                    <a:pt x="1437132" y="714756"/>
                  </a:lnTo>
                </a:path>
                <a:path w="1945004" h="1600200">
                  <a:moveTo>
                    <a:pt x="1437132" y="624840"/>
                  </a:moveTo>
                  <a:lnTo>
                    <a:pt x="1437132" y="533400"/>
                  </a:lnTo>
                </a:path>
                <a:path w="1945004" h="1600200">
                  <a:moveTo>
                    <a:pt x="1408176" y="714756"/>
                  </a:moveTo>
                  <a:lnTo>
                    <a:pt x="1466088" y="714756"/>
                  </a:lnTo>
                </a:path>
                <a:path w="1945004" h="1600200">
                  <a:moveTo>
                    <a:pt x="1408176" y="533400"/>
                  </a:moveTo>
                  <a:lnTo>
                    <a:pt x="1466088" y="533400"/>
                  </a:lnTo>
                </a:path>
                <a:path w="1945004" h="1600200">
                  <a:moveTo>
                    <a:pt x="1455420" y="605028"/>
                  </a:moveTo>
                  <a:lnTo>
                    <a:pt x="1455420" y="702564"/>
                  </a:lnTo>
                </a:path>
                <a:path w="1945004" h="1600200">
                  <a:moveTo>
                    <a:pt x="1455420" y="605028"/>
                  </a:moveTo>
                  <a:lnTo>
                    <a:pt x="1455420" y="509016"/>
                  </a:lnTo>
                </a:path>
                <a:path w="1945004" h="1600200">
                  <a:moveTo>
                    <a:pt x="1427988" y="702564"/>
                  </a:moveTo>
                  <a:lnTo>
                    <a:pt x="1484376" y="702564"/>
                  </a:lnTo>
                </a:path>
                <a:path w="1945004" h="1600200">
                  <a:moveTo>
                    <a:pt x="1427988" y="509016"/>
                  </a:moveTo>
                  <a:lnTo>
                    <a:pt x="1484376" y="509016"/>
                  </a:lnTo>
                </a:path>
                <a:path w="1945004" h="1600200">
                  <a:moveTo>
                    <a:pt x="1475232" y="588264"/>
                  </a:moveTo>
                  <a:lnTo>
                    <a:pt x="1475232" y="688848"/>
                  </a:lnTo>
                </a:path>
                <a:path w="1945004" h="1600200">
                  <a:moveTo>
                    <a:pt x="1475232" y="588264"/>
                  </a:moveTo>
                  <a:lnTo>
                    <a:pt x="1475232" y="487680"/>
                  </a:lnTo>
                </a:path>
                <a:path w="1945004" h="1600200">
                  <a:moveTo>
                    <a:pt x="1446276" y="688848"/>
                  </a:moveTo>
                  <a:lnTo>
                    <a:pt x="1504188" y="688848"/>
                  </a:lnTo>
                </a:path>
                <a:path w="1945004" h="1600200">
                  <a:moveTo>
                    <a:pt x="1446276" y="487680"/>
                  </a:moveTo>
                  <a:lnTo>
                    <a:pt x="1504188" y="487680"/>
                  </a:lnTo>
                </a:path>
                <a:path w="1945004" h="1600200">
                  <a:moveTo>
                    <a:pt x="1495044" y="563880"/>
                  </a:moveTo>
                  <a:lnTo>
                    <a:pt x="1495044" y="670560"/>
                  </a:lnTo>
                </a:path>
                <a:path w="1945004" h="1600200">
                  <a:moveTo>
                    <a:pt x="1495044" y="563880"/>
                  </a:moveTo>
                  <a:lnTo>
                    <a:pt x="1495044" y="455675"/>
                  </a:lnTo>
                </a:path>
                <a:path w="1945004" h="1600200">
                  <a:moveTo>
                    <a:pt x="1466088" y="670560"/>
                  </a:moveTo>
                  <a:lnTo>
                    <a:pt x="1522476" y="670560"/>
                  </a:lnTo>
                </a:path>
                <a:path w="1945004" h="1600200">
                  <a:moveTo>
                    <a:pt x="1466088" y="455675"/>
                  </a:moveTo>
                  <a:lnTo>
                    <a:pt x="1522476" y="455675"/>
                  </a:lnTo>
                </a:path>
                <a:path w="1945004" h="1600200">
                  <a:moveTo>
                    <a:pt x="1513332" y="534924"/>
                  </a:moveTo>
                  <a:lnTo>
                    <a:pt x="1513332" y="650748"/>
                  </a:lnTo>
                </a:path>
                <a:path w="1945004" h="1600200">
                  <a:moveTo>
                    <a:pt x="1513332" y="534924"/>
                  </a:moveTo>
                  <a:lnTo>
                    <a:pt x="1513332" y="419100"/>
                  </a:lnTo>
                </a:path>
                <a:path w="1945004" h="1600200">
                  <a:moveTo>
                    <a:pt x="1484376" y="650748"/>
                  </a:moveTo>
                  <a:lnTo>
                    <a:pt x="1542288" y="650748"/>
                  </a:lnTo>
                </a:path>
                <a:path w="1945004" h="1600200">
                  <a:moveTo>
                    <a:pt x="1484376" y="419100"/>
                  </a:moveTo>
                  <a:lnTo>
                    <a:pt x="1542288" y="419100"/>
                  </a:lnTo>
                </a:path>
                <a:path w="1945004" h="1600200">
                  <a:moveTo>
                    <a:pt x="1533144" y="513588"/>
                  </a:moveTo>
                  <a:lnTo>
                    <a:pt x="1533144" y="630936"/>
                  </a:lnTo>
                </a:path>
                <a:path w="1945004" h="1600200">
                  <a:moveTo>
                    <a:pt x="1533144" y="513588"/>
                  </a:moveTo>
                  <a:lnTo>
                    <a:pt x="1533144" y="397764"/>
                  </a:lnTo>
                </a:path>
                <a:path w="1945004" h="1600200">
                  <a:moveTo>
                    <a:pt x="1504188" y="630936"/>
                  </a:moveTo>
                  <a:lnTo>
                    <a:pt x="1560576" y="630936"/>
                  </a:lnTo>
                </a:path>
                <a:path w="1945004" h="1600200">
                  <a:moveTo>
                    <a:pt x="1504188" y="397764"/>
                  </a:moveTo>
                  <a:lnTo>
                    <a:pt x="1560576" y="397764"/>
                  </a:lnTo>
                </a:path>
                <a:path w="1945004" h="1600200">
                  <a:moveTo>
                    <a:pt x="1551432" y="490728"/>
                  </a:moveTo>
                  <a:lnTo>
                    <a:pt x="1551432" y="609600"/>
                  </a:lnTo>
                </a:path>
                <a:path w="1945004" h="1600200">
                  <a:moveTo>
                    <a:pt x="1551432" y="490728"/>
                  </a:moveTo>
                  <a:lnTo>
                    <a:pt x="1551432" y="373380"/>
                  </a:lnTo>
                </a:path>
                <a:path w="1945004" h="1600200">
                  <a:moveTo>
                    <a:pt x="1522476" y="609600"/>
                  </a:moveTo>
                  <a:lnTo>
                    <a:pt x="1580388" y="609600"/>
                  </a:lnTo>
                </a:path>
                <a:path w="1945004" h="1600200">
                  <a:moveTo>
                    <a:pt x="1522476" y="373380"/>
                  </a:moveTo>
                  <a:lnTo>
                    <a:pt x="1580388" y="373380"/>
                  </a:lnTo>
                </a:path>
                <a:path w="1945004" h="1600200">
                  <a:moveTo>
                    <a:pt x="1571244" y="489204"/>
                  </a:moveTo>
                  <a:lnTo>
                    <a:pt x="1571244" y="611124"/>
                  </a:lnTo>
                </a:path>
                <a:path w="1945004" h="1600200">
                  <a:moveTo>
                    <a:pt x="1571244" y="489204"/>
                  </a:moveTo>
                  <a:lnTo>
                    <a:pt x="1571244" y="365760"/>
                  </a:lnTo>
                </a:path>
                <a:path w="1945004" h="1600200">
                  <a:moveTo>
                    <a:pt x="1542288" y="611124"/>
                  </a:moveTo>
                  <a:lnTo>
                    <a:pt x="1600200" y="611124"/>
                  </a:lnTo>
                </a:path>
                <a:path w="1945004" h="1600200">
                  <a:moveTo>
                    <a:pt x="1542288" y="365760"/>
                  </a:moveTo>
                  <a:lnTo>
                    <a:pt x="1600200" y="365760"/>
                  </a:lnTo>
                </a:path>
                <a:path w="1945004" h="1600200">
                  <a:moveTo>
                    <a:pt x="1589532" y="464820"/>
                  </a:moveTo>
                  <a:lnTo>
                    <a:pt x="1589532" y="582168"/>
                  </a:lnTo>
                </a:path>
                <a:path w="1945004" h="1600200">
                  <a:moveTo>
                    <a:pt x="1589532" y="464820"/>
                  </a:moveTo>
                  <a:lnTo>
                    <a:pt x="1589532" y="348996"/>
                  </a:lnTo>
                </a:path>
                <a:path w="1945004" h="1600200">
                  <a:moveTo>
                    <a:pt x="1562100" y="582168"/>
                  </a:moveTo>
                  <a:lnTo>
                    <a:pt x="1618488" y="582168"/>
                  </a:lnTo>
                </a:path>
                <a:path w="1945004" h="1600200">
                  <a:moveTo>
                    <a:pt x="1562100" y="348996"/>
                  </a:moveTo>
                  <a:lnTo>
                    <a:pt x="1618488" y="348996"/>
                  </a:lnTo>
                </a:path>
                <a:path w="1945004" h="1600200">
                  <a:moveTo>
                    <a:pt x="1609344" y="440436"/>
                  </a:moveTo>
                  <a:lnTo>
                    <a:pt x="1609344" y="556260"/>
                  </a:lnTo>
                </a:path>
                <a:path w="1945004" h="1600200">
                  <a:moveTo>
                    <a:pt x="1609344" y="440436"/>
                  </a:moveTo>
                  <a:lnTo>
                    <a:pt x="1609344" y="323088"/>
                  </a:lnTo>
                </a:path>
                <a:path w="1945004" h="1600200">
                  <a:moveTo>
                    <a:pt x="1580388" y="556260"/>
                  </a:moveTo>
                  <a:lnTo>
                    <a:pt x="1638300" y="556260"/>
                  </a:lnTo>
                </a:path>
                <a:path w="1945004" h="1600200">
                  <a:moveTo>
                    <a:pt x="1580388" y="323088"/>
                  </a:moveTo>
                  <a:lnTo>
                    <a:pt x="1638300" y="323088"/>
                  </a:lnTo>
                </a:path>
                <a:path w="1945004" h="1600200">
                  <a:moveTo>
                    <a:pt x="1627632" y="417575"/>
                  </a:moveTo>
                  <a:lnTo>
                    <a:pt x="1627632" y="534924"/>
                  </a:lnTo>
                </a:path>
                <a:path w="1945004" h="1600200">
                  <a:moveTo>
                    <a:pt x="1627632" y="417575"/>
                  </a:moveTo>
                  <a:lnTo>
                    <a:pt x="1627632" y="300228"/>
                  </a:lnTo>
                </a:path>
                <a:path w="1945004" h="1600200">
                  <a:moveTo>
                    <a:pt x="1600200" y="534924"/>
                  </a:moveTo>
                  <a:lnTo>
                    <a:pt x="1656588" y="534924"/>
                  </a:lnTo>
                </a:path>
                <a:path w="1945004" h="1600200">
                  <a:moveTo>
                    <a:pt x="1600200" y="300228"/>
                  </a:moveTo>
                  <a:lnTo>
                    <a:pt x="1656588" y="300228"/>
                  </a:lnTo>
                </a:path>
                <a:path w="1945004" h="1600200">
                  <a:moveTo>
                    <a:pt x="1647444" y="390144"/>
                  </a:moveTo>
                  <a:lnTo>
                    <a:pt x="1647444" y="507492"/>
                  </a:lnTo>
                </a:path>
                <a:path w="1945004" h="1600200">
                  <a:moveTo>
                    <a:pt x="1647444" y="390144"/>
                  </a:moveTo>
                  <a:lnTo>
                    <a:pt x="1647444" y="271272"/>
                  </a:lnTo>
                </a:path>
                <a:path w="1945004" h="1600200">
                  <a:moveTo>
                    <a:pt x="1618488" y="507492"/>
                  </a:moveTo>
                  <a:lnTo>
                    <a:pt x="1676400" y="507492"/>
                  </a:lnTo>
                </a:path>
                <a:path w="1945004" h="1600200">
                  <a:moveTo>
                    <a:pt x="1618488" y="271272"/>
                  </a:moveTo>
                  <a:lnTo>
                    <a:pt x="1676400" y="271272"/>
                  </a:lnTo>
                </a:path>
                <a:path w="1945004" h="1600200">
                  <a:moveTo>
                    <a:pt x="1667256" y="370332"/>
                  </a:moveTo>
                  <a:lnTo>
                    <a:pt x="1667256" y="492252"/>
                  </a:lnTo>
                </a:path>
                <a:path w="1945004" h="1600200">
                  <a:moveTo>
                    <a:pt x="1667256" y="370332"/>
                  </a:moveTo>
                  <a:lnTo>
                    <a:pt x="1667256" y="248412"/>
                  </a:lnTo>
                </a:path>
                <a:path w="1945004" h="1600200">
                  <a:moveTo>
                    <a:pt x="1638300" y="492252"/>
                  </a:moveTo>
                  <a:lnTo>
                    <a:pt x="1694688" y="492252"/>
                  </a:lnTo>
                </a:path>
                <a:path w="1945004" h="1600200">
                  <a:moveTo>
                    <a:pt x="1638300" y="248412"/>
                  </a:moveTo>
                  <a:lnTo>
                    <a:pt x="1694688" y="248412"/>
                  </a:lnTo>
                </a:path>
                <a:path w="1945004" h="1600200">
                  <a:moveTo>
                    <a:pt x="1685544" y="338328"/>
                  </a:moveTo>
                  <a:lnTo>
                    <a:pt x="1685544" y="460248"/>
                  </a:lnTo>
                </a:path>
                <a:path w="1945004" h="1600200">
                  <a:moveTo>
                    <a:pt x="1685544" y="338328"/>
                  </a:moveTo>
                  <a:lnTo>
                    <a:pt x="1685544" y="216408"/>
                  </a:lnTo>
                </a:path>
                <a:path w="1945004" h="1600200">
                  <a:moveTo>
                    <a:pt x="1656588" y="460248"/>
                  </a:moveTo>
                  <a:lnTo>
                    <a:pt x="1714500" y="460248"/>
                  </a:lnTo>
                </a:path>
                <a:path w="1945004" h="1600200">
                  <a:moveTo>
                    <a:pt x="1656588" y="216408"/>
                  </a:moveTo>
                  <a:lnTo>
                    <a:pt x="1714500" y="216408"/>
                  </a:lnTo>
                </a:path>
                <a:path w="1945004" h="1600200">
                  <a:moveTo>
                    <a:pt x="1705356" y="309372"/>
                  </a:moveTo>
                  <a:lnTo>
                    <a:pt x="1705356" y="429768"/>
                  </a:lnTo>
                </a:path>
                <a:path w="1945004" h="1600200">
                  <a:moveTo>
                    <a:pt x="1705356" y="309372"/>
                  </a:moveTo>
                  <a:lnTo>
                    <a:pt x="1705356" y="188975"/>
                  </a:lnTo>
                </a:path>
                <a:path w="1945004" h="1600200">
                  <a:moveTo>
                    <a:pt x="1676400" y="429768"/>
                  </a:moveTo>
                  <a:lnTo>
                    <a:pt x="1732788" y="429768"/>
                  </a:lnTo>
                </a:path>
                <a:path w="1945004" h="1600200">
                  <a:moveTo>
                    <a:pt x="1676400" y="188975"/>
                  </a:moveTo>
                  <a:lnTo>
                    <a:pt x="1732788" y="188975"/>
                  </a:lnTo>
                </a:path>
                <a:path w="1945004" h="1600200">
                  <a:moveTo>
                    <a:pt x="1723644" y="288036"/>
                  </a:moveTo>
                  <a:lnTo>
                    <a:pt x="1723644" y="409956"/>
                  </a:lnTo>
                </a:path>
                <a:path w="1945004" h="1600200">
                  <a:moveTo>
                    <a:pt x="1723644" y="288036"/>
                  </a:moveTo>
                  <a:lnTo>
                    <a:pt x="1723644" y="166116"/>
                  </a:lnTo>
                </a:path>
                <a:path w="1945004" h="1600200">
                  <a:moveTo>
                    <a:pt x="1694688" y="409956"/>
                  </a:moveTo>
                  <a:lnTo>
                    <a:pt x="1752600" y="409956"/>
                  </a:lnTo>
                </a:path>
                <a:path w="1945004" h="1600200">
                  <a:moveTo>
                    <a:pt x="1694688" y="166116"/>
                  </a:moveTo>
                  <a:lnTo>
                    <a:pt x="1752600" y="166116"/>
                  </a:lnTo>
                </a:path>
                <a:path w="1945004" h="1600200">
                  <a:moveTo>
                    <a:pt x="1743456" y="263652"/>
                  </a:moveTo>
                  <a:lnTo>
                    <a:pt x="1743456" y="384048"/>
                  </a:lnTo>
                </a:path>
                <a:path w="1945004" h="1600200">
                  <a:moveTo>
                    <a:pt x="1743456" y="263652"/>
                  </a:moveTo>
                  <a:lnTo>
                    <a:pt x="1743456" y="144780"/>
                  </a:lnTo>
                </a:path>
                <a:path w="1945004" h="1600200">
                  <a:moveTo>
                    <a:pt x="1714500" y="384048"/>
                  </a:moveTo>
                  <a:lnTo>
                    <a:pt x="1772412" y="384048"/>
                  </a:lnTo>
                </a:path>
                <a:path w="1945004" h="1600200">
                  <a:moveTo>
                    <a:pt x="1714500" y="144780"/>
                  </a:moveTo>
                  <a:lnTo>
                    <a:pt x="1772412" y="144780"/>
                  </a:lnTo>
                </a:path>
                <a:path w="1945004" h="1600200">
                  <a:moveTo>
                    <a:pt x="1761744" y="240792"/>
                  </a:moveTo>
                  <a:lnTo>
                    <a:pt x="1761744" y="359664"/>
                  </a:lnTo>
                </a:path>
                <a:path w="1945004" h="1600200">
                  <a:moveTo>
                    <a:pt x="1761744" y="240792"/>
                  </a:moveTo>
                  <a:lnTo>
                    <a:pt x="1761744" y="123444"/>
                  </a:lnTo>
                </a:path>
                <a:path w="1945004" h="1600200">
                  <a:moveTo>
                    <a:pt x="1734312" y="359664"/>
                  </a:moveTo>
                  <a:lnTo>
                    <a:pt x="1790700" y="359664"/>
                  </a:lnTo>
                </a:path>
                <a:path w="1945004" h="1600200">
                  <a:moveTo>
                    <a:pt x="1734312" y="123444"/>
                  </a:moveTo>
                  <a:lnTo>
                    <a:pt x="1790700" y="123444"/>
                  </a:lnTo>
                </a:path>
                <a:path w="1945004" h="1600200">
                  <a:moveTo>
                    <a:pt x="1781556" y="219456"/>
                  </a:moveTo>
                  <a:lnTo>
                    <a:pt x="1781556" y="335280"/>
                  </a:lnTo>
                </a:path>
                <a:path w="1945004" h="1600200">
                  <a:moveTo>
                    <a:pt x="1781556" y="219456"/>
                  </a:moveTo>
                  <a:lnTo>
                    <a:pt x="1781556" y="102108"/>
                  </a:lnTo>
                </a:path>
                <a:path w="1945004" h="1600200">
                  <a:moveTo>
                    <a:pt x="1752600" y="335280"/>
                  </a:moveTo>
                  <a:lnTo>
                    <a:pt x="1810512" y="335280"/>
                  </a:lnTo>
                </a:path>
                <a:path w="1945004" h="1600200">
                  <a:moveTo>
                    <a:pt x="1752600" y="102108"/>
                  </a:moveTo>
                  <a:lnTo>
                    <a:pt x="1810512" y="102108"/>
                  </a:lnTo>
                </a:path>
                <a:path w="1945004" h="1600200">
                  <a:moveTo>
                    <a:pt x="1799844" y="201168"/>
                  </a:moveTo>
                  <a:lnTo>
                    <a:pt x="1799844" y="320040"/>
                  </a:lnTo>
                </a:path>
                <a:path w="1945004" h="1600200">
                  <a:moveTo>
                    <a:pt x="1799844" y="201168"/>
                  </a:moveTo>
                  <a:lnTo>
                    <a:pt x="1799844" y="82296"/>
                  </a:lnTo>
                </a:path>
                <a:path w="1945004" h="1600200">
                  <a:moveTo>
                    <a:pt x="1772412" y="320040"/>
                  </a:moveTo>
                  <a:lnTo>
                    <a:pt x="1828800" y="320040"/>
                  </a:lnTo>
                </a:path>
                <a:path w="1945004" h="1600200">
                  <a:moveTo>
                    <a:pt x="1772412" y="82296"/>
                  </a:moveTo>
                  <a:lnTo>
                    <a:pt x="1828800" y="82296"/>
                  </a:lnTo>
                </a:path>
                <a:path w="1945004" h="1600200">
                  <a:moveTo>
                    <a:pt x="1819656" y="181356"/>
                  </a:moveTo>
                  <a:lnTo>
                    <a:pt x="1819656" y="297180"/>
                  </a:lnTo>
                </a:path>
                <a:path w="1945004" h="1600200">
                  <a:moveTo>
                    <a:pt x="1819656" y="181356"/>
                  </a:moveTo>
                  <a:lnTo>
                    <a:pt x="1819656" y="65532"/>
                  </a:lnTo>
                </a:path>
                <a:path w="1945004" h="1600200">
                  <a:moveTo>
                    <a:pt x="1790700" y="297180"/>
                  </a:moveTo>
                  <a:lnTo>
                    <a:pt x="1848612" y="297180"/>
                  </a:lnTo>
                </a:path>
                <a:path w="1945004" h="1600200">
                  <a:moveTo>
                    <a:pt x="1790700" y="65532"/>
                  </a:moveTo>
                  <a:lnTo>
                    <a:pt x="1848612" y="65532"/>
                  </a:lnTo>
                </a:path>
                <a:path w="1945004" h="1600200">
                  <a:moveTo>
                    <a:pt x="1839468" y="156972"/>
                  </a:moveTo>
                  <a:lnTo>
                    <a:pt x="1839468" y="269748"/>
                  </a:lnTo>
                </a:path>
                <a:path w="1945004" h="1600200">
                  <a:moveTo>
                    <a:pt x="1839468" y="156972"/>
                  </a:moveTo>
                  <a:lnTo>
                    <a:pt x="1839468" y="44196"/>
                  </a:lnTo>
                </a:path>
                <a:path w="1945004" h="1600200">
                  <a:moveTo>
                    <a:pt x="1810512" y="269748"/>
                  </a:moveTo>
                  <a:lnTo>
                    <a:pt x="1866900" y="269748"/>
                  </a:lnTo>
                </a:path>
                <a:path w="1945004" h="1600200">
                  <a:moveTo>
                    <a:pt x="1810512" y="44196"/>
                  </a:moveTo>
                  <a:lnTo>
                    <a:pt x="1866900" y="44196"/>
                  </a:lnTo>
                </a:path>
                <a:path w="1945004" h="1600200">
                  <a:moveTo>
                    <a:pt x="1857756" y="138684"/>
                  </a:moveTo>
                  <a:lnTo>
                    <a:pt x="1857756" y="249936"/>
                  </a:lnTo>
                </a:path>
                <a:path w="1945004" h="1600200">
                  <a:moveTo>
                    <a:pt x="1857756" y="138684"/>
                  </a:moveTo>
                  <a:lnTo>
                    <a:pt x="1857756" y="27432"/>
                  </a:lnTo>
                </a:path>
                <a:path w="1945004" h="1600200">
                  <a:moveTo>
                    <a:pt x="1828800" y="249936"/>
                  </a:moveTo>
                  <a:lnTo>
                    <a:pt x="1886712" y="249936"/>
                  </a:lnTo>
                </a:path>
                <a:path w="1945004" h="1600200">
                  <a:moveTo>
                    <a:pt x="1828800" y="27432"/>
                  </a:moveTo>
                  <a:lnTo>
                    <a:pt x="1886712" y="27432"/>
                  </a:lnTo>
                </a:path>
                <a:path w="1945004" h="1600200">
                  <a:moveTo>
                    <a:pt x="1877568" y="118872"/>
                  </a:moveTo>
                  <a:lnTo>
                    <a:pt x="1877568" y="224028"/>
                  </a:lnTo>
                </a:path>
                <a:path w="1945004" h="1600200">
                  <a:moveTo>
                    <a:pt x="1877568" y="118872"/>
                  </a:moveTo>
                  <a:lnTo>
                    <a:pt x="1877568" y="12192"/>
                  </a:lnTo>
                </a:path>
                <a:path w="1945004" h="1600200">
                  <a:moveTo>
                    <a:pt x="1848612" y="224028"/>
                  </a:moveTo>
                  <a:lnTo>
                    <a:pt x="1905000" y="224028"/>
                  </a:lnTo>
                </a:path>
                <a:path w="1945004" h="1600200">
                  <a:moveTo>
                    <a:pt x="1848612" y="12192"/>
                  </a:moveTo>
                  <a:lnTo>
                    <a:pt x="1905000" y="12192"/>
                  </a:lnTo>
                </a:path>
                <a:path w="1945004" h="1600200">
                  <a:moveTo>
                    <a:pt x="1895856" y="109728"/>
                  </a:moveTo>
                  <a:lnTo>
                    <a:pt x="1895856" y="213360"/>
                  </a:lnTo>
                </a:path>
                <a:path w="1945004" h="1600200">
                  <a:moveTo>
                    <a:pt x="1895856" y="109728"/>
                  </a:moveTo>
                  <a:lnTo>
                    <a:pt x="1895856" y="7620"/>
                  </a:lnTo>
                </a:path>
                <a:path w="1945004" h="1600200">
                  <a:moveTo>
                    <a:pt x="1866900" y="213360"/>
                  </a:moveTo>
                  <a:lnTo>
                    <a:pt x="1924812" y="213360"/>
                  </a:lnTo>
                </a:path>
                <a:path w="1945004" h="1600200">
                  <a:moveTo>
                    <a:pt x="1866900" y="7620"/>
                  </a:moveTo>
                  <a:lnTo>
                    <a:pt x="1924812" y="7620"/>
                  </a:lnTo>
                </a:path>
                <a:path w="1945004" h="1600200">
                  <a:moveTo>
                    <a:pt x="1915668" y="102108"/>
                  </a:moveTo>
                  <a:lnTo>
                    <a:pt x="1915668" y="204216"/>
                  </a:lnTo>
                </a:path>
                <a:path w="1945004" h="1600200">
                  <a:moveTo>
                    <a:pt x="1915668" y="102108"/>
                  </a:moveTo>
                  <a:lnTo>
                    <a:pt x="1915668" y="0"/>
                  </a:lnTo>
                </a:path>
                <a:path w="1945004" h="1600200">
                  <a:moveTo>
                    <a:pt x="1886712" y="204216"/>
                  </a:moveTo>
                  <a:lnTo>
                    <a:pt x="1944624" y="204216"/>
                  </a:lnTo>
                </a:path>
                <a:path w="1945004" h="1600200">
                  <a:moveTo>
                    <a:pt x="1886712" y="0"/>
                  </a:moveTo>
                  <a:lnTo>
                    <a:pt x="1944624" y="0"/>
                  </a:lnTo>
                </a:path>
              </a:pathLst>
            </a:custGeom>
            <a:ln w="9525">
              <a:solidFill>
                <a:srgbClr val="FFC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4108" y="3067811"/>
              <a:ext cx="53340" cy="200025"/>
            </a:xfrm>
            <a:custGeom>
              <a:avLst/>
              <a:gdLst/>
              <a:ahLst/>
              <a:cxnLst/>
              <a:rect l="l" t="t" r="r" b="b"/>
              <a:pathLst>
                <a:path w="53339" h="200025">
                  <a:moveTo>
                    <a:pt x="27431" y="100584"/>
                  </a:moveTo>
                  <a:lnTo>
                    <a:pt x="27431" y="199643"/>
                  </a:lnTo>
                </a:path>
                <a:path w="53339" h="200025">
                  <a:moveTo>
                    <a:pt x="27431" y="100584"/>
                  </a:moveTo>
                  <a:lnTo>
                    <a:pt x="27431" y="0"/>
                  </a:lnTo>
                </a:path>
                <a:path w="53339" h="200025">
                  <a:moveTo>
                    <a:pt x="0" y="199643"/>
                  </a:moveTo>
                  <a:lnTo>
                    <a:pt x="53339" y="199643"/>
                  </a:lnTo>
                </a:path>
                <a:path w="53339" h="200025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FFC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58112" y="4971288"/>
              <a:ext cx="553720" cy="135890"/>
            </a:xfrm>
            <a:custGeom>
              <a:avLst/>
              <a:gdLst/>
              <a:ahLst/>
              <a:cxnLst/>
              <a:rect l="l" t="t" r="r" b="b"/>
              <a:pathLst>
                <a:path w="553719" h="135889">
                  <a:moveTo>
                    <a:pt x="0" y="135636"/>
                  </a:moveTo>
                  <a:lnTo>
                    <a:pt x="57912" y="135636"/>
                  </a:lnTo>
                </a:path>
                <a:path w="553719" h="135889">
                  <a:moveTo>
                    <a:pt x="0" y="135636"/>
                  </a:moveTo>
                  <a:lnTo>
                    <a:pt x="57912" y="135636"/>
                  </a:lnTo>
                </a:path>
                <a:path w="553719" h="135889">
                  <a:moveTo>
                    <a:pt x="19812" y="135636"/>
                  </a:moveTo>
                  <a:lnTo>
                    <a:pt x="76200" y="135636"/>
                  </a:lnTo>
                </a:path>
                <a:path w="553719" h="135889">
                  <a:moveTo>
                    <a:pt x="19812" y="135636"/>
                  </a:moveTo>
                  <a:lnTo>
                    <a:pt x="76200" y="135636"/>
                  </a:lnTo>
                </a:path>
                <a:path w="553719" h="135889">
                  <a:moveTo>
                    <a:pt x="38100" y="135636"/>
                  </a:moveTo>
                  <a:lnTo>
                    <a:pt x="96012" y="135636"/>
                  </a:lnTo>
                </a:path>
                <a:path w="553719" h="135889">
                  <a:moveTo>
                    <a:pt x="38100" y="135636"/>
                  </a:moveTo>
                  <a:lnTo>
                    <a:pt x="96012" y="135636"/>
                  </a:lnTo>
                </a:path>
                <a:path w="553719" h="135889">
                  <a:moveTo>
                    <a:pt x="57912" y="135636"/>
                  </a:moveTo>
                  <a:lnTo>
                    <a:pt x="114300" y="135636"/>
                  </a:lnTo>
                </a:path>
                <a:path w="553719" h="135889">
                  <a:moveTo>
                    <a:pt x="57912" y="135636"/>
                  </a:moveTo>
                  <a:lnTo>
                    <a:pt x="114300" y="135636"/>
                  </a:lnTo>
                </a:path>
                <a:path w="553719" h="135889">
                  <a:moveTo>
                    <a:pt x="76200" y="135636"/>
                  </a:moveTo>
                  <a:lnTo>
                    <a:pt x="134112" y="135636"/>
                  </a:lnTo>
                </a:path>
                <a:path w="553719" h="135889">
                  <a:moveTo>
                    <a:pt x="76200" y="135636"/>
                  </a:moveTo>
                  <a:lnTo>
                    <a:pt x="134112" y="135636"/>
                  </a:lnTo>
                </a:path>
                <a:path w="553719" h="135889">
                  <a:moveTo>
                    <a:pt x="96012" y="135636"/>
                  </a:moveTo>
                  <a:lnTo>
                    <a:pt x="153924" y="135636"/>
                  </a:lnTo>
                </a:path>
                <a:path w="553719" h="135889">
                  <a:moveTo>
                    <a:pt x="96012" y="135636"/>
                  </a:moveTo>
                  <a:lnTo>
                    <a:pt x="153924" y="135636"/>
                  </a:lnTo>
                </a:path>
                <a:path w="553719" h="135889">
                  <a:moveTo>
                    <a:pt x="115824" y="135636"/>
                  </a:moveTo>
                  <a:lnTo>
                    <a:pt x="172212" y="135636"/>
                  </a:lnTo>
                </a:path>
                <a:path w="553719" h="135889">
                  <a:moveTo>
                    <a:pt x="115824" y="135636"/>
                  </a:moveTo>
                  <a:lnTo>
                    <a:pt x="172212" y="135636"/>
                  </a:lnTo>
                </a:path>
                <a:path w="553719" h="135889">
                  <a:moveTo>
                    <a:pt x="134112" y="135636"/>
                  </a:moveTo>
                  <a:lnTo>
                    <a:pt x="192024" y="135636"/>
                  </a:lnTo>
                </a:path>
                <a:path w="553719" h="135889">
                  <a:moveTo>
                    <a:pt x="134112" y="135636"/>
                  </a:moveTo>
                  <a:lnTo>
                    <a:pt x="192024" y="135636"/>
                  </a:lnTo>
                </a:path>
                <a:path w="553719" h="135889">
                  <a:moveTo>
                    <a:pt x="153924" y="135636"/>
                  </a:moveTo>
                  <a:lnTo>
                    <a:pt x="210312" y="135636"/>
                  </a:lnTo>
                </a:path>
                <a:path w="553719" h="135889">
                  <a:moveTo>
                    <a:pt x="153924" y="135636"/>
                  </a:moveTo>
                  <a:lnTo>
                    <a:pt x="210312" y="135636"/>
                  </a:lnTo>
                </a:path>
                <a:path w="553719" h="135889">
                  <a:moveTo>
                    <a:pt x="172212" y="135636"/>
                  </a:moveTo>
                  <a:lnTo>
                    <a:pt x="230124" y="135636"/>
                  </a:lnTo>
                </a:path>
                <a:path w="553719" h="135889">
                  <a:moveTo>
                    <a:pt x="172212" y="135636"/>
                  </a:moveTo>
                  <a:lnTo>
                    <a:pt x="230124" y="135636"/>
                  </a:lnTo>
                </a:path>
                <a:path w="553719" h="135889">
                  <a:moveTo>
                    <a:pt x="192024" y="135636"/>
                  </a:moveTo>
                  <a:lnTo>
                    <a:pt x="248412" y="135636"/>
                  </a:lnTo>
                </a:path>
                <a:path w="553719" h="135889">
                  <a:moveTo>
                    <a:pt x="192024" y="135636"/>
                  </a:moveTo>
                  <a:lnTo>
                    <a:pt x="248412" y="135636"/>
                  </a:lnTo>
                </a:path>
                <a:path w="553719" h="135889">
                  <a:moveTo>
                    <a:pt x="210312" y="135636"/>
                  </a:moveTo>
                  <a:lnTo>
                    <a:pt x="268224" y="135636"/>
                  </a:lnTo>
                </a:path>
                <a:path w="553719" h="135889">
                  <a:moveTo>
                    <a:pt x="210312" y="135636"/>
                  </a:moveTo>
                  <a:lnTo>
                    <a:pt x="268224" y="135636"/>
                  </a:lnTo>
                </a:path>
                <a:path w="553719" h="135889">
                  <a:moveTo>
                    <a:pt x="230124" y="135636"/>
                  </a:moveTo>
                  <a:lnTo>
                    <a:pt x="286512" y="135636"/>
                  </a:lnTo>
                </a:path>
                <a:path w="553719" h="135889">
                  <a:moveTo>
                    <a:pt x="230124" y="135636"/>
                  </a:moveTo>
                  <a:lnTo>
                    <a:pt x="286512" y="135636"/>
                  </a:lnTo>
                </a:path>
                <a:path w="553719" h="135889">
                  <a:moveTo>
                    <a:pt x="248412" y="135636"/>
                  </a:moveTo>
                  <a:lnTo>
                    <a:pt x="306324" y="135636"/>
                  </a:lnTo>
                </a:path>
                <a:path w="553719" h="135889">
                  <a:moveTo>
                    <a:pt x="248412" y="135636"/>
                  </a:moveTo>
                  <a:lnTo>
                    <a:pt x="306324" y="135636"/>
                  </a:lnTo>
                </a:path>
                <a:path w="553719" h="135889">
                  <a:moveTo>
                    <a:pt x="268224" y="135636"/>
                  </a:moveTo>
                  <a:lnTo>
                    <a:pt x="326136" y="135636"/>
                  </a:lnTo>
                </a:path>
                <a:path w="553719" h="135889">
                  <a:moveTo>
                    <a:pt x="268224" y="135636"/>
                  </a:moveTo>
                  <a:lnTo>
                    <a:pt x="326136" y="135636"/>
                  </a:lnTo>
                </a:path>
                <a:path w="553719" h="135889">
                  <a:moveTo>
                    <a:pt x="288036" y="135636"/>
                  </a:moveTo>
                  <a:lnTo>
                    <a:pt x="344424" y="135636"/>
                  </a:lnTo>
                </a:path>
                <a:path w="553719" h="135889">
                  <a:moveTo>
                    <a:pt x="288036" y="135636"/>
                  </a:moveTo>
                  <a:lnTo>
                    <a:pt x="344424" y="135636"/>
                  </a:lnTo>
                </a:path>
                <a:path w="553719" h="135889">
                  <a:moveTo>
                    <a:pt x="306324" y="135636"/>
                  </a:moveTo>
                  <a:lnTo>
                    <a:pt x="364236" y="135636"/>
                  </a:lnTo>
                </a:path>
                <a:path w="553719" h="135889">
                  <a:moveTo>
                    <a:pt x="306324" y="135636"/>
                  </a:moveTo>
                  <a:lnTo>
                    <a:pt x="364236" y="135636"/>
                  </a:lnTo>
                </a:path>
                <a:path w="553719" h="135889">
                  <a:moveTo>
                    <a:pt x="326136" y="135636"/>
                  </a:moveTo>
                  <a:lnTo>
                    <a:pt x="382524" y="135636"/>
                  </a:lnTo>
                </a:path>
                <a:path w="553719" h="135889">
                  <a:moveTo>
                    <a:pt x="326136" y="135636"/>
                  </a:moveTo>
                  <a:lnTo>
                    <a:pt x="382524" y="135636"/>
                  </a:lnTo>
                </a:path>
                <a:path w="553719" h="135889">
                  <a:moveTo>
                    <a:pt x="329183" y="135636"/>
                  </a:moveTo>
                  <a:lnTo>
                    <a:pt x="385571" y="135636"/>
                  </a:lnTo>
                </a:path>
                <a:path w="553719" h="135889">
                  <a:moveTo>
                    <a:pt x="329183" y="135636"/>
                  </a:moveTo>
                  <a:lnTo>
                    <a:pt x="385571" y="135636"/>
                  </a:lnTo>
                </a:path>
                <a:path w="553719" h="135889">
                  <a:moveTo>
                    <a:pt x="347471" y="135636"/>
                  </a:moveTo>
                  <a:lnTo>
                    <a:pt x="405383" y="135636"/>
                  </a:lnTo>
                </a:path>
                <a:path w="553719" h="135889">
                  <a:moveTo>
                    <a:pt x="347471" y="135636"/>
                  </a:moveTo>
                  <a:lnTo>
                    <a:pt x="405383" y="135636"/>
                  </a:lnTo>
                </a:path>
                <a:path w="553719" h="135889">
                  <a:moveTo>
                    <a:pt x="367283" y="135636"/>
                  </a:moveTo>
                  <a:lnTo>
                    <a:pt x="423671" y="135636"/>
                  </a:lnTo>
                </a:path>
                <a:path w="553719" h="135889">
                  <a:moveTo>
                    <a:pt x="367283" y="135636"/>
                  </a:moveTo>
                  <a:lnTo>
                    <a:pt x="423671" y="135636"/>
                  </a:lnTo>
                </a:path>
                <a:path w="553719" h="135889">
                  <a:moveTo>
                    <a:pt x="385571" y="135636"/>
                  </a:moveTo>
                  <a:lnTo>
                    <a:pt x="443483" y="135636"/>
                  </a:lnTo>
                </a:path>
                <a:path w="553719" h="135889">
                  <a:moveTo>
                    <a:pt x="385571" y="135636"/>
                  </a:moveTo>
                  <a:lnTo>
                    <a:pt x="443483" y="135636"/>
                  </a:lnTo>
                </a:path>
                <a:path w="553719" h="135889">
                  <a:moveTo>
                    <a:pt x="405383" y="135636"/>
                  </a:moveTo>
                  <a:lnTo>
                    <a:pt x="461771" y="135636"/>
                  </a:lnTo>
                </a:path>
                <a:path w="553719" h="135889">
                  <a:moveTo>
                    <a:pt x="405383" y="135636"/>
                  </a:moveTo>
                  <a:lnTo>
                    <a:pt x="461771" y="135636"/>
                  </a:lnTo>
                </a:path>
                <a:path w="553719" h="135889">
                  <a:moveTo>
                    <a:pt x="423671" y="135636"/>
                  </a:moveTo>
                  <a:lnTo>
                    <a:pt x="481583" y="135636"/>
                  </a:lnTo>
                </a:path>
                <a:path w="553719" h="135889">
                  <a:moveTo>
                    <a:pt x="423671" y="135636"/>
                  </a:moveTo>
                  <a:lnTo>
                    <a:pt x="481583" y="135636"/>
                  </a:lnTo>
                </a:path>
                <a:path w="553719" h="135889">
                  <a:moveTo>
                    <a:pt x="487680" y="134112"/>
                  </a:moveTo>
                  <a:lnTo>
                    <a:pt x="487680" y="96012"/>
                  </a:lnTo>
                </a:path>
                <a:path w="553719" h="135889">
                  <a:moveTo>
                    <a:pt x="458724" y="96012"/>
                  </a:moveTo>
                  <a:lnTo>
                    <a:pt x="515112" y="96012"/>
                  </a:lnTo>
                </a:path>
                <a:path w="553719" h="135889">
                  <a:moveTo>
                    <a:pt x="505968" y="134112"/>
                  </a:moveTo>
                  <a:lnTo>
                    <a:pt x="505968" y="65531"/>
                  </a:lnTo>
                </a:path>
                <a:path w="553719" h="135889">
                  <a:moveTo>
                    <a:pt x="477012" y="65531"/>
                  </a:moveTo>
                  <a:lnTo>
                    <a:pt x="534924" y="65531"/>
                  </a:lnTo>
                </a:path>
                <a:path w="553719" h="135889">
                  <a:moveTo>
                    <a:pt x="525780" y="68580"/>
                  </a:moveTo>
                  <a:lnTo>
                    <a:pt x="525780" y="135636"/>
                  </a:lnTo>
                </a:path>
                <a:path w="553719" h="135889">
                  <a:moveTo>
                    <a:pt x="525780" y="68580"/>
                  </a:moveTo>
                  <a:lnTo>
                    <a:pt x="525780" y="0"/>
                  </a:lnTo>
                </a:path>
                <a:path w="553719" h="135889">
                  <a:moveTo>
                    <a:pt x="496824" y="135636"/>
                  </a:moveTo>
                  <a:lnTo>
                    <a:pt x="553212" y="135636"/>
                  </a:lnTo>
                </a:path>
                <a:path w="553719" h="135889">
                  <a:moveTo>
                    <a:pt x="496824" y="0"/>
                  </a:moveTo>
                  <a:lnTo>
                    <a:pt x="5532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73224" y="3960876"/>
              <a:ext cx="268605" cy="1050290"/>
            </a:xfrm>
            <a:custGeom>
              <a:avLst/>
              <a:gdLst/>
              <a:ahLst/>
              <a:cxnLst/>
              <a:rect l="l" t="t" r="r" b="b"/>
              <a:pathLst>
                <a:path w="268605" h="1050289">
                  <a:moveTo>
                    <a:pt x="28956" y="995172"/>
                  </a:moveTo>
                  <a:lnTo>
                    <a:pt x="28956" y="1050036"/>
                  </a:lnTo>
                </a:path>
                <a:path w="268605" h="1050289">
                  <a:moveTo>
                    <a:pt x="28956" y="995172"/>
                  </a:moveTo>
                  <a:lnTo>
                    <a:pt x="28956" y="940307"/>
                  </a:lnTo>
                </a:path>
                <a:path w="268605" h="1050289">
                  <a:moveTo>
                    <a:pt x="0" y="1050036"/>
                  </a:moveTo>
                  <a:lnTo>
                    <a:pt x="57912" y="1050036"/>
                  </a:lnTo>
                </a:path>
                <a:path w="268605" h="1050289">
                  <a:moveTo>
                    <a:pt x="0" y="940307"/>
                  </a:moveTo>
                  <a:lnTo>
                    <a:pt x="57912" y="940307"/>
                  </a:lnTo>
                </a:path>
                <a:path w="268605" h="1050289">
                  <a:moveTo>
                    <a:pt x="48768" y="912876"/>
                  </a:moveTo>
                  <a:lnTo>
                    <a:pt x="48768" y="969263"/>
                  </a:lnTo>
                </a:path>
                <a:path w="268605" h="1050289">
                  <a:moveTo>
                    <a:pt x="48768" y="912876"/>
                  </a:moveTo>
                  <a:lnTo>
                    <a:pt x="48768" y="856488"/>
                  </a:lnTo>
                </a:path>
                <a:path w="268605" h="1050289">
                  <a:moveTo>
                    <a:pt x="19812" y="969263"/>
                  </a:moveTo>
                  <a:lnTo>
                    <a:pt x="76200" y="969263"/>
                  </a:lnTo>
                </a:path>
                <a:path w="268605" h="1050289">
                  <a:moveTo>
                    <a:pt x="19812" y="856488"/>
                  </a:moveTo>
                  <a:lnTo>
                    <a:pt x="76200" y="856488"/>
                  </a:lnTo>
                </a:path>
                <a:path w="268605" h="1050289">
                  <a:moveTo>
                    <a:pt x="67056" y="786384"/>
                  </a:moveTo>
                  <a:lnTo>
                    <a:pt x="67056" y="833628"/>
                  </a:lnTo>
                </a:path>
                <a:path w="268605" h="1050289">
                  <a:moveTo>
                    <a:pt x="67056" y="786384"/>
                  </a:moveTo>
                  <a:lnTo>
                    <a:pt x="67056" y="737616"/>
                  </a:lnTo>
                </a:path>
                <a:path w="268605" h="1050289">
                  <a:moveTo>
                    <a:pt x="39624" y="833628"/>
                  </a:moveTo>
                  <a:lnTo>
                    <a:pt x="96012" y="833628"/>
                  </a:lnTo>
                </a:path>
                <a:path w="268605" h="1050289">
                  <a:moveTo>
                    <a:pt x="39624" y="737616"/>
                  </a:moveTo>
                  <a:lnTo>
                    <a:pt x="96012" y="737616"/>
                  </a:lnTo>
                </a:path>
                <a:path w="268605" h="1050289">
                  <a:moveTo>
                    <a:pt x="86868" y="682751"/>
                  </a:moveTo>
                  <a:lnTo>
                    <a:pt x="86868" y="717804"/>
                  </a:lnTo>
                </a:path>
                <a:path w="268605" h="1050289">
                  <a:moveTo>
                    <a:pt x="86868" y="682751"/>
                  </a:moveTo>
                  <a:lnTo>
                    <a:pt x="86868" y="649224"/>
                  </a:lnTo>
                </a:path>
                <a:path w="268605" h="1050289">
                  <a:moveTo>
                    <a:pt x="57912" y="717804"/>
                  </a:moveTo>
                  <a:lnTo>
                    <a:pt x="115824" y="717804"/>
                  </a:lnTo>
                </a:path>
                <a:path w="268605" h="1050289">
                  <a:moveTo>
                    <a:pt x="57912" y="649224"/>
                  </a:moveTo>
                  <a:lnTo>
                    <a:pt x="115824" y="649224"/>
                  </a:lnTo>
                </a:path>
                <a:path w="268605" h="1050289">
                  <a:moveTo>
                    <a:pt x="105156" y="551688"/>
                  </a:moveTo>
                  <a:lnTo>
                    <a:pt x="105156" y="600456"/>
                  </a:lnTo>
                </a:path>
                <a:path w="268605" h="1050289">
                  <a:moveTo>
                    <a:pt x="105156" y="551688"/>
                  </a:moveTo>
                  <a:lnTo>
                    <a:pt x="105156" y="501396"/>
                  </a:lnTo>
                </a:path>
                <a:path w="268605" h="1050289">
                  <a:moveTo>
                    <a:pt x="77724" y="600456"/>
                  </a:moveTo>
                  <a:lnTo>
                    <a:pt x="134112" y="600456"/>
                  </a:lnTo>
                </a:path>
                <a:path w="268605" h="1050289">
                  <a:moveTo>
                    <a:pt x="77724" y="501396"/>
                  </a:moveTo>
                  <a:lnTo>
                    <a:pt x="134112" y="501396"/>
                  </a:lnTo>
                </a:path>
                <a:path w="268605" h="1050289">
                  <a:moveTo>
                    <a:pt x="124968" y="470916"/>
                  </a:moveTo>
                  <a:lnTo>
                    <a:pt x="124968" y="507492"/>
                  </a:lnTo>
                </a:path>
                <a:path w="268605" h="1050289">
                  <a:moveTo>
                    <a:pt x="124968" y="470916"/>
                  </a:moveTo>
                  <a:lnTo>
                    <a:pt x="124968" y="434340"/>
                  </a:lnTo>
                </a:path>
                <a:path w="268605" h="1050289">
                  <a:moveTo>
                    <a:pt x="96012" y="507492"/>
                  </a:moveTo>
                  <a:lnTo>
                    <a:pt x="153924" y="507492"/>
                  </a:lnTo>
                </a:path>
                <a:path w="268605" h="1050289">
                  <a:moveTo>
                    <a:pt x="96012" y="434340"/>
                  </a:moveTo>
                  <a:lnTo>
                    <a:pt x="153924" y="434340"/>
                  </a:lnTo>
                </a:path>
                <a:path w="268605" h="1050289">
                  <a:moveTo>
                    <a:pt x="144780" y="365760"/>
                  </a:moveTo>
                  <a:lnTo>
                    <a:pt x="144780" y="397763"/>
                  </a:lnTo>
                </a:path>
                <a:path w="268605" h="1050289">
                  <a:moveTo>
                    <a:pt x="144780" y="365760"/>
                  </a:moveTo>
                  <a:lnTo>
                    <a:pt x="144780" y="333756"/>
                  </a:lnTo>
                </a:path>
                <a:path w="268605" h="1050289">
                  <a:moveTo>
                    <a:pt x="115824" y="397763"/>
                  </a:moveTo>
                  <a:lnTo>
                    <a:pt x="172212" y="397763"/>
                  </a:lnTo>
                </a:path>
                <a:path w="268605" h="1050289">
                  <a:moveTo>
                    <a:pt x="115824" y="333756"/>
                  </a:moveTo>
                  <a:lnTo>
                    <a:pt x="172212" y="333756"/>
                  </a:lnTo>
                </a:path>
                <a:path w="268605" h="1050289">
                  <a:moveTo>
                    <a:pt x="163068" y="310896"/>
                  </a:moveTo>
                  <a:lnTo>
                    <a:pt x="163068" y="353568"/>
                  </a:lnTo>
                </a:path>
                <a:path w="268605" h="1050289">
                  <a:moveTo>
                    <a:pt x="163068" y="310896"/>
                  </a:moveTo>
                  <a:lnTo>
                    <a:pt x="163068" y="269748"/>
                  </a:lnTo>
                </a:path>
                <a:path w="268605" h="1050289">
                  <a:moveTo>
                    <a:pt x="134112" y="353568"/>
                  </a:moveTo>
                  <a:lnTo>
                    <a:pt x="192024" y="353568"/>
                  </a:lnTo>
                </a:path>
                <a:path w="268605" h="1050289">
                  <a:moveTo>
                    <a:pt x="134112" y="269748"/>
                  </a:moveTo>
                  <a:lnTo>
                    <a:pt x="192024" y="269748"/>
                  </a:lnTo>
                </a:path>
                <a:path w="268605" h="1050289">
                  <a:moveTo>
                    <a:pt x="182880" y="225551"/>
                  </a:moveTo>
                  <a:lnTo>
                    <a:pt x="182880" y="263651"/>
                  </a:lnTo>
                </a:path>
                <a:path w="268605" h="1050289">
                  <a:moveTo>
                    <a:pt x="182880" y="225551"/>
                  </a:moveTo>
                  <a:lnTo>
                    <a:pt x="182880" y="188975"/>
                  </a:lnTo>
                </a:path>
                <a:path w="268605" h="1050289">
                  <a:moveTo>
                    <a:pt x="153924" y="263651"/>
                  </a:moveTo>
                  <a:lnTo>
                    <a:pt x="210312" y="263651"/>
                  </a:lnTo>
                </a:path>
                <a:path w="268605" h="1050289">
                  <a:moveTo>
                    <a:pt x="153924" y="188975"/>
                  </a:moveTo>
                  <a:lnTo>
                    <a:pt x="210312" y="188975"/>
                  </a:lnTo>
                </a:path>
                <a:path w="268605" h="1050289">
                  <a:moveTo>
                    <a:pt x="201168" y="160019"/>
                  </a:moveTo>
                  <a:lnTo>
                    <a:pt x="201168" y="198119"/>
                  </a:lnTo>
                </a:path>
                <a:path w="268605" h="1050289">
                  <a:moveTo>
                    <a:pt x="201168" y="160019"/>
                  </a:moveTo>
                  <a:lnTo>
                    <a:pt x="201168" y="121919"/>
                  </a:lnTo>
                </a:path>
                <a:path w="268605" h="1050289">
                  <a:moveTo>
                    <a:pt x="172212" y="198119"/>
                  </a:moveTo>
                  <a:lnTo>
                    <a:pt x="230124" y="198119"/>
                  </a:lnTo>
                </a:path>
                <a:path w="268605" h="1050289">
                  <a:moveTo>
                    <a:pt x="172212" y="121919"/>
                  </a:moveTo>
                  <a:lnTo>
                    <a:pt x="230124" y="121919"/>
                  </a:lnTo>
                </a:path>
                <a:path w="268605" h="1050289">
                  <a:moveTo>
                    <a:pt x="220980" y="89916"/>
                  </a:moveTo>
                  <a:lnTo>
                    <a:pt x="220980" y="118872"/>
                  </a:lnTo>
                </a:path>
                <a:path w="268605" h="1050289">
                  <a:moveTo>
                    <a:pt x="220980" y="89916"/>
                  </a:moveTo>
                  <a:lnTo>
                    <a:pt x="220980" y="62484"/>
                  </a:lnTo>
                </a:path>
                <a:path w="268605" h="1050289">
                  <a:moveTo>
                    <a:pt x="192024" y="118872"/>
                  </a:moveTo>
                  <a:lnTo>
                    <a:pt x="248412" y="118872"/>
                  </a:lnTo>
                </a:path>
                <a:path w="268605" h="1050289">
                  <a:moveTo>
                    <a:pt x="192024" y="62484"/>
                  </a:moveTo>
                  <a:lnTo>
                    <a:pt x="248412" y="62484"/>
                  </a:lnTo>
                </a:path>
                <a:path w="268605" h="1050289">
                  <a:moveTo>
                    <a:pt x="239268" y="19812"/>
                  </a:moveTo>
                  <a:lnTo>
                    <a:pt x="239268" y="39624"/>
                  </a:lnTo>
                </a:path>
                <a:path w="268605" h="1050289">
                  <a:moveTo>
                    <a:pt x="239268" y="19812"/>
                  </a:moveTo>
                  <a:lnTo>
                    <a:pt x="239268" y="0"/>
                  </a:lnTo>
                </a:path>
                <a:path w="268605" h="1050289">
                  <a:moveTo>
                    <a:pt x="211836" y="39624"/>
                  </a:moveTo>
                  <a:lnTo>
                    <a:pt x="268224" y="39624"/>
                  </a:lnTo>
                </a:path>
                <a:path w="268605" h="1050289">
                  <a:moveTo>
                    <a:pt x="211836" y="0"/>
                  </a:moveTo>
                  <a:lnTo>
                    <a:pt x="268224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27541" y="3948683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29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03348" y="3948683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19" h="36829">
                  <a:moveTo>
                    <a:pt x="0" y="36576"/>
                  </a:moveTo>
                  <a:lnTo>
                    <a:pt x="57912" y="36576"/>
                  </a:lnTo>
                </a:path>
                <a:path w="58419" h="3682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45829" y="3909059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23160" y="3909059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65641" y="3881627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41448" y="3881627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2"/>
                  </a:moveTo>
                  <a:lnTo>
                    <a:pt x="57912" y="35052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85453" y="386029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61260" y="3712463"/>
              <a:ext cx="192405" cy="182880"/>
            </a:xfrm>
            <a:custGeom>
              <a:avLst/>
              <a:gdLst/>
              <a:ahLst/>
              <a:cxnLst/>
              <a:rect l="l" t="t" r="r" b="b"/>
              <a:pathLst>
                <a:path w="192405" h="182879">
                  <a:moveTo>
                    <a:pt x="0" y="182880"/>
                  </a:moveTo>
                  <a:lnTo>
                    <a:pt x="56387" y="182880"/>
                  </a:lnTo>
                </a:path>
                <a:path w="192405" h="182879">
                  <a:moveTo>
                    <a:pt x="0" y="147828"/>
                  </a:moveTo>
                  <a:lnTo>
                    <a:pt x="56387" y="147828"/>
                  </a:lnTo>
                </a:path>
                <a:path w="192405" h="182879">
                  <a:moveTo>
                    <a:pt x="67056" y="143256"/>
                  </a:moveTo>
                  <a:lnTo>
                    <a:pt x="67056" y="169163"/>
                  </a:lnTo>
                </a:path>
                <a:path w="192405" h="182879">
                  <a:moveTo>
                    <a:pt x="67056" y="143256"/>
                  </a:moveTo>
                  <a:lnTo>
                    <a:pt x="67056" y="115824"/>
                  </a:lnTo>
                </a:path>
                <a:path w="192405" h="182879">
                  <a:moveTo>
                    <a:pt x="38100" y="169163"/>
                  </a:moveTo>
                  <a:lnTo>
                    <a:pt x="96012" y="169163"/>
                  </a:lnTo>
                </a:path>
                <a:path w="192405" h="182879">
                  <a:moveTo>
                    <a:pt x="38100" y="115824"/>
                  </a:moveTo>
                  <a:lnTo>
                    <a:pt x="96012" y="115824"/>
                  </a:lnTo>
                </a:path>
                <a:path w="192405" h="182879">
                  <a:moveTo>
                    <a:pt x="86867" y="141731"/>
                  </a:moveTo>
                  <a:lnTo>
                    <a:pt x="86867" y="163068"/>
                  </a:lnTo>
                </a:path>
                <a:path w="192405" h="182879">
                  <a:moveTo>
                    <a:pt x="86867" y="141731"/>
                  </a:moveTo>
                  <a:lnTo>
                    <a:pt x="86867" y="118872"/>
                  </a:lnTo>
                </a:path>
                <a:path w="192405" h="182879">
                  <a:moveTo>
                    <a:pt x="57912" y="163068"/>
                  </a:moveTo>
                  <a:lnTo>
                    <a:pt x="115823" y="163068"/>
                  </a:lnTo>
                </a:path>
                <a:path w="192405" h="182879">
                  <a:moveTo>
                    <a:pt x="57912" y="118872"/>
                  </a:moveTo>
                  <a:lnTo>
                    <a:pt x="115823" y="118872"/>
                  </a:lnTo>
                </a:path>
                <a:path w="192405" h="182879">
                  <a:moveTo>
                    <a:pt x="105156" y="112775"/>
                  </a:moveTo>
                  <a:lnTo>
                    <a:pt x="105156" y="137160"/>
                  </a:lnTo>
                </a:path>
                <a:path w="192405" h="182879">
                  <a:moveTo>
                    <a:pt x="105156" y="112775"/>
                  </a:moveTo>
                  <a:lnTo>
                    <a:pt x="105156" y="89916"/>
                  </a:lnTo>
                </a:path>
                <a:path w="192405" h="182879">
                  <a:moveTo>
                    <a:pt x="77723" y="137160"/>
                  </a:moveTo>
                  <a:lnTo>
                    <a:pt x="134112" y="137160"/>
                  </a:lnTo>
                </a:path>
                <a:path w="192405" h="182879">
                  <a:moveTo>
                    <a:pt x="77723" y="89916"/>
                  </a:moveTo>
                  <a:lnTo>
                    <a:pt x="134112" y="89916"/>
                  </a:lnTo>
                </a:path>
                <a:path w="192405" h="182879">
                  <a:moveTo>
                    <a:pt x="124967" y="111252"/>
                  </a:moveTo>
                  <a:lnTo>
                    <a:pt x="124967" y="137160"/>
                  </a:lnTo>
                </a:path>
                <a:path w="192405" h="182879">
                  <a:moveTo>
                    <a:pt x="124967" y="111252"/>
                  </a:moveTo>
                  <a:lnTo>
                    <a:pt x="124967" y="85343"/>
                  </a:lnTo>
                </a:path>
                <a:path w="192405" h="182879">
                  <a:moveTo>
                    <a:pt x="96012" y="137160"/>
                  </a:moveTo>
                  <a:lnTo>
                    <a:pt x="153923" y="137160"/>
                  </a:lnTo>
                </a:path>
                <a:path w="192405" h="182879">
                  <a:moveTo>
                    <a:pt x="96012" y="85343"/>
                  </a:moveTo>
                  <a:lnTo>
                    <a:pt x="153923" y="85343"/>
                  </a:lnTo>
                </a:path>
                <a:path w="192405" h="182879">
                  <a:moveTo>
                    <a:pt x="143256" y="71628"/>
                  </a:moveTo>
                  <a:lnTo>
                    <a:pt x="143256" y="96012"/>
                  </a:lnTo>
                </a:path>
                <a:path w="192405" h="182879">
                  <a:moveTo>
                    <a:pt x="143256" y="71628"/>
                  </a:moveTo>
                  <a:lnTo>
                    <a:pt x="143256" y="47243"/>
                  </a:lnTo>
                </a:path>
                <a:path w="192405" h="182879">
                  <a:moveTo>
                    <a:pt x="115823" y="96012"/>
                  </a:moveTo>
                  <a:lnTo>
                    <a:pt x="172212" y="96012"/>
                  </a:lnTo>
                </a:path>
                <a:path w="192405" h="182879">
                  <a:moveTo>
                    <a:pt x="115823" y="47243"/>
                  </a:moveTo>
                  <a:lnTo>
                    <a:pt x="172212" y="47243"/>
                  </a:lnTo>
                </a:path>
                <a:path w="192405" h="182879">
                  <a:moveTo>
                    <a:pt x="163067" y="19812"/>
                  </a:moveTo>
                  <a:lnTo>
                    <a:pt x="163067" y="39624"/>
                  </a:lnTo>
                </a:path>
                <a:path w="192405" h="182879">
                  <a:moveTo>
                    <a:pt x="163067" y="19812"/>
                  </a:moveTo>
                  <a:lnTo>
                    <a:pt x="163067" y="0"/>
                  </a:lnTo>
                </a:path>
                <a:path w="192405" h="182879">
                  <a:moveTo>
                    <a:pt x="134112" y="39624"/>
                  </a:moveTo>
                  <a:lnTo>
                    <a:pt x="192023" y="39624"/>
                  </a:lnTo>
                </a:path>
                <a:path w="192405" h="182879">
                  <a:moveTo>
                    <a:pt x="134112" y="0"/>
                  </a:moveTo>
                  <a:lnTo>
                    <a:pt x="192023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39377" y="366217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44"/>
                  </a:lnTo>
                  <a:lnTo>
                    <a:pt x="9525" y="27444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15184" y="3662172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8" y="27431"/>
                  </a:lnTo>
                </a:path>
                <a:path w="56514" h="27939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57665" y="362407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79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33472" y="3514344"/>
              <a:ext cx="76200" cy="140335"/>
            </a:xfrm>
            <a:custGeom>
              <a:avLst/>
              <a:gdLst/>
              <a:ahLst/>
              <a:cxnLst/>
              <a:rect l="l" t="t" r="r" b="b"/>
              <a:pathLst>
                <a:path w="76200" h="140335">
                  <a:moveTo>
                    <a:pt x="0" y="140207"/>
                  </a:moveTo>
                  <a:lnTo>
                    <a:pt x="57911" y="140207"/>
                  </a:lnTo>
                </a:path>
                <a:path w="76200" h="140335">
                  <a:moveTo>
                    <a:pt x="0" y="109727"/>
                  </a:moveTo>
                  <a:lnTo>
                    <a:pt x="57911" y="109727"/>
                  </a:lnTo>
                </a:path>
                <a:path w="76200" h="140335">
                  <a:moveTo>
                    <a:pt x="48767" y="68579"/>
                  </a:moveTo>
                  <a:lnTo>
                    <a:pt x="48767" y="89915"/>
                  </a:lnTo>
                </a:path>
                <a:path w="76200" h="140335">
                  <a:moveTo>
                    <a:pt x="48767" y="68579"/>
                  </a:moveTo>
                  <a:lnTo>
                    <a:pt x="48767" y="47243"/>
                  </a:lnTo>
                </a:path>
                <a:path w="76200" h="140335">
                  <a:moveTo>
                    <a:pt x="19811" y="89915"/>
                  </a:moveTo>
                  <a:lnTo>
                    <a:pt x="76200" y="89915"/>
                  </a:lnTo>
                </a:path>
                <a:path w="76200" h="140335">
                  <a:moveTo>
                    <a:pt x="19811" y="47243"/>
                  </a:moveTo>
                  <a:lnTo>
                    <a:pt x="76200" y="47243"/>
                  </a:lnTo>
                </a:path>
                <a:path w="76200" h="140335">
                  <a:moveTo>
                    <a:pt x="67055" y="0"/>
                  </a:moveTo>
                  <a:lnTo>
                    <a:pt x="67055" y="19811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00528" y="349605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71572" y="3496055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19" h="38100">
                  <a:moveTo>
                    <a:pt x="0" y="38100"/>
                  </a:moveTo>
                  <a:lnTo>
                    <a:pt x="57911" y="38100"/>
                  </a:lnTo>
                </a:path>
                <a:path w="58419" h="38100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15577" y="344423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29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91384" y="3444239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19" h="36829">
                  <a:moveTo>
                    <a:pt x="0" y="36575"/>
                  </a:moveTo>
                  <a:lnTo>
                    <a:pt x="57912" y="36575"/>
                  </a:lnTo>
                </a:path>
                <a:path w="58419" h="3682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38628" y="339699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38628" y="338480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4762" y="6096"/>
                  </a:moveTo>
                  <a:lnTo>
                    <a:pt x="4762" y="6096"/>
                  </a:lnTo>
                </a:path>
              </a:pathLst>
            </a:custGeom>
            <a:ln w="12192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11196" y="3384803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60"/>
                  </a:moveTo>
                  <a:lnTo>
                    <a:pt x="56387" y="22860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53677" y="3339096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29484" y="3339083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19" h="27939">
                  <a:moveTo>
                    <a:pt x="0" y="27431"/>
                  </a:moveTo>
                  <a:lnTo>
                    <a:pt x="57912" y="27431"/>
                  </a:lnTo>
                </a:path>
                <a:path w="58419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71965" y="3299459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49296" y="3299459"/>
              <a:ext cx="56515" cy="24765"/>
            </a:xfrm>
            <a:custGeom>
              <a:avLst/>
              <a:gdLst/>
              <a:ahLst/>
              <a:cxnLst/>
              <a:rect l="l" t="t" r="r" b="b"/>
              <a:pathLst>
                <a:path w="56514" h="24764">
                  <a:moveTo>
                    <a:pt x="0" y="24384"/>
                  </a:moveTo>
                  <a:lnTo>
                    <a:pt x="56387" y="24384"/>
                  </a:lnTo>
                </a:path>
                <a:path w="56514" h="2476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96540" y="32781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4762" y="6096"/>
                  </a:moveTo>
                  <a:lnTo>
                    <a:pt x="4762" y="6096"/>
                  </a:lnTo>
                </a:path>
              </a:pathLst>
            </a:custGeom>
            <a:ln w="12191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96540" y="326745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67584" y="3267455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19" h="22860">
                  <a:moveTo>
                    <a:pt x="0" y="22860"/>
                  </a:moveTo>
                  <a:lnTo>
                    <a:pt x="57912" y="22860"/>
                  </a:lnTo>
                </a:path>
                <a:path w="58419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16352" y="325678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16352" y="324764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87396" y="3247644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34640" y="3221736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19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834640" y="3214116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05684" y="3214116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39"/>
                  </a:moveTo>
                  <a:lnTo>
                    <a:pt x="57912" y="15239"/>
                  </a:lnTo>
                </a:path>
                <a:path w="58419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49689" y="3197351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25496" y="3197352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67977" y="3185159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43784" y="3185159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19" h="26035">
                  <a:moveTo>
                    <a:pt x="0" y="25907"/>
                  </a:moveTo>
                  <a:lnTo>
                    <a:pt x="57912" y="25907"/>
                  </a:lnTo>
                </a:path>
                <a:path w="58419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87789" y="317144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63596" y="2862072"/>
              <a:ext cx="535305" cy="365760"/>
            </a:xfrm>
            <a:custGeom>
              <a:avLst/>
              <a:gdLst/>
              <a:ahLst/>
              <a:cxnLst/>
              <a:rect l="l" t="t" r="r" b="b"/>
              <a:pathLst>
                <a:path w="535304" h="365760">
                  <a:moveTo>
                    <a:pt x="0" y="342900"/>
                  </a:moveTo>
                  <a:lnTo>
                    <a:pt x="57912" y="342900"/>
                  </a:lnTo>
                </a:path>
                <a:path w="535304" h="365760">
                  <a:moveTo>
                    <a:pt x="0" y="309372"/>
                  </a:moveTo>
                  <a:lnTo>
                    <a:pt x="57912" y="309372"/>
                  </a:lnTo>
                </a:path>
                <a:path w="535304" h="365760">
                  <a:moveTo>
                    <a:pt x="47243" y="315467"/>
                  </a:moveTo>
                  <a:lnTo>
                    <a:pt x="47243" y="335279"/>
                  </a:lnTo>
                </a:path>
                <a:path w="535304" h="365760">
                  <a:moveTo>
                    <a:pt x="47243" y="315467"/>
                  </a:moveTo>
                  <a:lnTo>
                    <a:pt x="47243" y="294131"/>
                  </a:lnTo>
                </a:path>
                <a:path w="535304" h="365760">
                  <a:moveTo>
                    <a:pt x="19812" y="335279"/>
                  </a:moveTo>
                  <a:lnTo>
                    <a:pt x="76200" y="335279"/>
                  </a:lnTo>
                </a:path>
                <a:path w="535304" h="365760">
                  <a:moveTo>
                    <a:pt x="19812" y="294131"/>
                  </a:moveTo>
                  <a:lnTo>
                    <a:pt x="76200" y="294131"/>
                  </a:lnTo>
                </a:path>
                <a:path w="535304" h="365760">
                  <a:moveTo>
                    <a:pt x="67056" y="310895"/>
                  </a:moveTo>
                  <a:lnTo>
                    <a:pt x="67056" y="333755"/>
                  </a:lnTo>
                </a:path>
                <a:path w="535304" h="365760">
                  <a:moveTo>
                    <a:pt x="67056" y="310895"/>
                  </a:moveTo>
                  <a:lnTo>
                    <a:pt x="67056" y="288036"/>
                  </a:lnTo>
                </a:path>
                <a:path w="535304" h="365760">
                  <a:moveTo>
                    <a:pt x="38100" y="333755"/>
                  </a:moveTo>
                  <a:lnTo>
                    <a:pt x="96012" y="333755"/>
                  </a:lnTo>
                </a:path>
                <a:path w="535304" h="365760">
                  <a:moveTo>
                    <a:pt x="38100" y="288036"/>
                  </a:moveTo>
                  <a:lnTo>
                    <a:pt x="96012" y="288036"/>
                  </a:lnTo>
                </a:path>
                <a:path w="535304" h="365760">
                  <a:moveTo>
                    <a:pt x="85343" y="303275"/>
                  </a:moveTo>
                  <a:lnTo>
                    <a:pt x="85343" y="329183"/>
                  </a:lnTo>
                </a:path>
                <a:path w="535304" h="365760">
                  <a:moveTo>
                    <a:pt x="85343" y="303275"/>
                  </a:moveTo>
                  <a:lnTo>
                    <a:pt x="85343" y="277367"/>
                  </a:lnTo>
                </a:path>
                <a:path w="535304" h="365760">
                  <a:moveTo>
                    <a:pt x="57912" y="329183"/>
                  </a:moveTo>
                  <a:lnTo>
                    <a:pt x="114300" y="329183"/>
                  </a:lnTo>
                </a:path>
                <a:path w="535304" h="365760">
                  <a:moveTo>
                    <a:pt x="57912" y="277367"/>
                  </a:moveTo>
                  <a:lnTo>
                    <a:pt x="114300" y="277367"/>
                  </a:lnTo>
                </a:path>
                <a:path w="535304" h="365760">
                  <a:moveTo>
                    <a:pt x="105156" y="318515"/>
                  </a:moveTo>
                  <a:lnTo>
                    <a:pt x="105156" y="342900"/>
                  </a:lnTo>
                </a:path>
                <a:path w="535304" h="365760">
                  <a:moveTo>
                    <a:pt x="105156" y="318515"/>
                  </a:moveTo>
                  <a:lnTo>
                    <a:pt x="105156" y="292607"/>
                  </a:lnTo>
                </a:path>
                <a:path w="535304" h="365760">
                  <a:moveTo>
                    <a:pt x="76200" y="342900"/>
                  </a:moveTo>
                  <a:lnTo>
                    <a:pt x="134112" y="342900"/>
                  </a:lnTo>
                </a:path>
                <a:path w="535304" h="365760">
                  <a:moveTo>
                    <a:pt x="76200" y="292607"/>
                  </a:moveTo>
                  <a:lnTo>
                    <a:pt x="134112" y="292607"/>
                  </a:lnTo>
                </a:path>
                <a:path w="535304" h="365760">
                  <a:moveTo>
                    <a:pt x="124968" y="324612"/>
                  </a:moveTo>
                  <a:lnTo>
                    <a:pt x="124968" y="347472"/>
                  </a:lnTo>
                </a:path>
                <a:path w="535304" h="365760">
                  <a:moveTo>
                    <a:pt x="124968" y="324612"/>
                  </a:moveTo>
                  <a:lnTo>
                    <a:pt x="124968" y="301751"/>
                  </a:lnTo>
                </a:path>
                <a:path w="535304" h="365760">
                  <a:moveTo>
                    <a:pt x="96012" y="347472"/>
                  </a:moveTo>
                  <a:lnTo>
                    <a:pt x="152400" y="347472"/>
                  </a:lnTo>
                </a:path>
                <a:path w="535304" h="365760">
                  <a:moveTo>
                    <a:pt x="96012" y="301751"/>
                  </a:moveTo>
                  <a:lnTo>
                    <a:pt x="152400" y="301751"/>
                  </a:lnTo>
                </a:path>
                <a:path w="535304" h="365760">
                  <a:moveTo>
                    <a:pt x="143256" y="338327"/>
                  </a:moveTo>
                  <a:lnTo>
                    <a:pt x="143256" y="365760"/>
                  </a:lnTo>
                </a:path>
                <a:path w="535304" h="365760">
                  <a:moveTo>
                    <a:pt x="143256" y="338327"/>
                  </a:moveTo>
                  <a:lnTo>
                    <a:pt x="143256" y="310895"/>
                  </a:lnTo>
                </a:path>
                <a:path w="535304" h="365760">
                  <a:moveTo>
                    <a:pt x="114300" y="365760"/>
                  </a:moveTo>
                  <a:lnTo>
                    <a:pt x="172212" y="365760"/>
                  </a:lnTo>
                </a:path>
                <a:path w="535304" h="365760">
                  <a:moveTo>
                    <a:pt x="114300" y="310895"/>
                  </a:moveTo>
                  <a:lnTo>
                    <a:pt x="172212" y="310895"/>
                  </a:lnTo>
                </a:path>
                <a:path w="535304" h="365760">
                  <a:moveTo>
                    <a:pt x="163068" y="329183"/>
                  </a:moveTo>
                  <a:lnTo>
                    <a:pt x="163068" y="359663"/>
                  </a:lnTo>
                </a:path>
                <a:path w="535304" h="365760">
                  <a:moveTo>
                    <a:pt x="163068" y="329183"/>
                  </a:moveTo>
                  <a:lnTo>
                    <a:pt x="163068" y="298703"/>
                  </a:lnTo>
                </a:path>
                <a:path w="535304" h="365760">
                  <a:moveTo>
                    <a:pt x="134112" y="359663"/>
                  </a:moveTo>
                  <a:lnTo>
                    <a:pt x="190500" y="359663"/>
                  </a:lnTo>
                </a:path>
                <a:path w="535304" h="365760">
                  <a:moveTo>
                    <a:pt x="134112" y="298703"/>
                  </a:moveTo>
                  <a:lnTo>
                    <a:pt x="190500" y="298703"/>
                  </a:lnTo>
                </a:path>
                <a:path w="535304" h="365760">
                  <a:moveTo>
                    <a:pt x="181356" y="332231"/>
                  </a:moveTo>
                  <a:lnTo>
                    <a:pt x="181356" y="358139"/>
                  </a:lnTo>
                </a:path>
                <a:path w="535304" h="365760">
                  <a:moveTo>
                    <a:pt x="181356" y="332231"/>
                  </a:moveTo>
                  <a:lnTo>
                    <a:pt x="181356" y="304800"/>
                  </a:lnTo>
                </a:path>
                <a:path w="535304" h="365760">
                  <a:moveTo>
                    <a:pt x="152400" y="358139"/>
                  </a:moveTo>
                  <a:lnTo>
                    <a:pt x="210312" y="358139"/>
                  </a:lnTo>
                </a:path>
                <a:path w="535304" h="365760">
                  <a:moveTo>
                    <a:pt x="152400" y="304800"/>
                  </a:moveTo>
                  <a:lnTo>
                    <a:pt x="210312" y="304800"/>
                  </a:lnTo>
                </a:path>
                <a:path w="535304" h="365760">
                  <a:moveTo>
                    <a:pt x="201168" y="329183"/>
                  </a:moveTo>
                  <a:lnTo>
                    <a:pt x="201168" y="361188"/>
                  </a:lnTo>
                </a:path>
                <a:path w="535304" h="365760">
                  <a:moveTo>
                    <a:pt x="201168" y="329183"/>
                  </a:moveTo>
                  <a:lnTo>
                    <a:pt x="201168" y="298703"/>
                  </a:lnTo>
                </a:path>
                <a:path w="535304" h="365760">
                  <a:moveTo>
                    <a:pt x="172212" y="361188"/>
                  </a:moveTo>
                  <a:lnTo>
                    <a:pt x="230124" y="361188"/>
                  </a:lnTo>
                </a:path>
                <a:path w="535304" h="365760">
                  <a:moveTo>
                    <a:pt x="172212" y="298703"/>
                  </a:moveTo>
                  <a:lnTo>
                    <a:pt x="230124" y="298703"/>
                  </a:lnTo>
                </a:path>
                <a:path w="535304" h="365760">
                  <a:moveTo>
                    <a:pt x="219456" y="327660"/>
                  </a:moveTo>
                  <a:lnTo>
                    <a:pt x="219456" y="359663"/>
                  </a:lnTo>
                </a:path>
                <a:path w="535304" h="365760">
                  <a:moveTo>
                    <a:pt x="219456" y="327660"/>
                  </a:moveTo>
                  <a:lnTo>
                    <a:pt x="219456" y="294131"/>
                  </a:lnTo>
                </a:path>
                <a:path w="535304" h="365760">
                  <a:moveTo>
                    <a:pt x="192024" y="359663"/>
                  </a:moveTo>
                  <a:lnTo>
                    <a:pt x="248412" y="359663"/>
                  </a:lnTo>
                </a:path>
                <a:path w="535304" h="365760">
                  <a:moveTo>
                    <a:pt x="192024" y="294131"/>
                  </a:moveTo>
                  <a:lnTo>
                    <a:pt x="248412" y="294131"/>
                  </a:lnTo>
                </a:path>
                <a:path w="535304" h="365760">
                  <a:moveTo>
                    <a:pt x="239268" y="320039"/>
                  </a:moveTo>
                  <a:lnTo>
                    <a:pt x="239268" y="356615"/>
                  </a:lnTo>
                </a:path>
                <a:path w="535304" h="365760">
                  <a:moveTo>
                    <a:pt x="239268" y="320039"/>
                  </a:moveTo>
                  <a:lnTo>
                    <a:pt x="239268" y="284988"/>
                  </a:lnTo>
                </a:path>
                <a:path w="535304" h="365760">
                  <a:moveTo>
                    <a:pt x="210312" y="356615"/>
                  </a:moveTo>
                  <a:lnTo>
                    <a:pt x="268224" y="356615"/>
                  </a:lnTo>
                </a:path>
                <a:path w="535304" h="365760">
                  <a:moveTo>
                    <a:pt x="210312" y="284988"/>
                  </a:moveTo>
                  <a:lnTo>
                    <a:pt x="268224" y="284988"/>
                  </a:lnTo>
                </a:path>
                <a:path w="535304" h="365760">
                  <a:moveTo>
                    <a:pt x="257556" y="312419"/>
                  </a:moveTo>
                  <a:lnTo>
                    <a:pt x="257556" y="348995"/>
                  </a:lnTo>
                </a:path>
                <a:path w="535304" h="365760">
                  <a:moveTo>
                    <a:pt x="257556" y="312419"/>
                  </a:moveTo>
                  <a:lnTo>
                    <a:pt x="257556" y="274319"/>
                  </a:lnTo>
                </a:path>
                <a:path w="535304" h="365760">
                  <a:moveTo>
                    <a:pt x="230124" y="348995"/>
                  </a:moveTo>
                  <a:lnTo>
                    <a:pt x="286512" y="348995"/>
                  </a:lnTo>
                </a:path>
                <a:path w="535304" h="365760">
                  <a:moveTo>
                    <a:pt x="230124" y="274319"/>
                  </a:moveTo>
                  <a:lnTo>
                    <a:pt x="286512" y="274319"/>
                  </a:lnTo>
                </a:path>
                <a:path w="535304" h="365760">
                  <a:moveTo>
                    <a:pt x="277368" y="301751"/>
                  </a:moveTo>
                  <a:lnTo>
                    <a:pt x="277368" y="339851"/>
                  </a:lnTo>
                </a:path>
                <a:path w="535304" h="365760">
                  <a:moveTo>
                    <a:pt x="277368" y="301751"/>
                  </a:moveTo>
                  <a:lnTo>
                    <a:pt x="277368" y="263651"/>
                  </a:lnTo>
                </a:path>
                <a:path w="535304" h="365760">
                  <a:moveTo>
                    <a:pt x="248412" y="339851"/>
                  </a:moveTo>
                  <a:lnTo>
                    <a:pt x="306324" y="339851"/>
                  </a:lnTo>
                </a:path>
                <a:path w="535304" h="365760">
                  <a:moveTo>
                    <a:pt x="248412" y="263651"/>
                  </a:moveTo>
                  <a:lnTo>
                    <a:pt x="306324" y="263651"/>
                  </a:lnTo>
                </a:path>
                <a:path w="535304" h="365760">
                  <a:moveTo>
                    <a:pt x="297180" y="284988"/>
                  </a:moveTo>
                  <a:lnTo>
                    <a:pt x="297180" y="326136"/>
                  </a:lnTo>
                </a:path>
                <a:path w="535304" h="365760">
                  <a:moveTo>
                    <a:pt x="297180" y="284988"/>
                  </a:moveTo>
                  <a:lnTo>
                    <a:pt x="297180" y="245363"/>
                  </a:lnTo>
                </a:path>
                <a:path w="535304" h="365760">
                  <a:moveTo>
                    <a:pt x="268224" y="326136"/>
                  </a:moveTo>
                  <a:lnTo>
                    <a:pt x="324612" y="326136"/>
                  </a:lnTo>
                </a:path>
                <a:path w="535304" h="365760">
                  <a:moveTo>
                    <a:pt x="268224" y="245363"/>
                  </a:moveTo>
                  <a:lnTo>
                    <a:pt x="324612" y="245363"/>
                  </a:lnTo>
                </a:path>
                <a:path w="535304" h="365760">
                  <a:moveTo>
                    <a:pt x="315468" y="269748"/>
                  </a:moveTo>
                  <a:lnTo>
                    <a:pt x="315468" y="310895"/>
                  </a:lnTo>
                </a:path>
                <a:path w="535304" h="365760">
                  <a:moveTo>
                    <a:pt x="315468" y="269748"/>
                  </a:moveTo>
                  <a:lnTo>
                    <a:pt x="315468" y="227075"/>
                  </a:lnTo>
                </a:path>
                <a:path w="535304" h="365760">
                  <a:moveTo>
                    <a:pt x="286512" y="310895"/>
                  </a:moveTo>
                  <a:lnTo>
                    <a:pt x="344424" y="310895"/>
                  </a:lnTo>
                </a:path>
                <a:path w="535304" h="365760">
                  <a:moveTo>
                    <a:pt x="286512" y="227075"/>
                  </a:moveTo>
                  <a:lnTo>
                    <a:pt x="344424" y="227075"/>
                  </a:lnTo>
                </a:path>
                <a:path w="535304" h="365760">
                  <a:moveTo>
                    <a:pt x="335280" y="252983"/>
                  </a:moveTo>
                  <a:lnTo>
                    <a:pt x="335280" y="294131"/>
                  </a:lnTo>
                </a:path>
                <a:path w="535304" h="365760">
                  <a:moveTo>
                    <a:pt x="335280" y="252983"/>
                  </a:moveTo>
                  <a:lnTo>
                    <a:pt x="335280" y="210312"/>
                  </a:lnTo>
                </a:path>
                <a:path w="535304" h="365760">
                  <a:moveTo>
                    <a:pt x="306324" y="294131"/>
                  </a:moveTo>
                  <a:lnTo>
                    <a:pt x="362712" y="294131"/>
                  </a:lnTo>
                </a:path>
                <a:path w="535304" h="365760">
                  <a:moveTo>
                    <a:pt x="306324" y="210312"/>
                  </a:moveTo>
                  <a:lnTo>
                    <a:pt x="362712" y="210312"/>
                  </a:lnTo>
                </a:path>
                <a:path w="535304" h="365760">
                  <a:moveTo>
                    <a:pt x="353568" y="225551"/>
                  </a:moveTo>
                  <a:lnTo>
                    <a:pt x="353568" y="260603"/>
                  </a:lnTo>
                </a:path>
                <a:path w="535304" h="365760">
                  <a:moveTo>
                    <a:pt x="353568" y="225551"/>
                  </a:moveTo>
                  <a:lnTo>
                    <a:pt x="353568" y="188975"/>
                  </a:lnTo>
                </a:path>
                <a:path w="535304" h="365760">
                  <a:moveTo>
                    <a:pt x="324612" y="260603"/>
                  </a:moveTo>
                  <a:lnTo>
                    <a:pt x="382524" y="260603"/>
                  </a:lnTo>
                </a:path>
                <a:path w="535304" h="365760">
                  <a:moveTo>
                    <a:pt x="324612" y="188975"/>
                  </a:moveTo>
                  <a:lnTo>
                    <a:pt x="382524" y="188975"/>
                  </a:lnTo>
                </a:path>
                <a:path w="535304" h="365760">
                  <a:moveTo>
                    <a:pt x="373380" y="196595"/>
                  </a:moveTo>
                  <a:lnTo>
                    <a:pt x="373380" y="227075"/>
                  </a:lnTo>
                </a:path>
                <a:path w="535304" h="365760">
                  <a:moveTo>
                    <a:pt x="373380" y="196595"/>
                  </a:moveTo>
                  <a:lnTo>
                    <a:pt x="373380" y="166115"/>
                  </a:lnTo>
                </a:path>
                <a:path w="535304" h="365760">
                  <a:moveTo>
                    <a:pt x="344424" y="227075"/>
                  </a:moveTo>
                  <a:lnTo>
                    <a:pt x="402336" y="227075"/>
                  </a:lnTo>
                </a:path>
                <a:path w="535304" h="365760">
                  <a:moveTo>
                    <a:pt x="344424" y="166115"/>
                  </a:moveTo>
                  <a:lnTo>
                    <a:pt x="402336" y="166115"/>
                  </a:lnTo>
                </a:path>
                <a:path w="535304" h="365760">
                  <a:moveTo>
                    <a:pt x="391668" y="169163"/>
                  </a:moveTo>
                  <a:lnTo>
                    <a:pt x="391668" y="199643"/>
                  </a:lnTo>
                </a:path>
                <a:path w="535304" h="365760">
                  <a:moveTo>
                    <a:pt x="391668" y="169163"/>
                  </a:moveTo>
                  <a:lnTo>
                    <a:pt x="391668" y="138683"/>
                  </a:lnTo>
                </a:path>
                <a:path w="535304" h="365760">
                  <a:moveTo>
                    <a:pt x="364236" y="199643"/>
                  </a:moveTo>
                  <a:lnTo>
                    <a:pt x="420624" y="199643"/>
                  </a:lnTo>
                </a:path>
                <a:path w="535304" h="365760">
                  <a:moveTo>
                    <a:pt x="364236" y="138683"/>
                  </a:moveTo>
                  <a:lnTo>
                    <a:pt x="420624" y="138683"/>
                  </a:lnTo>
                </a:path>
                <a:path w="535304" h="365760">
                  <a:moveTo>
                    <a:pt x="411480" y="146303"/>
                  </a:moveTo>
                  <a:lnTo>
                    <a:pt x="411480" y="172212"/>
                  </a:lnTo>
                </a:path>
                <a:path w="535304" h="365760">
                  <a:moveTo>
                    <a:pt x="411480" y="146303"/>
                  </a:moveTo>
                  <a:lnTo>
                    <a:pt x="411480" y="118872"/>
                  </a:lnTo>
                </a:path>
                <a:path w="535304" h="365760">
                  <a:moveTo>
                    <a:pt x="382524" y="172212"/>
                  </a:moveTo>
                  <a:lnTo>
                    <a:pt x="440436" y="172212"/>
                  </a:lnTo>
                </a:path>
                <a:path w="535304" h="365760">
                  <a:moveTo>
                    <a:pt x="382524" y="118872"/>
                  </a:moveTo>
                  <a:lnTo>
                    <a:pt x="440436" y="118872"/>
                  </a:lnTo>
                </a:path>
                <a:path w="535304" h="365760">
                  <a:moveTo>
                    <a:pt x="429768" y="118872"/>
                  </a:moveTo>
                  <a:lnTo>
                    <a:pt x="429768" y="147827"/>
                  </a:lnTo>
                </a:path>
                <a:path w="535304" h="365760">
                  <a:moveTo>
                    <a:pt x="429768" y="118872"/>
                  </a:moveTo>
                  <a:lnTo>
                    <a:pt x="429768" y="91439"/>
                  </a:lnTo>
                </a:path>
                <a:path w="535304" h="365760">
                  <a:moveTo>
                    <a:pt x="402336" y="147827"/>
                  </a:moveTo>
                  <a:lnTo>
                    <a:pt x="458724" y="147827"/>
                  </a:lnTo>
                </a:path>
                <a:path w="535304" h="365760">
                  <a:moveTo>
                    <a:pt x="402336" y="91439"/>
                  </a:moveTo>
                  <a:lnTo>
                    <a:pt x="458724" y="91439"/>
                  </a:lnTo>
                </a:path>
                <a:path w="535304" h="365760">
                  <a:moveTo>
                    <a:pt x="449580" y="97536"/>
                  </a:moveTo>
                  <a:lnTo>
                    <a:pt x="449580" y="120395"/>
                  </a:lnTo>
                </a:path>
                <a:path w="535304" h="365760">
                  <a:moveTo>
                    <a:pt x="449580" y="97536"/>
                  </a:moveTo>
                  <a:lnTo>
                    <a:pt x="449580" y="73151"/>
                  </a:lnTo>
                </a:path>
                <a:path w="535304" h="365760">
                  <a:moveTo>
                    <a:pt x="420624" y="120395"/>
                  </a:moveTo>
                  <a:lnTo>
                    <a:pt x="478536" y="120395"/>
                  </a:lnTo>
                </a:path>
                <a:path w="535304" h="365760">
                  <a:moveTo>
                    <a:pt x="420624" y="73151"/>
                  </a:moveTo>
                  <a:lnTo>
                    <a:pt x="478536" y="73151"/>
                  </a:lnTo>
                </a:path>
                <a:path w="535304" h="365760">
                  <a:moveTo>
                    <a:pt x="469392" y="70103"/>
                  </a:moveTo>
                  <a:lnTo>
                    <a:pt x="469392" y="94487"/>
                  </a:lnTo>
                </a:path>
                <a:path w="535304" h="365760">
                  <a:moveTo>
                    <a:pt x="469392" y="70103"/>
                  </a:moveTo>
                  <a:lnTo>
                    <a:pt x="469392" y="45719"/>
                  </a:lnTo>
                </a:path>
                <a:path w="535304" h="365760">
                  <a:moveTo>
                    <a:pt x="440436" y="94487"/>
                  </a:moveTo>
                  <a:lnTo>
                    <a:pt x="496824" y="94487"/>
                  </a:lnTo>
                </a:path>
                <a:path w="535304" h="365760">
                  <a:moveTo>
                    <a:pt x="440436" y="45719"/>
                  </a:moveTo>
                  <a:lnTo>
                    <a:pt x="496824" y="45719"/>
                  </a:lnTo>
                </a:path>
                <a:path w="535304" h="365760">
                  <a:moveTo>
                    <a:pt x="487680" y="48767"/>
                  </a:moveTo>
                  <a:lnTo>
                    <a:pt x="487680" y="70103"/>
                  </a:lnTo>
                </a:path>
                <a:path w="535304" h="365760">
                  <a:moveTo>
                    <a:pt x="487680" y="48767"/>
                  </a:moveTo>
                  <a:lnTo>
                    <a:pt x="487680" y="27431"/>
                  </a:lnTo>
                </a:path>
                <a:path w="535304" h="365760">
                  <a:moveTo>
                    <a:pt x="458724" y="70103"/>
                  </a:moveTo>
                  <a:lnTo>
                    <a:pt x="516636" y="70103"/>
                  </a:lnTo>
                </a:path>
                <a:path w="535304" h="365760">
                  <a:moveTo>
                    <a:pt x="458724" y="27431"/>
                  </a:moveTo>
                  <a:lnTo>
                    <a:pt x="516636" y="27431"/>
                  </a:lnTo>
                </a:path>
                <a:path w="535304" h="365760">
                  <a:moveTo>
                    <a:pt x="507492" y="19812"/>
                  </a:moveTo>
                  <a:lnTo>
                    <a:pt x="507492" y="39624"/>
                  </a:lnTo>
                </a:path>
                <a:path w="535304" h="365760">
                  <a:moveTo>
                    <a:pt x="507492" y="19812"/>
                  </a:moveTo>
                  <a:lnTo>
                    <a:pt x="507492" y="0"/>
                  </a:lnTo>
                </a:path>
                <a:path w="535304" h="365760">
                  <a:moveTo>
                    <a:pt x="478536" y="39624"/>
                  </a:moveTo>
                  <a:lnTo>
                    <a:pt x="534924" y="39624"/>
                  </a:lnTo>
                </a:path>
                <a:path w="535304" h="365760">
                  <a:moveTo>
                    <a:pt x="478536" y="0"/>
                  </a:moveTo>
                  <a:lnTo>
                    <a:pt x="534924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384613" y="283921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60420" y="2839211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404425" y="2805683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80232" y="2805683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22713" y="2779775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00044" y="2779775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42525" y="2756928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3515"/>
                  </a:lnTo>
                  <a:lnTo>
                    <a:pt x="9525" y="33515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18332" y="2756915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8"/>
                  </a:moveTo>
                  <a:lnTo>
                    <a:pt x="57912" y="33528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60813" y="273862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38144" y="2738627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4"/>
                  </a:moveTo>
                  <a:lnTo>
                    <a:pt x="56387" y="32004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80625" y="2711195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56432" y="2711195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500437" y="2694444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476244" y="2694431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518725" y="267919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94532" y="267919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529393" y="258317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06724" y="2583179"/>
              <a:ext cx="56515" cy="76200"/>
            </a:xfrm>
            <a:custGeom>
              <a:avLst/>
              <a:gdLst/>
              <a:ahLst/>
              <a:cxnLst/>
              <a:rect l="l" t="t" r="r" b="b"/>
              <a:pathLst>
                <a:path w="56514" h="76200">
                  <a:moveTo>
                    <a:pt x="0" y="36575"/>
                  </a:moveTo>
                  <a:lnTo>
                    <a:pt x="56387" y="36575"/>
                  </a:lnTo>
                </a:path>
                <a:path w="56514" h="76200">
                  <a:moveTo>
                    <a:pt x="0" y="0"/>
                  </a:moveTo>
                  <a:lnTo>
                    <a:pt x="56387" y="0"/>
                  </a:lnTo>
                </a:path>
                <a:path w="56514" h="76200">
                  <a:moveTo>
                    <a:pt x="47243" y="56387"/>
                  </a:moveTo>
                  <a:lnTo>
                    <a:pt x="47243" y="7620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53968" y="26212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25011" y="2567939"/>
              <a:ext cx="192405" cy="93345"/>
            </a:xfrm>
            <a:custGeom>
              <a:avLst/>
              <a:gdLst/>
              <a:ahLst/>
              <a:cxnLst/>
              <a:rect l="l" t="t" r="r" b="b"/>
              <a:pathLst>
                <a:path w="192404" h="93344">
                  <a:moveTo>
                    <a:pt x="0" y="91439"/>
                  </a:moveTo>
                  <a:lnTo>
                    <a:pt x="57912" y="91439"/>
                  </a:lnTo>
                </a:path>
                <a:path w="192404" h="93344">
                  <a:moveTo>
                    <a:pt x="0" y="53339"/>
                  </a:moveTo>
                  <a:lnTo>
                    <a:pt x="57912" y="53339"/>
                  </a:lnTo>
                </a:path>
                <a:path w="192404" h="93344">
                  <a:moveTo>
                    <a:pt x="48767" y="70104"/>
                  </a:moveTo>
                  <a:lnTo>
                    <a:pt x="48767" y="92963"/>
                  </a:lnTo>
                </a:path>
                <a:path w="192404" h="93344">
                  <a:moveTo>
                    <a:pt x="48767" y="70104"/>
                  </a:moveTo>
                  <a:lnTo>
                    <a:pt x="48767" y="47244"/>
                  </a:lnTo>
                </a:path>
                <a:path w="192404" h="93344">
                  <a:moveTo>
                    <a:pt x="19812" y="92963"/>
                  </a:moveTo>
                  <a:lnTo>
                    <a:pt x="76200" y="92963"/>
                  </a:lnTo>
                </a:path>
                <a:path w="192404" h="93344">
                  <a:moveTo>
                    <a:pt x="19812" y="47244"/>
                  </a:moveTo>
                  <a:lnTo>
                    <a:pt x="76200" y="47244"/>
                  </a:lnTo>
                </a:path>
                <a:path w="192404" h="93344">
                  <a:moveTo>
                    <a:pt x="67055" y="44196"/>
                  </a:moveTo>
                  <a:lnTo>
                    <a:pt x="67055" y="67056"/>
                  </a:lnTo>
                </a:path>
                <a:path w="192404" h="93344">
                  <a:moveTo>
                    <a:pt x="67055" y="44196"/>
                  </a:moveTo>
                  <a:lnTo>
                    <a:pt x="67055" y="21336"/>
                  </a:lnTo>
                </a:path>
                <a:path w="192404" h="93344">
                  <a:moveTo>
                    <a:pt x="38100" y="67056"/>
                  </a:moveTo>
                  <a:lnTo>
                    <a:pt x="96012" y="67056"/>
                  </a:lnTo>
                </a:path>
                <a:path w="192404" h="93344">
                  <a:moveTo>
                    <a:pt x="38100" y="21336"/>
                  </a:moveTo>
                  <a:lnTo>
                    <a:pt x="96012" y="21336"/>
                  </a:lnTo>
                </a:path>
                <a:path w="192404" h="93344">
                  <a:moveTo>
                    <a:pt x="86867" y="35051"/>
                  </a:moveTo>
                  <a:lnTo>
                    <a:pt x="86867" y="56387"/>
                  </a:lnTo>
                </a:path>
                <a:path w="192404" h="93344">
                  <a:moveTo>
                    <a:pt x="86867" y="35051"/>
                  </a:moveTo>
                  <a:lnTo>
                    <a:pt x="86867" y="13715"/>
                  </a:lnTo>
                </a:path>
                <a:path w="192404" h="93344">
                  <a:moveTo>
                    <a:pt x="57912" y="56387"/>
                  </a:moveTo>
                  <a:lnTo>
                    <a:pt x="114300" y="56387"/>
                  </a:lnTo>
                </a:path>
                <a:path w="192404" h="93344">
                  <a:moveTo>
                    <a:pt x="57912" y="13715"/>
                  </a:moveTo>
                  <a:lnTo>
                    <a:pt x="114300" y="13715"/>
                  </a:lnTo>
                </a:path>
                <a:path w="192404" h="93344">
                  <a:moveTo>
                    <a:pt x="105155" y="24384"/>
                  </a:moveTo>
                  <a:lnTo>
                    <a:pt x="105155" y="45720"/>
                  </a:lnTo>
                </a:path>
                <a:path w="192404" h="93344">
                  <a:moveTo>
                    <a:pt x="105155" y="24384"/>
                  </a:moveTo>
                  <a:lnTo>
                    <a:pt x="105155" y="3048"/>
                  </a:lnTo>
                </a:path>
                <a:path w="192404" h="93344">
                  <a:moveTo>
                    <a:pt x="76200" y="45720"/>
                  </a:moveTo>
                  <a:lnTo>
                    <a:pt x="134112" y="45720"/>
                  </a:lnTo>
                </a:path>
                <a:path w="192404" h="93344">
                  <a:moveTo>
                    <a:pt x="76200" y="3048"/>
                  </a:moveTo>
                  <a:lnTo>
                    <a:pt x="134112" y="3048"/>
                  </a:lnTo>
                </a:path>
                <a:path w="192404" h="93344">
                  <a:moveTo>
                    <a:pt x="124967" y="22860"/>
                  </a:moveTo>
                  <a:lnTo>
                    <a:pt x="124967" y="44196"/>
                  </a:lnTo>
                </a:path>
                <a:path w="192404" h="93344">
                  <a:moveTo>
                    <a:pt x="124967" y="22860"/>
                  </a:moveTo>
                  <a:lnTo>
                    <a:pt x="124967" y="1524"/>
                  </a:lnTo>
                </a:path>
                <a:path w="192404" h="93344">
                  <a:moveTo>
                    <a:pt x="96012" y="44196"/>
                  </a:moveTo>
                  <a:lnTo>
                    <a:pt x="153924" y="44196"/>
                  </a:lnTo>
                </a:path>
                <a:path w="192404" h="93344">
                  <a:moveTo>
                    <a:pt x="96012" y="1524"/>
                  </a:moveTo>
                  <a:lnTo>
                    <a:pt x="153924" y="1524"/>
                  </a:lnTo>
                </a:path>
                <a:path w="192404" h="93344">
                  <a:moveTo>
                    <a:pt x="143255" y="22860"/>
                  </a:moveTo>
                  <a:lnTo>
                    <a:pt x="143255" y="42672"/>
                  </a:lnTo>
                </a:path>
                <a:path w="192404" h="93344">
                  <a:moveTo>
                    <a:pt x="143255" y="22860"/>
                  </a:moveTo>
                  <a:lnTo>
                    <a:pt x="143255" y="1524"/>
                  </a:lnTo>
                </a:path>
                <a:path w="192404" h="93344">
                  <a:moveTo>
                    <a:pt x="115824" y="42672"/>
                  </a:moveTo>
                  <a:lnTo>
                    <a:pt x="172212" y="42672"/>
                  </a:lnTo>
                </a:path>
                <a:path w="192404" h="93344">
                  <a:moveTo>
                    <a:pt x="115824" y="1524"/>
                  </a:moveTo>
                  <a:lnTo>
                    <a:pt x="172212" y="1524"/>
                  </a:lnTo>
                </a:path>
                <a:path w="192404" h="93344">
                  <a:moveTo>
                    <a:pt x="163067" y="21336"/>
                  </a:moveTo>
                  <a:lnTo>
                    <a:pt x="163067" y="42672"/>
                  </a:lnTo>
                </a:path>
                <a:path w="192404" h="93344">
                  <a:moveTo>
                    <a:pt x="163067" y="21336"/>
                  </a:moveTo>
                  <a:lnTo>
                    <a:pt x="163067" y="0"/>
                  </a:lnTo>
                </a:path>
                <a:path w="192404" h="93344">
                  <a:moveTo>
                    <a:pt x="134112" y="42672"/>
                  </a:moveTo>
                  <a:lnTo>
                    <a:pt x="192024" y="42672"/>
                  </a:lnTo>
                </a:path>
                <a:path w="192404" h="93344">
                  <a:moveTo>
                    <a:pt x="134112" y="0"/>
                  </a:moveTo>
                  <a:lnTo>
                    <a:pt x="192024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706368" y="258775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78936" y="2567939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27431" y="19812"/>
                  </a:moveTo>
                  <a:lnTo>
                    <a:pt x="27431" y="0"/>
                  </a:lnTo>
                </a:path>
                <a:path w="56514" h="38100">
                  <a:moveTo>
                    <a:pt x="0" y="38100"/>
                  </a:moveTo>
                  <a:lnTo>
                    <a:pt x="56387" y="38100"/>
                  </a:lnTo>
                </a:path>
                <a:path w="56514" h="381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721417" y="256793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97224" y="2567939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  <a:path w="58420" h="36830">
                  <a:moveTo>
                    <a:pt x="48767" y="15239"/>
                  </a:moveTo>
                  <a:lnTo>
                    <a:pt x="48767" y="35051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45992" y="256489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17036" y="2564891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38100"/>
                  </a:moveTo>
                  <a:lnTo>
                    <a:pt x="56387" y="38100"/>
                  </a:lnTo>
                </a:path>
                <a:path w="56514" h="381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64280" y="258470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35324" y="2564891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28955" y="19812"/>
                  </a:moveTo>
                  <a:lnTo>
                    <a:pt x="28955" y="0"/>
                  </a:lnTo>
                </a:path>
                <a:path w="58420" h="38100">
                  <a:moveTo>
                    <a:pt x="0" y="38100"/>
                  </a:moveTo>
                  <a:lnTo>
                    <a:pt x="57912" y="38100"/>
                  </a:lnTo>
                </a:path>
                <a:path w="58420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779329" y="256489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755136" y="2564891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797617" y="256489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73424" y="2564891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17429" y="2566428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93236" y="256641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835717" y="2561843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13048" y="2561843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55529" y="256184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31336" y="2561843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73817" y="2560319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51148" y="2560319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893629" y="255574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869436" y="2555747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913441" y="25542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889248" y="2554223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931729" y="254965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907536" y="2549651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951541" y="254812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927348" y="2548127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4"/>
                  </a:moveTo>
                  <a:lnTo>
                    <a:pt x="56387" y="32004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969829" y="254660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945636" y="2546603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4"/>
                  </a:moveTo>
                  <a:lnTo>
                    <a:pt x="57912" y="32004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994404" y="255879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965448" y="2531363"/>
              <a:ext cx="76200" cy="45720"/>
            </a:xfrm>
            <a:custGeom>
              <a:avLst/>
              <a:gdLst/>
              <a:ahLst/>
              <a:cxnLst/>
              <a:rect l="l" t="t" r="r" b="b"/>
              <a:pathLst>
                <a:path w="76200" h="45719">
                  <a:moveTo>
                    <a:pt x="28955" y="27432"/>
                  </a:moveTo>
                  <a:lnTo>
                    <a:pt x="28955" y="7620"/>
                  </a:lnTo>
                </a:path>
                <a:path w="76200" h="45719">
                  <a:moveTo>
                    <a:pt x="0" y="45720"/>
                  </a:moveTo>
                  <a:lnTo>
                    <a:pt x="57912" y="45720"/>
                  </a:lnTo>
                </a:path>
                <a:path w="76200" h="45719">
                  <a:moveTo>
                    <a:pt x="0" y="7620"/>
                  </a:moveTo>
                  <a:lnTo>
                    <a:pt x="57912" y="7620"/>
                  </a:lnTo>
                </a:path>
                <a:path w="76200" h="45719">
                  <a:moveTo>
                    <a:pt x="47243" y="19812"/>
                  </a:moveTo>
                  <a:lnTo>
                    <a:pt x="47243" y="39624"/>
                  </a:lnTo>
                </a:path>
                <a:path w="76200" h="45719">
                  <a:moveTo>
                    <a:pt x="47243" y="19812"/>
                  </a:moveTo>
                  <a:lnTo>
                    <a:pt x="47243" y="0"/>
                  </a:lnTo>
                </a:path>
                <a:path w="76200" h="45719">
                  <a:moveTo>
                    <a:pt x="19812" y="39624"/>
                  </a:moveTo>
                  <a:lnTo>
                    <a:pt x="76200" y="39624"/>
                  </a:lnTo>
                </a:path>
                <a:path w="76200" h="45719">
                  <a:moveTo>
                    <a:pt x="19812" y="0"/>
                  </a:moveTo>
                  <a:lnTo>
                    <a:pt x="76200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027741" y="2528328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003548" y="252831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046029" y="252374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023360" y="2523743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065841" y="2519171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41648" y="2519171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085653" y="2511551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61460" y="2511551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103941" y="2505455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64"/>
                  </a:lnTo>
                  <a:lnTo>
                    <a:pt x="9525" y="350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079748" y="250545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2"/>
                  </a:moveTo>
                  <a:lnTo>
                    <a:pt x="57912" y="35052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123753" y="249935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99560" y="2499359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46804" y="251459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17848" y="2494787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28955" y="19812"/>
                  </a:moveTo>
                  <a:lnTo>
                    <a:pt x="28955" y="0"/>
                  </a:lnTo>
                </a:path>
                <a:path w="58420" h="38100">
                  <a:moveTo>
                    <a:pt x="0" y="38100"/>
                  </a:moveTo>
                  <a:lnTo>
                    <a:pt x="57912" y="38100"/>
                  </a:lnTo>
                </a:path>
                <a:path w="58420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161853" y="248869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137660" y="2488691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2"/>
                  </a:moveTo>
                  <a:lnTo>
                    <a:pt x="57912" y="35052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80141" y="2484119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57472" y="2484119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199953" y="247954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175760" y="2479547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218241" y="247345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195572" y="2473451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38053" y="246583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13860" y="2465831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57865" y="246278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33672" y="2462783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276153" y="2458224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251960" y="2458211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295965" y="2455176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271772" y="2455163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314253" y="245059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15252"/>
                  </a:moveTo>
                  <a:lnTo>
                    <a:pt x="0" y="15252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52"/>
                  </a:lnTo>
                  <a:close/>
                </a:path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290060" y="2450591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4"/>
                  </a:moveTo>
                  <a:lnTo>
                    <a:pt x="57912" y="32004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334065" y="244449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309872" y="2444495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352353" y="244297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329683" y="2442971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372165" y="243839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347972" y="2438399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390453" y="243535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7783" y="2435351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80"/>
                  </a:moveTo>
                  <a:lnTo>
                    <a:pt x="56387" y="30480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410265" y="243077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386072" y="2430779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430077" y="2424696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405883" y="2424683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448365" y="2421648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424172" y="242163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468177" y="2417076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5895"/>
                  </a:lnTo>
                  <a:lnTo>
                    <a:pt x="9525" y="25895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43983" y="2417063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86465" y="241401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62272" y="241401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06277" y="2410967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482083" y="2410967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8"/>
                  </a:moveTo>
                  <a:lnTo>
                    <a:pt x="57912" y="25908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29327" y="242468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524565" y="2412491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501896" y="2412491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60"/>
                  </a:moveTo>
                  <a:lnTo>
                    <a:pt x="56387" y="22860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544377" y="2409443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520183" y="2409443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3"/>
                  </a:moveTo>
                  <a:lnTo>
                    <a:pt x="57912" y="24383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562665" y="2420111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567427" y="240944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539996" y="2409443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59"/>
                  </a:moveTo>
                  <a:lnTo>
                    <a:pt x="56387" y="22859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582477" y="2415539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87240" y="240487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58283" y="2404871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07052" y="241249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07052" y="240182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578096" y="2401823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6"/>
                  </a:moveTo>
                  <a:lnTo>
                    <a:pt x="56387" y="21336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25340" y="241096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25340" y="240029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96383" y="2400299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45152" y="241401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45152" y="240334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616196" y="2403347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6"/>
                  </a:moveTo>
                  <a:lnTo>
                    <a:pt x="56387" y="21336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663440" y="241249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63440" y="240182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34483" y="2401823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83252" y="241096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83252" y="240029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54296" y="2400299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701540" y="241096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701540" y="240029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74108" y="2400299"/>
              <a:ext cx="53340" cy="21590"/>
            </a:xfrm>
            <a:custGeom>
              <a:avLst/>
              <a:gdLst/>
              <a:ahLst/>
              <a:cxnLst/>
              <a:rect l="l" t="t" r="r" b="b"/>
              <a:pathLst>
                <a:path w="53339" h="21589">
                  <a:moveTo>
                    <a:pt x="0" y="21336"/>
                  </a:moveTo>
                  <a:lnTo>
                    <a:pt x="53339" y="21336"/>
                  </a:lnTo>
                </a:path>
                <a:path w="53339" h="2158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658112" y="4975860"/>
              <a:ext cx="553720" cy="131445"/>
            </a:xfrm>
            <a:custGeom>
              <a:avLst/>
              <a:gdLst/>
              <a:ahLst/>
              <a:cxnLst/>
              <a:rect l="l" t="t" r="r" b="b"/>
              <a:pathLst>
                <a:path w="553719" h="131445">
                  <a:moveTo>
                    <a:pt x="0" y="131063"/>
                  </a:moveTo>
                  <a:lnTo>
                    <a:pt x="57912" y="131063"/>
                  </a:lnTo>
                </a:path>
                <a:path w="553719" h="131445">
                  <a:moveTo>
                    <a:pt x="0" y="131063"/>
                  </a:moveTo>
                  <a:lnTo>
                    <a:pt x="57912" y="131063"/>
                  </a:lnTo>
                </a:path>
                <a:path w="553719" h="131445">
                  <a:moveTo>
                    <a:pt x="19812" y="131063"/>
                  </a:moveTo>
                  <a:lnTo>
                    <a:pt x="76200" y="131063"/>
                  </a:lnTo>
                </a:path>
                <a:path w="553719" h="131445">
                  <a:moveTo>
                    <a:pt x="19812" y="131063"/>
                  </a:moveTo>
                  <a:lnTo>
                    <a:pt x="76200" y="131063"/>
                  </a:lnTo>
                </a:path>
                <a:path w="553719" h="131445">
                  <a:moveTo>
                    <a:pt x="38100" y="131063"/>
                  </a:moveTo>
                  <a:lnTo>
                    <a:pt x="96012" y="131063"/>
                  </a:lnTo>
                </a:path>
                <a:path w="553719" h="131445">
                  <a:moveTo>
                    <a:pt x="38100" y="131063"/>
                  </a:moveTo>
                  <a:lnTo>
                    <a:pt x="96012" y="131063"/>
                  </a:lnTo>
                </a:path>
                <a:path w="553719" h="131445">
                  <a:moveTo>
                    <a:pt x="57912" y="131063"/>
                  </a:moveTo>
                  <a:lnTo>
                    <a:pt x="114300" y="131063"/>
                  </a:lnTo>
                </a:path>
                <a:path w="553719" h="131445">
                  <a:moveTo>
                    <a:pt x="57912" y="131063"/>
                  </a:moveTo>
                  <a:lnTo>
                    <a:pt x="114300" y="131063"/>
                  </a:lnTo>
                </a:path>
                <a:path w="553719" h="131445">
                  <a:moveTo>
                    <a:pt x="76200" y="131063"/>
                  </a:moveTo>
                  <a:lnTo>
                    <a:pt x="134112" y="131063"/>
                  </a:lnTo>
                </a:path>
                <a:path w="553719" h="131445">
                  <a:moveTo>
                    <a:pt x="76200" y="131063"/>
                  </a:moveTo>
                  <a:lnTo>
                    <a:pt x="134112" y="131063"/>
                  </a:lnTo>
                </a:path>
                <a:path w="553719" h="131445">
                  <a:moveTo>
                    <a:pt x="96012" y="131063"/>
                  </a:moveTo>
                  <a:lnTo>
                    <a:pt x="153924" y="131063"/>
                  </a:lnTo>
                </a:path>
                <a:path w="553719" h="131445">
                  <a:moveTo>
                    <a:pt x="96012" y="131063"/>
                  </a:moveTo>
                  <a:lnTo>
                    <a:pt x="153924" y="131063"/>
                  </a:lnTo>
                </a:path>
                <a:path w="553719" h="131445">
                  <a:moveTo>
                    <a:pt x="115824" y="131063"/>
                  </a:moveTo>
                  <a:lnTo>
                    <a:pt x="172212" y="131063"/>
                  </a:lnTo>
                </a:path>
                <a:path w="553719" h="131445">
                  <a:moveTo>
                    <a:pt x="115824" y="131063"/>
                  </a:moveTo>
                  <a:lnTo>
                    <a:pt x="172212" y="131063"/>
                  </a:lnTo>
                </a:path>
                <a:path w="553719" h="131445">
                  <a:moveTo>
                    <a:pt x="134112" y="131063"/>
                  </a:moveTo>
                  <a:lnTo>
                    <a:pt x="192024" y="131063"/>
                  </a:lnTo>
                </a:path>
                <a:path w="553719" h="131445">
                  <a:moveTo>
                    <a:pt x="134112" y="131063"/>
                  </a:moveTo>
                  <a:lnTo>
                    <a:pt x="192024" y="131063"/>
                  </a:lnTo>
                </a:path>
                <a:path w="553719" h="131445">
                  <a:moveTo>
                    <a:pt x="153924" y="131063"/>
                  </a:moveTo>
                  <a:lnTo>
                    <a:pt x="210312" y="131063"/>
                  </a:lnTo>
                </a:path>
                <a:path w="553719" h="131445">
                  <a:moveTo>
                    <a:pt x="153924" y="131063"/>
                  </a:moveTo>
                  <a:lnTo>
                    <a:pt x="210312" y="131063"/>
                  </a:lnTo>
                </a:path>
                <a:path w="553719" h="131445">
                  <a:moveTo>
                    <a:pt x="172212" y="131063"/>
                  </a:moveTo>
                  <a:lnTo>
                    <a:pt x="230124" y="131063"/>
                  </a:lnTo>
                </a:path>
                <a:path w="553719" h="131445">
                  <a:moveTo>
                    <a:pt x="172212" y="131063"/>
                  </a:moveTo>
                  <a:lnTo>
                    <a:pt x="230124" y="131063"/>
                  </a:lnTo>
                </a:path>
                <a:path w="553719" h="131445">
                  <a:moveTo>
                    <a:pt x="192024" y="131063"/>
                  </a:moveTo>
                  <a:lnTo>
                    <a:pt x="248412" y="131063"/>
                  </a:lnTo>
                </a:path>
                <a:path w="553719" h="131445">
                  <a:moveTo>
                    <a:pt x="192024" y="131063"/>
                  </a:moveTo>
                  <a:lnTo>
                    <a:pt x="248412" y="131063"/>
                  </a:lnTo>
                </a:path>
                <a:path w="553719" h="131445">
                  <a:moveTo>
                    <a:pt x="210312" y="131063"/>
                  </a:moveTo>
                  <a:lnTo>
                    <a:pt x="268224" y="131063"/>
                  </a:lnTo>
                </a:path>
                <a:path w="553719" h="131445">
                  <a:moveTo>
                    <a:pt x="210312" y="131063"/>
                  </a:moveTo>
                  <a:lnTo>
                    <a:pt x="268224" y="131063"/>
                  </a:lnTo>
                </a:path>
                <a:path w="553719" h="131445">
                  <a:moveTo>
                    <a:pt x="230124" y="131063"/>
                  </a:moveTo>
                  <a:lnTo>
                    <a:pt x="286512" y="131063"/>
                  </a:lnTo>
                </a:path>
                <a:path w="553719" h="131445">
                  <a:moveTo>
                    <a:pt x="230124" y="131063"/>
                  </a:moveTo>
                  <a:lnTo>
                    <a:pt x="286512" y="131063"/>
                  </a:lnTo>
                </a:path>
                <a:path w="553719" h="131445">
                  <a:moveTo>
                    <a:pt x="248412" y="131063"/>
                  </a:moveTo>
                  <a:lnTo>
                    <a:pt x="306324" y="131063"/>
                  </a:lnTo>
                </a:path>
                <a:path w="553719" h="131445">
                  <a:moveTo>
                    <a:pt x="248412" y="131063"/>
                  </a:moveTo>
                  <a:lnTo>
                    <a:pt x="306324" y="131063"/>
                  </a:lnTo>
                </a:path>
                <a:path w="553719" h="131445">
                  <a:moveTo>
                    <a:pt x="268224" y="131063"/>
                  </a:moveTo>
                  <a:lnTo>
                    <a:pt x="326136" y="131063"/>
                  </a:lnTo>
                </a:path>
                <a:path w="553719" h="131445">
                  <a:moveTo>
                    <a:pt x="268224" y="131063"/>
                  </a:moveTo>
                  <a:lnTo>
                    <a:pt x="326136" y="131063"/>
                  </a:lnTo>
                </a:path>
                <a:path w="553719" h="131445">
                  <a:moveTo>
                    <a:pt x="288036" y="131063"/>
                  </a:moveTo>
                  <a:lnTo>
                    <a:pt x="344424" y="131063"/>
                  </a:lnTo>
                </a:path>
                <a:path w="553719" h="131445">
                  <a:moveTo>
                    <a:pt x="288036" y="131063"/>
                  </a:moveTo>
                  <a:lnTo>
                    <a:pt x="344424" y="131063"/>
                  </a:lnTo>
                </a:path>
                <a:path w="553719" h="131445">
                  <a:moveTo>
                    <a:pt x="306324" y="131063"/>
                  </a:moveTo>
                  <a:lnTo>
                    <a:pt x="364236" y="131063"/>
                  </a:lnTo>
                </a:path>
                <a:path w="553719" h="131445">
                  <a:moveTo>
                    <a:pt x="306324" y="131063"/>
                  </a:moveTo>
                  <a:lnTo>
                    <a:pt x="364236" y="131063"/>
                  </a:lnTo>
                </a:path>
                <a:path w="553719" h="131445">
                  <a:moveTo>
                    <a:pt x="326136" y="131063"/>
                  </a:moveTo>
                  <a:lnTo>
                    <a:pt x="382524" y="131063"/>
                  </a:lnTo>
                </a:path>
                <a:path w="553719" h="131445">
                  <a:moveTo>
                    <a:pt x="326136" y="131063"/>
                  </a:moveTo>
                  <a:lnTo>
                    <a:pt x="382524" y="131063"/>
                  </a:lnTo>
                </a:path>
                <a:path w="553719" h="131445">
                  <a:moveTo>
                    <a:pt x="329183" y="131063"/>
                  </a:moveTo>
                  <a:lnTo>
                    <a:pt x="385571" y="131063"/>
                  </a:lnTo>
                </a:path>
                <a:path w="553719" h="131445">
                  <a:moveTo>
                    <a:pt x="329183" y="131063"/>
                  </a:moveTo>
                  <a:lnTo>
                    <a:pt x="385571" y="131063"/>
                  </a:lnTo>
                </a:path>
                <a:path w="553719" h="131445">
                  <a:moveTo>
                    <a:pt x="347471" y="131063"/>
                  </a:moveTo>
                  <a:lnTo>
                    <a:pt x="405383" y="131063"/>
                  </a:lnTo>
                </a:path>
                <a:path w="553719" h="131445">
                  <a:moveTo>
                    <a:pt x="347471" y="131063"/>
                  </a:moveTo>
                  <a:lnTo>
                    <a:pt x="405383" y="131063"/>
                  </a:lnTo>
                </a:path>
                <a:path w="553719" h="131445">
                  <a:moveTo>
                    <a:pt x="367283" y="131063"/>
                  </a:moveTo>
                  <a:lnTo>
                    <a:pt x="423671" y="131063"/>
                  </a:lnTo>
                </a:path>
                <a:path w="553719" h="131445">
                  <a:moveTo>
                    <a:pt x="367283" y="131063"/>
                  </a:moveTo>
                  <a:lnTo>
                    <a:pt x="423671" y="131063"/>
                  </a:lnTo>
                </a:path>
                <a:path w="553719" h="131445">
                  <a:moveTo>
                    <a:pt x="385571" y="131063"/>
                  </a:moveTo>
                  <a:lnTo>
                    <a:pt x="443483" y="131063"/>
                  </a:lnTo>
                </a:path>
                <a:path w="553719" h="131445">
                  <a:moveTo>
                    <a:pt x="385571" y="131063"/>
                  </a:moveTo>
                  <a:lnTo>
                    <a:pt x="443483" y="131063"/>
                  </a:lnTo>
                </a:path>
                <a:path w="553719" h="131445">
                  <a:moveTo>
                    <a:pt x="405383" y="131063"/>
                  </a:moveTo>
                  <a:lnTo>
                    <a:pt x="461771" y="131063"/>
                  </a:lnTo>
                </a:path>
                <a:path w="553719" h="131445">
                  <a:moveTo>
                    <a:pt x="405383" y="131063"/>
                  </a:moveTo>
                  <a:lnTo>
                    <a:pt x="461771" y="131063"/>
                  </a:lnTo>
                </a:path>
                <a:path w="553719" h="131445">
                  <a:moveTo>
                    <a:pt x="423671" y="131063"/>
                  </a:moveTo>
                  <a:lnTo>
                    <a:pt x="481583" y="131063"/>
                  </a:lnTo>
                </a:path>
                <a:path w="553719" h="131445">
                  <a:moveTo>
                    <a:pt x="423671" y="131063"/>
                  </a:moveTo>
                  <a:lnTo>
                    <a:pt x="481583" y="131063"/>
                  </a:lnTo>
                </a:path>
                <a:path w="553719" h="131445">
                  <a:moveTo>
                    <a:pt x="487680" y="129539"/>
                  </a:moveTo>
                  <a:lnTo>
                    <a:pt x="487680" y="108203"/>
                  </a:lnTo>
                </a:path>
                <a:path w="553719" h="131445">
                  <a:moveTo>
                    <a:pt x="458724" y="108203"/>
                  </a:moveTo>
                  <a:lnTo>
                    <a:pt x="515112" y="108203"/>
                  </a:lnTo>
                </a:path>
                <a:path w="553719" h="131445">
                  <a:moveTo>
                    <a:pt x="505968" y="129539"/>
                  </a:moveTo>
                  <a:lnTo>
                    <a:pt x="505968" y="68579"/>
                  </a:lnTo>
                </a:path>
                <a:path w="553719" h="131445">
                  <a:moveTo>
                    <a:pt x="477012" y="68579"/>
                  </a:moveTo>
                  <a:lnTo>
                    <a:pt x="534924" y="68579"/>
                  </a:lnTo>
                </a:path>
                <a:path w="553719" h="131445">
                  <a:moveTo>
                    <a:pt x="525780" y="108203"/>
                  </a:moveTo>
                  <a:lnTo>
                    <a:pt x="525780" y="129539"/>
                  </a:lnTo>
                </a:path>
                <a:path w="553719" h="131445">
                  <a:moveTo>
                    <a:pt x="525780" y="108203"/>
                  </a:moveTo>
                  <a:lnTo>
                    <a:pt x="525780" y="0"/>
                  </a:lnTo>
                </a:path>
                <a:path w="553719" h="131445">
                  <a:moveTo>
                    <a:pt x="496824" y="0"/>
                  </a:moveTo>
                  <a:lnTo>
                    <a:pt x="5532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173224" y="2540507"/>
              <a:ext cx="1130935" cy="2552700"/>
            </a:xfrm>
            <a:custGeom>
              <a:avLst/>
              <a:gdLst/>
              <a:ahLst/>
              <a:cxnLst/>
              <a:rect l="l" t="t" r="r" b="b"/>
              <a:pathLst>
                <a:path w="1130935" h="2552700">
                  <a:moveTo>
                    <a:pt x="28956" y="2433828"/>
                  </a:moveTo>
                  <a:lnTo>
                    <a:pt x="28956" y="2552699"/>
                  </a:lnTo>
                </a:path>
                <a:path w="1130935" h="2552700">
                  <a:moveTo>
                    <a:pt x="28956" y="2433828"/>
                  </a:moveTo>
                  <a:lnTo>
                    <a:pt x="28956" y="2314955"/>
                  </a:lnTo>
                </a:path>
                <a:path w="1130935" h="2552700">
                  <a:moveTo>
                    <a:pt x="0" y="2552699"/>
                  </a:moveTo>
                  <a:lnTo>
                    <a:pt x="57912" y="2552699"/>
                  </a:lnTo>
                </a:path>
                <a:path w="1130935" h="2552700">
                  <a:moveTo>
                    <a:pt x="0" y="2314955"/>
                  </a:moveTo>
                  <a:lnTo>
                    <a:pt x="57912" y="2314955"/>
                  </a:lnTo>
                </a:path>
                <a:path w="1130935" h="2552700">
                  <a:moveTo>
                    <a:pt x="48768" y="2264664"/>
                  </a:moveTo>
                  <a:lnTo>
                    <a:pt x="48768" y="2371343"/>
                  </a:lnTo>
                </a:path>
                <a:path w="1130935" h="2552700">
                  <a:moveTo>
                    <a:pt x="48768" y="2264664"/>
                  </a:moveTo>
                  <a:lnTo>
                    <a:pt x="48768" y="2157984"/>
                  </a:lnTo>
                </a:path>
                <a:path w="1130935" h="2552700">
                  <a:moveTo>
                    <a:pt x="19812" y="2371343"/>
                  </a:moveTo>
                  <a:lnTo>
                    <a:pt x="76200" y="2371343"/>
                  </a:lnTo>
                </a:path>
                <a:path w="1130935" h="2552700">
                  <a:moveTo>
                    <a:pt x="19812" y="2157984"/>
                  </a:moveTo>
                  <a:lnTo>
                    <a:pt x="76200" y="2157984"/>
                  </a:lnTo>
                </a:path>
                <a:path w="1130935" h="2552700">
                  <a:moveTo>
                    <a:pt x="67056" y="2089403"/>
                  </a:moveTo>
                  <a:lnTo>
                    <a:pt x="67056" y="2186940"/>
                  </a:lnTo>
                </a:path>
                <a:path w="1130935" h="2552700">
                  <a:moveTo>
                    <a:pt x="67056" y="2089403"/>
                  </a:moveTo>
                  <a:lnTo>
                    <a:pt x="67056" y="1991867"/>
                  </a:lnTo>
                </a:path>
                <a:path w="1130935" h="2552700">
                  <a:moveTo>
                    <a:pt x="39624" y="2186940"/>
                  </a:moveTo>
                  <a:lnTo>
                    <a:pt x="96012" y="2186940"/>
                  </a:lnTo>
                </a:path>
                <a:path w="1130935" h="2552700">
                  <a:moveTo>
                    <a:pt x="39624" y="1991867"/>
                  </a:moveTo>
                  <a:lnTo>
                    <a:pt x="96012" y="1991867"/>
                  </a:lnTo>
                </a:path>
                <a:path w="1130935" h="2552700">
                  <a:moveTo>
                    <a:pt x="86868" y="1944623"/>
                  </a:moveTo>
                  <a:lnTo>
                    <a:pt x="86868" y="2028443"/>
                  </a:lnTo>
                </a:path>
                <a:path w="1130935" h="2552700">
                  <a:moveTo>
                    <a:pt x="86868" y="1944623"/>
                  </a:moveTo>
                  <a:lnTo>
                    <a:pt x="86868" y="1862327"/>
                  </a:lnTo>
                </a:path>
                <a:path w="1130935" h="2552700">
                  <a:moveTo>
                    <a:pt x="57912" y="2028443"/>
                  </a:moveTo>
                  <a:lnTo>
                    <a:pt x="115824" y="2028443"/>
                  </a:lnTo>
                </a:path>
                <a:path w="1130935" h="2552700">
                  <a:moveTo>
                    <a:pt x="57912" y="1862327"/>
                  </a:moveTo>
                  <a:lnTo>
                    <a:pt x="115824" y="1862327"/>
                  </a:lnTo>
                </a:path>
                <a:path w="1130935" h="2552700">
                  <a:moveTo>
                    <a:pt x="105156" y="1780031"/>
                  </a:moveTo>
                  <a:lnTo>
                    <a:pt x="105156" y="1851659"/>
                  </a:lnTo>
                </a:path>
                <a:path w="1130935" h="2552700">
                  <a:moveTo>
                    <a:pt x="105156" y="1780031"/>
                  </a:moveTo>
                  <a:lnTo>
                    <a:pt x="105156" y="1709927"/>
                  </a:lnTo>
                </a:path>
                <a:path w="1130935" h="2552700">
                  <a:moveTo>
                    <a:pt x="77724" y="1851659"/>
                  </a:moveTo>
                  <a:lnTo>
                    <a:pt x="134112" y="1851659"/>
                  </a:lnTo>
                </a:path>
                <a:path w="1130935" h="2552700">
                  <a:moveTo>
                    <a:pt x="77724" y="1709927"/>
                  </a:moveTo>
                  <a:lnTo>
                    <a:pt x="134112" y="1709927"/>
                  </a:lnTo>
                </a:path>
                <a:path w="1130935" h="2552700">
                  <a:moveTo>
                    <a:pt x="124968" y="1691639"/>
                  </a:moveTo>
                  <a:lnTo>
                    <a:pt x="124968" y="1763267"/>
                  </a:lnTo>
                </a:path>
                <a:path w="1130935" h="2552700">
                  <a:moveTo>
                    <a:pt x="124968" y="1691639"/>
                  </a:moveTo>
                  <a:lnTo>
                    <a:pt x="124968" y="1618487"/>
                  </a:lnTo>
                </a:path>
                <a:path w="1130935" h="2552700">
                  <a:moveTo>
                    <a:pt x="96012" y="1763267"/>
                  </a:moveTo>
                  <a:lnTo>
                    <a:pt x="153924" y="1763267"/>
                  </a:lnTo>
                </a:path>
                <a:path w="1130935" h="2552700">
                  <a:moveTo>
                    <a:pt x="96012" y="1618487"/>
                  </a:moveTo>
                  <a:lnTo>
                    <a:pt x="153924" y="1618487"/>
                  </a:lnTo>
                </a:path>
                <a:path w="1130935" h="2552700">
                  <a:moveTo>
                    <a:pt x="144780" y="1569719"/>
                  </a:moveTo>
                  <a:lnTo>
                    <a:pt x="144780" y="1647443"/>
                  </a:lnTo>
                </a:path>
                <a:path w="1130935" h="2552700">
                  <a:moveTo>
                    <a:pt x="144780" y="1569719"/>
                  </a:moveTo>
                  <a:lnTo>
                    <a:pt x="144780" y="1491995"/>
                  </a:lnTo>
                </a:path>
                <a:path w="1130935" h="2552700">
                  <a:moveTo>
                    <a:pt x="115824" y="1647443"/>
                  </a:moveTo>
                  <a:lnTo>
                    <a:pt x="172212" y="1647443"/>
                  </a:lnTo>
                </a:path>
                <a:path w="1130935" h="2552700">
                  <a:moveTo>
                    <a:pt x="115824" y="1491995"/>
                  </a:moveTo>
                  <a:lnTo>
                    <a:pt x="172212" y="1491995"/>
                  </a:lnTo>
                </a:path>
                <a:path w="1130935" h="2552700">
                  <a:moveTo>
                    <a:pt x="163068" y="1470659"/>
                  </a:moveTo>
                  <a:lnTo>
                    <a:pt x="163068" y="1542287"/>
                  </a:lnTo>
                </a:path>
                <a:path w="1130935" h="2552700">
                  <a:moveTo>
                    <a:pt x="163068" y="1470659"/>
                  </a:moveTo>
                  <a:lnTo>
                    <a:pt x="163068" y="1397508"/>
                  </a:lnTo>
                </a:path>
                <a:path w="1130935" h="2552700">
                  <a:moveTo>
                    <a:pt x="134112" y="1542287"/>
                  </a:moveTo>
                  <a:lnTo>
                    <a:pt x="192024" y="1542287"/>
                  </a:lnTo>
                </a:path>
                <a:path w="1130935" h="2552700">
                  <a:moveTo>
                    <a:pt x="134112" y="1397508"/>
                  </a:moveTo>
                  <a:lnTo>
                    <a:pt x="192024" y="1397508"/>
                  </a:lnTo>
                </a:path>
                <a:path w="1130935" h="2552700">
                  <a:moveTo>
                    <a:pt x="182880" y="1379219"/>
                  </a:moveTo>
                  <a:lnTo>
                    <a:pt x="182880" y="1450847"/>
                  </a:lnTo>
                </a:path>
                <a:path w="1130935" h="2552700">
                  <a:moveTo>
                    <a:pt x="182880" y="1379219"/>
                  </a:moveTo>
                  <a:lnTo>
                    <a:pt x="182880" y="1306067"/>
                  </a:lnTo>
                </a:path>
                <a:path w="1130935" h="2552700">
                  <a:moveTo>
                    <a:pt x="153924" y="1450847"/>
                  </a:moveTo>
                  <a:lnTo>
                    <a:pt x="210312" y="1450847"/>
                  </a:lnTo>
                </a:path>
                <a:path w="1130935" h="2552700">
                  <a:moveTo>
                    <a:pt x="153924" y="1306067"/>
                  </a:moveTo>
                  <a:lnTo>
                    <a:pt x="210312" y="1306067"/>
                  </a:lnTo>
                </a:path>
                <a:path w="1130935" h="2552700">
                  <a:moveTo>
                    <a:pt x="201168" y="1307591"/>
                  </a:moveTo>
                  <a:lnTo>
                    <a:pt x="201168" y="1379219"/>
                  </a:lnTo>
                </a:path>
                <a:path w="1130935" h="2552700">
                  <a:moveTo>
                    <a:pt x="201168" y="1307591"/>
                  </a:moveTo>
                  <a:lnTo>
                    <a:pt x="201168" y="1235964"/>
                  </a:lnTo>
                </a:path>
                <a:path w="1130935" h="2552700">
                  <a:moveTo>
                    <a:pt x="172212" y="1379219"/>
                  </a:moveTo>
                  <a:lnTo>
                    <a:pt x="230124" y="1379219"/>
                  </a:lnTo>
                </a:path>
                <a:path w="1130935" h="2552700">
                  <a:moveTo>
                    <a:pt x="172212" y="1235964"/>
                  </a:moveTo>
                  <a:lnTo>
                    <a:pt x="230124" y="1235964"/>
                  </a:lnTo>
                </a:path>
                <a:path w="1130935" h="2552700">
                  <a:moveTo>
                    <a:pt x="220980" y="1219199"/>
                  </a:moveTo>
                  <a:lnTo>
                    <a:pt x="220980" y="1299971"/>
                  </a:lnTo>
                </a:path>
                <a:path w="1130935" h="2552700">
                  <a:moveTo>
                    <a:pt x="220980" y="1219199"/>
                  </a:moveTo>
                  <a:lnTo>
                    <a:pt x="220980" y="1138427"/>
                  </a:lnTo>
                </a:path>
                <a:path w="1130935" h="2552700">
                  <a:moveTo>
                    <a:pt x="192024" y="1299971"/>
                  </a:moveTo>
                  <a:lnTo>
                    <a:pt x="248412" y="1299971"/>
                  </a:lnTo>
                </a:path>
                <a:path w="1130935" h="2552700">
                  <a:moveTo>
                    <a:pt x="192024" y="1138427"/>
                  </a:moveTo>
                  <a:lnTo>
                    <a:pt x="248412" y="1138427"/>
                  </a:lnTo>
                </a:path>
                <a:path w="1130935" h="2552700">
                  <a:moveTo>
                    <a:pt x="239268" y="1135379"/>
                  </a:moveTo>
                  <a:lnTo>
                    <a:pt x="239268" y="1205483"/>
                  </a:lnTo>
                </a:path>
                <a:path w="1130935" h="2552700">
                  <a:moveTo>
                    <a:pt x="239268" y="1135379"/>
                  </a:moveTo>
                  <a:lnTo>
                    <a:pt x="239268" y="1063752"/>
                  </a:lnTo>
                </a:path>
                <a:path w="1130935" h="2552700">
                  <a:moveTo>
                    <a:pt x="211836" y="1205483"/>
                  </a:moveTo>
                  <a:lnTo>
                    <a:pt x="268224" y="1205483"/>
                  </a:lnTo>
                </a:path>
                <a:path w="1130935" h="2552700">
                  <a:moveTo>
                    <a:pt x="211836" y="1063752"/>
                  </a:moveTo>
                  <a:lnTo>
                    <a:pt x="268224" y="1063752"/>
                  </a:lnTo>
                </a:path>
                <a:path w="1130935" h="2552700">
                  <a:moveTo>
                    <a:pt x="259080" y="1088135"/>
                  </a:moveTo>
                  <a:lnTo>
                    <a:pt x="259080" y="1155191"/>
                  </a:lnTo>
                </a:path>
                <a:path w="1130935" h="2552700">
                  <a:moveTo>
                    <a:pt x="259080" y="1088135"/>
                  </a:moveTo>
                  <a:lnTo>
                    <a:pt x="259080" y="1021079"/>
                  </a:lnTo>
                </a:path>
                <a:path w="1130935" h="2552700">
                  <a:moveTo>
                    <a:pt x="230124" y="1155191"/>
                  </a:moveTo>
                  <a:lnTo>
                    <a:pt x="288036" y="1155191"/>
                  </a:lnTo>
                </a:path>
                <a:path w="1130935" h="2552700">
                  <a:moveTo>
                    <a:pt x="230124" y="1021079"/>
                  </a:moveTo>
                  <a:lnTo>
                    <a:pt x="288036" y="1021079"/>
                  </a:lnTo>
                </a:path>
                <a:path w="1130935" h="2552700">
                  <a:moveTo>
                    <a:pt x="277368" y="1033271"/>
                  </a:moveTo>
                  <a:lnTo>
                    <a:pt x="277368" y="1095755"/>
                  </a:lnTo>
                </a:path>
                <a:path w="1130935" h="2552700">
                  <a:moveTo>
                    <a:pt x="277368" y="1033271"/>
                  </a:moveTo>
                  <a:lnTo>
                    <a:pt x="277368" y="969263"/>
                  </a:lnTo>
                </a:path>
                <a:path w="1130935" h="2552700">
                  <a:moveTo>
                    <a:pt x="249936" y="1095755"/>
                  </a:moveTo>
                  <a:lnTo>
                    <a:pt x="306324" y="1095755"/>
                  </a:lnTo>
                </a:path>
                <a:path w="1130935" h="2552700">
                  <a:moveTo>
                    <a:pt x="249936" y="969263"/>
                  </a:moveTo>
                  <a:lnTo>
                    <a:pt x="306324" y="969263"/>
                  </a:lnTo>
                </a:path>
                <a:path w="1130935" h="2552700">
                  <a:moveTo>
                    <a:pt x="297180" y="990600"/>
                  </a:moveTo>
                  <a:lnTo>
                    <a:pt x="297180" y="1059179"/>
                  </a:lnTo>
                </a:path>
                <a:path w="1130935" h="2552700">
                  <a:moveTo>
                    <a:pt x="297180" y="990600"/>
                  </a:moveTo>
                  <a:lnTo>
                    <a:pt x="297180" y="922019"/>
                  </a:lnTo>
                </a:path>
                <a:path w="1130935" h="2552700">
                  <a:moveTo>
                    <a:pt x="268224" y="1059179"/>
                  </a:moveTo>
                  <a:lnTo>
                    <a:pt x="326136" y="1059179"/>
                  </a:lnTo>
                </a:path>
                <a:path w="1130935" h="2552700">
                  <a:moveTo>
                    <a:pt x="268224" y="922019"/>
                  </a:moveTo>
                  <a:lnTo>
                    <a:pt x="326136" y="922019"/>
                  </a:lnTo>
                </a:path>
                <a:path w="1130935" h="2552700">
                  <a:moveTo>
                    <a:pt x="316992" y="940307"/>
                  </a:moveTo>
                  <a:lnTo>
                    <a:pt x="316992" y="1004315"/>
                  </a:lnTo>
                </a:path>
                <a:path w="1130935" h="2552700">
                  <a:moveTo>
                    <a:pt x="316992" y="940307"/>
                  </a:moveTo>
                  <a:lnTo>
                    <a:pt x="316992" y="876300"/>
                  </a:lnTo>
                </a:path>
                <a:path w="1130935" h="2552700">
                  <a:moveTo>
                    <a:pt x="288036" y="1004315"/>
                  </a:moveTo>
                  <a:lnTo>
                    <a:pt x="344424" y="1004315"/>
                  </a:lnTo>
                </a:path>
                <a:path w="1130935" h="2552700">
                  <a:moveTo>
                    <a:pt x="288036" y="876300"/>
                  </a:moveTo>
                  <a:lnTo>
                    <a:pt x="344424" y="876300"/>
                  </a:lnTo>
                </a:path>
                <a:path w="1130935" h="2552700">
                  <a:moveTo>
                    <a:pt x="355092" y="859536"/>
                  </a:moveTo>
                  <a:lnTo>
                    <a:pt x="355092" y="925067"/>
                  </a:lnTo>
                </a:path>
                <a:path w="1130935" h="2552700">
                  <a:moveTo>
                    <a:pt x="355092" y="859536"/>
                  </a:moveTo>
                  <a:lnTo>
                    <a:pt x="355092" y="794003"/>
                  </a:lnTo>
                </a:path>
                <a:path w="1130935" h="2552700">
                  <a:moveTo>
                    <a:pt x="326136" y="925067"/>
                  </a:moveTo>
                  <a:lnTo>
                    <a:pt x="384048" y="925067"/>
                  </a:lnTo>
                </a:path>
                <a:path w="1130935" h="2552700">
                  <a:moveTo>
                    <a:pt x="326136" y="794003"/>
                  </a:moveTo>
                  <a:lnTo>
                    <a:pt x="384048" y="794003"/>
                  </a:lnTo>
                </a:path>
                <a:path w="1130935" h="2552700">
                  <a:moveTo>
                    <a:pt x="374903" y="853439"/>
                  </a:moveTo>
                  <a:lnTo>
                    <a:pt x="374903" y="914400"/>
                  </a:lnTo>
                </a:path>
                <a:path w="1130935" h="2552700">
                  <a:moveTo>
                    <a:pt x="374903" y="853439"/>
                  </a:moveTo>
                  <a:lnTo>
                    <a:pt x="374903" y="790955"/>
                  </a:lnTo>
                </a:path>
                <a:path w="1130935" h="2552700">
                  <a:moveTo>
                    <a:pt x="345948" y="914400"/>
                  </a:moveTo>
                  <a:lnTo>
                    <a:pt x="403859" y="914400"/>
                  </a:lnTo>
                </a:path>
                <a:path w="1130935" h="2552700">
                  <a:moveTo>
                    <a:pt x="345948" y="790955"/>
                  </a:moveTo>
                  <a:lnTo>
                    <a:pt x="403859" y="790955"/>
                  </a:lnTo>
                </a:path>
                <a:path w="1130935" h="2552700">
                  <a:moveTo>
                    <a:pt x="393192" y="804671"/>
                  </a:moveTo>
                  <a:lnTo>
                    <a:pt x="393192" y="864107"/>
                  </a:lnTo>
                </a:path>
                <a:path w="1130935" h="2552700">
                  <a:moveTo>
                    <a:pt x="393192" y="804671"/>
                  </a:moveTo>
                  <a:lnTo>
                    <a:pt x="393192" y="745236"/>
                  </a:lnTo>
                </a:path>
                <a:path w="1130935" h="2552700">
                  <a:moveTo>
                    <a:pt x="365759" y="864107"/>
                  </a:moveTo>
                  <a:lnTo>
                    <a:pt x="422148" y="864107"/>
                  </a:lnTo>
                </a:path>
                <a:path w="1130935" h="2552700">
                  <a:moveTo>
                    <a:pt x="365759" y="745236"/>
                  </a:moveTo>
                  <a:lnTo>
                    <a:pt x="422148" y="745236"/>
                  </a:lnTo>
                </a:path>
                <a:path w="1130935" h="2552700">
                  <a:moveTo>
                    <a:pt x="413003" y="781812"/>
                  </a:moveTo>
                  <a:lnTo>
                    <a:pt x="413003" y="839724"/>
                  </a:lnTo>
                </a:path>
                <a:path w="1130935" h="2552700">
                  <a:moveTo>
                    <a:pt x="413003" y="781812"/>
                  </a:moveTo>
                  <a:lnTo>
                    <a:pt x="413003" y="723900"/>
                  </a:lnTo>
                </a:path>
                <a:path w="1130935" h="2552700">
                  <a:moveTo>
                    <a:pt x="384048" y="839724"/>
                  </a:moveTo>
                  <a:lnTo>
                    <a:pt x="441959" y="839724"/>
                  </a:lnTo>
                </a:path>
                <a:path w="1130935" h="2552700">
                  <a:moveTo>
                    <a:pt x="384048" y="723900"/>
                  </a:moveTo>
                  <a:lnTo>
                    <a:pt x="441959" y="723900"/>
                  </a:lnTo>
                </a:path>
                <a:path w="1130935" h="2552700">
                  <a:moveTo>
                    <a:pt x="431292" y="751331"/>
                  </a:moveTo>
                  <a:lnTo>
                    <a:pt x="431292" y="806195"/>
                  </a:lnTo>
                </a:path>
                <a:path w="1130935" h="2552700">
                  <a:moveTo>
                    <a:pt x="431292" y="751331"/>
                  </a:moveTo>
                  <a:lnTo>
                    <a:pt x="431292" y="697991"/>
                  </a:lnTo>
                </a:path>
                <a:path w="1130935" h="2552700">
                  <a:moveTo>
                    <a:pt x="403859" y="806195"/>
                  </a:moveTo>
                  <a:lnTo>
                    <a:pt x="460248" y="806195"/>
                  </a:lnTo>
                </a:path>
                <a:path w="1130935" h="2552700">
                  <a:moveTo>
                    <a:pt x="403859" y="697991"/>
                  </a:moveTo>
                  <a:lnTo>
                    <a:pt x="460248" y="697991"/>
                  </a:lnTo>
                </a:path>
                <a:path w="1130935" h="2552700">
                  <a:moveTo>
                    <a:pt x="451103" y="713231"/>
                  </a:moveTo>
                  <a:lnTo>
                    <a:pt x="451103" y="768095"/>
                  </a:lnTo>
                </a:path>
                <a:path w="1130935" h="2552700">
                  <a:moveTo>
                    <a:pt x="451103" y="713231"/>
                  </a:moveTo>
                  <a:lnTo>
                    <a:pt x="451103" y="658367"/>
                  </a:lnTo>
                </a:path>
                <a:path w="1130935" h="2552700">
                  <a:moveTo>
                    <a:pt x="422148" y="768095"/>
                  </a:moveTo>
                  <a:lnTo>
                    <a:pt x="480059" y="768095"/>
                  </a:lnTo>
                </a:path>
                <a:path w="1130935" h="2552700">
                  <a:moveTo>
                    <a:pt x="422148" y="658367"/>
                  </a:moveTo>
                  <a:lnTo>
                    <a:pt x="480059" y="658367"/>
                  </a:lnTo>
                </a:path>
                <a:path w="1130935" h="2552700">
                  <a:moveTo>
                    <a:pt x="470915" y="679703"/>
                  </a:moveTo>
                  <a:lnTo>
                    <a:pt x="470915" y="726947"/>
                  </a:lnTo>
                </a:path>
                <a:path w="1130935" h="2552700">
                  <a:moveTo>
                    <a:pt x="470915" y="679703"/>
                  </a:moveTo>
                  <a:lnTo>
                    <a:pt x="470915" y="633983"/>
                  </a:lnTo>
                </a:path>
                <a:path w="1130935" h="2552700">
                  <a:moveTo>
                    <a:pt x="441959" y="726947"/>
                  </a:moveTo>
                  <a:lnTo>
                    <a:pt x="498348" y="726947"/>
                  </a:lnTo>
                </a:path>
                <a:path w="1130935" h="2552700">
                  <a:moveTo>
                    <a:pt x="441959" y="633983"/>
                  </a:moveTo>
                  <a:lnTo>
                    <a:pt x="498348" y="633983"/>
                  </a:lnTo>
                </a:path>
                <a:path w="1130935" h="2552700">
                  <a:moveTo>
                    <a:pt x="489203" y="626363"/>
                  </a:moveTo>
                  <a:lnTo>
                    <a:pt x="489203" y="672083"/>
                  </a:lnTo>
                </a:path>
                <a:path w="1130935" h="2552700">
                  <a:moveTo>
                    <a:pt x="489203" y="626363"/>
                  </a:moveTo>
                  <a:lnTo>
                    <a:pt x="489203" y="580643"/>
                  </a:lnTo>
                </a:path>
                <a:path w="1130935" h="2552700">
                  <a:moveTo>
                    <a:pt x="460248" y="672083"/>
                  </a:moveTo>
                  <a:lnTo>
                    <a:pt x="518159" y="672083"/>
                  </a:lnTo>
                </a:path>
                <a:path w="1130935" h="2552700">
                  <a:moveTo>
                    <a:pt x="460248" y="580643"/>
                  </a:moveTo>
                  <a:lnTo>
                    <a:pt x="518159" y="580643"/>
                  </a:lnTo>
                </a:path>
                <a:path w="1130935" h="2552700">
                  <a:moveTo>
                    <a:pt x="509015" y="580643"/>
                  </a:moveTo>
                  <a:lnTo>
                    <a:pt x="509015" y="623315"/>
                  </a:lnTo>
                </a:path>
                <a:path w="1130935" h="2552700">
                  <a:moveTo>
                    <a:pt x="509015" y="580643"/>
                  </a:moveTo>
                  <a:lnTo>
                    <a:pt x="509015" y="536447"/>
                  </a:lnTo>
                </a:path>
                <a:path w="1130935" h="2552700">
                  <a:moveTo>
                    <a:pt x="480059" y="623315"/>
                  </a:moveTo>
                  <a:lnTo>
                    <a:pt x="536448" y="623315"/>
                  </a:lnTo>
                </a:path>
                <a:path w="1130935" h="2552700">
                  <a:moveTo>
                    <a:pt x="480059" y="536447"/>
                  </a:moveTo>
                  <a:lnTo>
                    <a:pt x="536448" y="536447"/>
                  </a:lnTo>
                </a:path>
                <a:path w="1130935" h="2552700">
                  <a:moveTo>
                    <a:pt x="527303" y="533400"/>
                  </a:moveTo>
                  <a:lnTo>
                    <a:pt x="527303" y="573024"/>
                  </a:lnTo>
                </a:path>
                <a:path w="1130935" h="2552700">
                  <a:moveTo>
                    <a:pt x="527303" y="533400"/>
                  </a:moveTo>
                  <a:lnTo>
                    <a:pt x="527303" y="493775"/>
                  </a:lnTo>
                </a:path>
                <a:path w="1130935" h="2552700">
                  <a:moveTo>
                    <a:pt x="498348" y="573024"/>
                  </a:moveTo>
                  <a:lnTo>
                    <a:pt x="556259" y="573024"/>
                  </a:lnTo>
                </a:path>
                <a:path w="1130935" h="2552700">
                  <a:moveTo>
                    <a:pt x="498348" y="493775"/>
                  </a:moveTo>
                  <a:lnTo>
                    <a:pt x="556259" y="493775"/>
                  </a:lnTo>
                </a:path>
                <a:path w="1130935" h="2552700">
                  <a:moveTo>
                    <a:pt x="547115" y="487679"/>
                  </a:moveTo>
                  <a:lnTo>
                    <a:pt x="547115" y="522731"/>
                  </a:lnTo>
                </a:path>
                <a:path w="1130935" h="2552700">
                  <a:moveTo>
                    <a:pt x="547115" y="487679"/>
                  </a:moveTo>
                  <a:lnTo>
                    <a:pt x="547115" y="454151"/>
                  </a:lnTo>
                </a:path>
                <a:path w="1130935" h="2552700">
                  <a:moveTo>
                    <a:pt x="518159" y="522731"/>
                  </a:moveTo>
                  <a:lnTo>
                    <a:pt x="576071" y="522731"/>
                  </a:lnTo>
                </a:path>
                <a:path w="1130935" h="2552700">
                  <a:moveTo>
                    <a:pt x="518159" y="454151"/>
                  </a:moveTo>
                  <a:lnTo>
                    <a:pt x="576071" y="454151"/>
                  </a:lnTo>
                </a:path>
                <a:path w="1130935" h="2552700">
                  <a:moveTo>
                    <a:pt x="565403" y="429767"/>
                  </a:moveTo>
                  <a:lnTo>
                    <a:pt x="565403" y="464819"/>
                  </a:lnTo>
                </a:path>
                <a:path w="1130935" h="2552700">
                  <a:moveTo>
                    <a:pt x="565403" y="429767"/>
                  </a:moveTo>
                  <a:lnTo>
                    <a:pt x="565403" y="394715"/>
                  </a:lnTo>
                </a:path>
                <a:path w="1130935" h="2552700">
                  <a:moveTo>
                    <a:pt x="537971" y="464819"/>
                  </a:moveTo>
                  <a:lnTo>
                    <a:pt x="594359" y="464819"/>
                  </a:lnTo>
                </a:path>
                <a:path w="1130935" h="2552700">
                  <a:moveTo>
                    <a:pt x="537971" y="394715"/>
                  </a:moveTo>
                  <a:lnTo>
                    <a:pt x="594359" y="394715"/>
                  </a:lnTo>
                </a:path>
                <a:path w="1130935" h="2552700">
                  <a:moveTo>
                    <a:pt x="585215" y="399288"/>
                  </a:moveTo>
                  <a:lnTo>
                    <a:pt x="585215" y="434339"/>
                  </a:lnTo>
                </a:path>
                <a:path w="1130935" h="2552700">
                  <a:moveTo>
                    <a:pt x="585215" y="399288"/>
                  </a:moveTo>
                  <a:lnTo>
                    <a:pt x="585215" y="365759"/>
                  </a:lnTo>
                </a:path>
                <a:path w="1130935" h="2552700">
                  <a:moveTo>
                    <a:pt x="556259" y="434339"/>
                  </a:moveTo>
                  <a:lnTo>
                    <a:pt x="614171" y="434339"/>
                  </a:lnTo>
                </a:path>
                <a:path w="1130935" h="2552700">
                  <a:moveTo>
                    <a:pt x="556259" y="365759"/>
                  </a:moveTo>
                  <a:lnTo>
                    <a:pt x="614171" y="365759"/>
                  </a:lnTo>
                </a:path>
                <a:path w="1130935" h="2552700">
                  <a:moveTo>
                    <a:pt x="603503" y="365759"/>
                  </a:moveTo>
                  <a:lnTo>
                    <a:pt x="603503" y="402336"/>
                  </a:lnTo>
                </a:path>
                <a:path w="1130935" h="2552700">
                  <a:moveTo>
                    <a:pt x="603503" y="365759"/>
                  </a:moveTo>
                  <a:lnTo>
                    <a:pt x="603503" y="327659"/>
                  </a:lnTo>
                </a:path>
                <a:path w="1130935" h="2552700">
                  <a:moveTo>
                    <a:pt x="576071" y="402336"/>
                  </a:moveTo>
                  <a:lnTo>
                    <a:pt x="632459" y="402336"/>
                  </a:lnTo>
                </a:path>
                <a:path w="1130935" h="2552700">
                  <a:moveTo>
                    <a:pt x="576071" y="327659"/>
                  </a:moveTo>
                  <a:lnTo>
                    <a:pt x="632459" y="327659"/>
                  </a:lnTo>
                </a:path>
                <a:path w="1130935" h="2552700">
                  <a:moveTo>
                    <a:pt x="623315" y="332231"/>
                  </a:moveTo>
                  <a:lnTo>
                    <a:pt x="623315" y="368807"/>
                  </a:lnTo>
                </a:path>
                <a:path w="1130935" h="2552700">
                  <a:moveTo>
                    <a:pt x="623315" y="332231"/>
                  </a:moveTo>
                  <a:lnTo>
                    <a:pt x="623315" y="294131"/>
                  </a:lnTo>
                </a:path>
                <a:path w="1130935" h="2552700">
                  <a:moveTo>
                    <a:pt x="594359" y="368807"/>
                  </a:moveTo>
                  <a:lnTo>
                    <a:pt x="652271" y="368807"/>
                  </a:lnTo>
                </a:path>
                <a:path w="1130935" h="2552700">
                  <a:moveTo>
                    <a:pt x="594359" y="294131"/>
                  </a:moveTo>
                  <a:lnTo>
                    <a:pt x="652271" y="294131"/>
                  </a:lnTo>
                </a:path>
                <a:path w="1130935" h="2552700">
                  <a:moveTo>
                    <a:pt x="643127" y="312419"/>
                  </a:moveTo>
                  <a:lnTo>
                    <a:pt x="643127" y="347471"/>
                  </a:lnTo>
                </a:path>
                <a:path w="1130935" h="2552700">
                  <a:moveTo>
                    <a:pt x="643127" y="312419"/>
                  </a:moveTo>
                  <a:lnTo>
                    <a:pt x="643127" y="278891"/>
                  </a:lnTo>
                </a:path>
                <a:path w="1130935" h="2552700">
                  <a:moveTo>
                    <a:pt x="614171" y="347471"/>
                  </a:moveTo>
                  <a:lnTo>
                    <a:pt x="670559" y="347471"/>
                  </a:lnTo>
                </a:path>
                <a:path w="1130935" h="2552700">
                  <a:moveTo>
                    <a:pt x="614171" y="278891"/>
                  </a:moveTo>
                  <a:lnTo>
                    <a:pt x="670559" y="278891"/>
                  </a:lnTo>
                </a:path>
                <a:path w="1130935" h="2552700">
                  <a:moveTo>
                    <a:pt x="661415" y="289559"/>
                  </a:moveTo>
                  <a:lnTo>
                    <a:pt x="661415" y="323088"/>
                  </a:lnTo>
                </a:path>
                <a:path w="1130935" h="2552700">
                  <a:moveTo>
                    <a:pt x="661415" y="289559"/>
                  </a:moveTo>
                  <a:lnTo>
                    <a:pt x="661415" y="256031"/>
                  </a:lnTo>
                </a:path>
                <a:path w="1130935" h="2552700">
                  <a:moveTo>
                    <a:pt x="632459" y="323088"/>
                  </a:moveTo>
                  <a:lnTo>
                    <a:pt x="690371" y="323088"/>
                  </a:lnTo>
                </a:path>
                <a:path w="1130935" h="2552700">
                  <a:moveTo>
                    <a:pt x="632459" y="256031"/>
                  </a:moveTo>
                  <a:lnTo>
                    <a:pt x="690371" y="256031"/>
                  </a:lnTo>
                </a:path>
                <a:path w="1130935" h="2552700">
                  <a:moveTo>
                    <a:pt x="681227" y="265175"/>
                  </a:moveTo>
                  <a:lnTo>
                    <a:pt x="681227" y="294131"/>
                  </a:lnTo>
                </a:path>
                <a:path w="1130935" h="2552700">
                  <a:moveTo>
                    <a:pt x="681227" y="265175"/>
                  </a:moveTo>
                  <a:lnTo>
                    <a:pt x="681227" y="234695"/>
                  </a:lnTo>
                </a:path>
                <a:path w="1130935" h="2552700">
                  <a:moveTo>
                    <a:pt x="652271" y="294131"/>
                  </a:moveTo>
                  <a:lnTo>
                    <a:pt x="708659" y="294131"/>
                  </a:lnTo>
                </a:path>
                <a:path w="1130935" h="2552700">
                  <a:moveTo>
                    <a:pt x="652271" y="234695"/>
                  </a:moveTo>
                  <a:lnTo>
                    <a:pt x="708659" y="234695"/>
                  </a:lnTo>
                </a:path>
                <a:path w="1130935" h="2552700">
                  <a:moveTo>
                    <a:pt x="699515" y="243839"/>
                  </a:moveTo>
                  <a:lnTo>
                    <a:pt x="699515" y="271271"/>
                  </a:lnTo>
                </a:path>
                <a:path w="1130935" h="2552700">
                  <a:moveTo>
                    <a:pt x="699515" y="243839"/>
                  </a:moveTo>
                  <a:lnTo>
                    <a:pt x="699515" y="216407"/>
                  </a:lnTo>
                </a:path>
                <a:path w="1130935" h="2552700">
                  <a:moveTo>
                    <a:pt x="670559" y="271271"/>
                  </a:moveTo>
                  <a:lnTo>
                    <a:pt x="728471" y="271271"/>
                  </a:lnTo>
                </a:path>
                <a:path w="1130935" h="2552700">
                  <a:moveTo>
                    <a:pt x="670559" y="216407"/>
                  </a:moveTo>
                  <a:lnTo>
                    <a:pt x="728471" y="216407"/>
                  </a:lnTo>
                </a:path>
                <a:path w="1130935" h="2552700">
                  <a:moveTo>
                    <a:pt x="719327" y="231647"/>
                  </a:moveTo>
                  <a:lnTo>
                    <a:pt x="719327" y="259079"/>
                  </a:lnTo>
                </a:path>
                <a:path w="1130935" h="2552700">
                  <a:moveTo>
                    <a:pt x="719327" y="231647"/>
                  </a:moveTo>
                  <a:lnTo>
                    <a:pt x="719327" y="204215"/>
                  </a:lnTo>
                </a:path>
                <a:path w="1130935" h="2552700">
                  <a:moveTo>
                    <a:pt x="690371" y="259079"/>
                  </a:moveTo>
                  <a:lnTo>
                    <a:pt x="748283" y="259079"/>
                  </a:lnTo>
                </a:path>
                <a:path w="1130935" h="2552700">
                  <a:moveTo>
                    <a:pt x="690371" y="204215"/>
                  </a:moveTo>
                  <a:lnTo>
                    <a:pt x="748283" y="204215"/>
                  </a:lnTo>
                </a:path>
                <a:path w="1130935" h="2552700">
                  <a:moveTo>
                    <a:pt x="737615" y="224027"/>
                  </a:moveTo>
                  <a:lnTo>
                    <a:pt x="737615" y="254507"/>
                  </a:lnTo>
                </a:path>
                <a:path w="1130935" h="2552700">
                  <a:moveTo>
                    <a:pt x="737615" y="224027"/>
                  </a:moveTo>
                  <a:lnTo>
                    <a:pt x="737615" y="195071"/>
                  </a:lnTo>
                </a:path>
                <a:path w="1130935" h="2552700">
                  <a:moveTo>
                    <a:pt x="710183" y="254507"/>
                  </a:moveTo>
                  <a:lnTo>
                    <a:pt x="766571" y="254507"/>
                  </a:lnTo>
                </a:path>
                <a:path w="1130935" h="2552700">
                  <a:moveTo>
                    <a:pt x="710183" y="195071"/>
                  </a:moveTo>
                  <a:lnTo>
                    <a:pt x="766571" y="195071"/>
                  </a:lnTo>
                </a:path>
                <a:path w="1130935" h="2552700">
                  <a:moveTo>
                    <a:pt x="757427" y="210312"/>
                  </a:moveTo>
                  <a:lnTo>
                    <a:pt x="757427" y="239267"/>
                  </a:lnTo>
                </a:path>
                <a:path w="1130935" h="2552700">
                  <a:moveTo>
                    <a:pt x="757427" y="210312"/>
                  </a:moveTo>
                  <a:lnTo>
                    <a:pt x="757427" y="179831"/>
                  </a:lnTo>
                </a:path>
                <a:path w="1130935" h="2552700">
                  <a:moveTo>
                    <a:pt x="728471" y="239267"/>
                  </a:moveTo>
                  <a:lnTo>
                    <a:pt x="786383" y="239267"/>
                  </a:lnTo>
                </a:path>
                <a:path w="1130935" h="2552700">
                  <a:moveTo>
                    <a:pt x="728471" y="179831"/>
                  </a:moveTo>
                  <a:lnTo>
                    <a:pt x="786383" y="179831"/>
                  </a:lnTo>
                </a:path>
                <a:path w="1130935" h="2552700">
                  <a:moveTo>
                    <a:pt x="775715" y="199643"/>
                  </a:moveTo>
                  <a:lnTo>
                    <a:pt x="775715" y="230124"/>
                  </a:lnTo>
                </a:path>
                <a:path w="1130935" h="2552700">
                  <a:moveTo>
                    <a:pt x="775715" y="199643"/>
                  </a:moveTo>
                  <a:lnTo>
                    <a:pt x="775715" y="170687"/>
                  </a:lnTo>
                </a:path>
                <a:path w="1130935" h="2552700">
                  <a:moveTo>
                    <a:pt x="748283" y="230124"/>
                  </a:moveTo>
                  <a:lnTo>
                    <a:pt x="804671" y="230124"/>
                  </a:lnTo>
                </a:path>
                <a:path w="1130935" h="2552700">
                  <a:moveTo>
                    <a:pt x="748283" y="170687"/>
                  </a:moveTo>
                  <a:lnTo>
                    <a:pt x="804671" y="170687"/>
                  </a:lnTo>
                </a:path>
                <a:path w="1130935" h="2552700">
                  <a:moveTo>
                    <a:pt x="795527" y="195071"/>
                  </a:moveTo>
                  <a:lnTo>
                    <a:pt x="795527" y="220979"/>
                  </a:lnTo>
                </a:path>
                <a:path w="1130935" h="2552700">
                  <a:moveTo>
                    <a:pt x="795527" y="195071"/>
                  </a:moveTo>
                  <a:lnTo>
                    <a:pt x="795527" y="169163"/>
                  </a:lnTo>
                </a:path>
                <a:path w="1130935" h="2552700">
                  <a:moveTo>
                    <a:pt x="766571" y="220979"/>
                  </a:moveTo>
                  <a:lnTo>
                    <a:pt x="824483" y="220979"/>
                  </a:lnTo>
                </a:path>
                <a:path w="1130935" h="2552700">
                  <a:moveTo>
                    <a:pt x="766571" y="169163"/>
                  </a:moveTo>
                  <a:lnTo>
                    <a:pt x="824483" y="169163"/>
                  </a:lnTo>
                </a:path>
                <a:path w="1130935" h="2552700">
                  <a:moveTo>
                    <a:pt x="815339" y="188975"/>
                  </a:moveTo>
                  <a:lnTo>
                    <a:pt x="815339" y="214883"/>
                  </a:lnTo>
                </a:path>
                <a:path w="1130935" h="2552700">
                  <a:moveTo>
                    <a:pt x="815339" y="188975"/>
                  </a:moveTo>
                  <a:lnTo>
                    <a:pt x="815339" y="163067"/>
                  </a:lnTo>
                </a:path>
                <a:path w="1130935" h="2552700">
                  <a:moveTo>
                    <a:pt x="786383" y="214883"/>
                  </a:moveTo>
                  <a:lnTo>
                    <a:pt x="842771" y="214883"/>
                  </a:lnTo>
                </a:path>
                <a:path w="1130935" h="2552700">
                  <a:moveTo>
                    <a:pt x="786383" y="163067"/>
                  </a:moveTo>
                  <a:lnTo>
                    <a:pt x="842771" y="163067"/>
                  </a:lnTo>
                </a:path>
                <a:path w="1130935" h="2552700">
                  <a:moveTo>
                    <a:pt x="833627" y="184403"/>
                  </a:moveTo>
                  <a:lnTo>
                    <a:pt x="833627" y="211836"/>
                  </a:lnTo>
                </a:path>
                <a:path w="1130935" h="2552700">
                  <a:moveTo>
                    <a:pt x="833627" y="184403"/>
                  </a:moveTo>
                  <a:lnTo>
                    <a:pt x="833627" y="156971"/>
                  </a:lnTo>
                </a:path>
                <a:path w="1130935" h="2552700">
                  <a:moveTo>
                    <a:pt x="804671" y="211836"/>
                  </a:moveTo>
                  <a:lnTo>
                    <a:pt x="862583" y="211836"/>
                  </a:lnTo>
                </a:path>
                <a:path w="1130935" h="2552700">
                  <a:moveTo>
                    <a:pt x="804671" y="156971"/>
                  </a:moveTo>
                  <a:lnTo>
                    <a:pt x="862583" y="156971"/>
                  </a:lnTo>
                </a:path>
                <a:path w="1130935" h="2552700">
                  <a:moveTo>
                    <a:pt x="853439" y="172212"/>
                  </a:moveTo>
                  <a:lnTo>
                    <a:pt x="853439" y="198119"/>
                  </a:lnTo>
                </a:path>
                <a:path w="1130935" h="2552700">
                  <a:moveTo>
                    <a:pt x="853439" y="172212"/>
                  </a:moveTo>
                  <a:lnTo>
                    <a:pt x="853439" y="146303"/>
                  </a:lnTo>
                </a:path>
                <a:path w="1130935" h="2552700">
                  <a:moveTo>
                    <a:pt x="824483" y="198119"/>
                  </a:moveTo>
                  <a:lnTo>
                    <a:pt x="880871" y="198119"/>
                  </a:lnTo>
                </a:path>
                <a:path w="1130935" h="2552700">
                  <a:moveTo>
                    <a:pt x="824483" y="146303"/>
                  </a:moveTo>
                  <a:lnTo>
                    <a:pt x="880871" y="146303"/>
                  </a:lnTo>
                </a:path>
                <a:path w="1130935" h="2552700">
                  <a:moveTo>
                    <a:pt x="871727" y="163067"/>
                  </a:moveTo>
                  <a:lnTo>
                    <a:pt x="871727" y="190500"/>
                  </a:lnTo>
                </a:path>
                <a:path w="1130935" h="2552700">
                  <a:moveTo>
                    <a:pt x="871727" y="163067"/>
                  </a:moveTo>
                  <a:lnTo>
                    <a:pt x="871727" y="135636"/>
                  </a:lnTo>
                </a:path>
                <a:path w="1130935" h="2552700">
                  <a:moveTo>
                    <a:pt x="842771" y="190500"/>
                  </a:moveTo>
                  <a:lnTo>
                    <a:pt x="900683" y="190500"/>
                  </a:lnTo>
                </a:path>
                <a:path w="1130935" h="2552700">
                  <a:moveTo>
                    <a:pt x="842771" y="135636"/>
                  </a:moveTo>
                  <a:lnTo>
                    <a:pt x="900683" y="135636"/>
                  </a:lnTo>
                </a:path>
                <a:path w="1130935" h="2552700">
                  <a:moveTo>
                    <a:pt x="891539" y="156971"/>
                  </a:moveTo>
                  <a:lnTo>
                    <a:pt x="891539" y="182879"/>
                  </a:lnTo>
                </a:path>
                <a:path w="1130935" h="2552700">
                  <a:moveTo>
                    <a:pt x="891539" y="156971"/>
                  </a:moveTo>
                  <a:lnTo>
                    <a:pt x="891539" y="129539"/>
                  </a:lnTo>
                </a:path>
                <a:path w="1130935" h="2552700">
                  <a:moveTo>
                    <a:pt x="862583" y="182879"/>
                  </a:moveTo>
                  <a:lnTo>
                    <a:pt x="920495" y="182879"/>
                  </a:lnTo>
                </a:path>
                <a:path w="1130935" h="2552700">
                  <a:moveTo>
                    <a:pt x="862583" y="129539"/>
                  </a:moveTo>
                  <a:lnTo>
                    <a:pt x="920495" y="129539"/>
                  </a:lnTo>
                </a:path>
                <a:path w="1130935" h="2552700">
                  <a:moveTo>
                    <a:pt x="909827" y="144779"/>
                  </a:moveTo>
                  <a:lnTo>
                    <a:pt x="909827" y="170687"/>
                  </a:lnTo>
                </a:path>
                <a:path w="1130935" h="2552700">
                  <a:moveTo>
                    <a:pt x="909827" y="144779"/>
                  </a:moveTo>
                  <a:lnTo>
                    <a:pt x="909827" y="120395"/>
                  </a:lnTo>
                </a:path>
                <a:path w="1130935" h="2552700">
                  <a:moveTo>
                    <a:pt x="882395" y="170687"/>
                  </a:moveTo>
                  <a:lnTo>
                    <a:pt x="938783" y="170687"/>
                  </a:lnTo>
                </a:path>
                <a:path w="1130935" h="2552700">
                  <a:moveTo>
                    <a:pt x="882395" y="120395"/>
                  </a:moveTo>
                  <a:lnTo>
                    <a:pt x="938783" y="120395"/>
                  </a:lnTo>
                </a:path>
                <a:path w="1130935" h="2552700">
                  <a:moveTo>
                    <a:pt x="929639" y="135636"/>
                  </a:moveTo>
                  <a:lnTo>
                    <a:pt x="929639" y="160019"/>
                  </a:lnTo>
                </a:path>
                <a:path w="1130935" h="2552700">
                  <a:moveTo>
                    <a:pt x="929639" y="135636"/>
                  </a:moveTo>
                  <a:lnTo>
                    <a:pt x="929639" y="109727"/>
                  </a:lnTo>
                </a:path>
                <a:path w="1130935" h="2552700">
                  <a:moveTo>
                    <a:pt x="900683" y="160019"/>
                  </a:moveTo>
                  <a:lnTo>
                    <a:pt x="958595" y="160019"/>
                  </a:lnTo>
                </a:path>
                <a:path w="1130935" h="2552700">
                  <a:moveTo>
                    <a:pt x="900683" y="109727"/>
                  </a:moveTo>
                  <a:lnTo>
                    <a:pt x="958595" y="109727"/>
                  </a:lnTo>
                </a:path>
                <a:path w="1130935" h="2552700">
                  <a:moveTo>
                    <a:pt x="947927" y="124967"/>
                  </a:moveTo>
                  <a:lnTo>
                    <a:pt x="947927" y="149351"/>
                  </a:lnTo>
                </a:path>
                <a:path w="1130935" h="2552700">
                  <a:moveTo>
                    <a:pt x="947927" y="124967"/>
                  </a:moveTo>
                  <a:lnTo>
                    <a:pt x="947927" y="99059"/>
                  </a:lnTo>
                </a:path>
                <a:path w="1130935" h="2552700">
                  <a:moveTo>
                    <a:pt x="920495" y="149351"/>
                  </a:moveTo>
                  <a:lnTo>
                    <a:pt x="976883" y="149351"/>
                  </a:lnTo>
                </a:path>
                <a:path w="1130935" h="2552700">
                  <a:moveTo>
                    <a:pt x="920495" y="99059"/>
                  </a:moveTo>
                  <a:lnTo>
                    <a:pt x="976883" y="99059"/>
                  </a:lnTo>
                </a:path>
                <a:path w="1130935" h="2552700">
                  <a:moveTo>
                    <a:pt x="967739" y="111251"/>
                  </a:moveTo>
                  <a:lnTo>
                    <a:pt x="967739" y="138683"/>
                  </a:lnTo>
                </a:path>
                <a:path w="1130935" h="2552700">
                  <a:moveTo>
                    <a:pt x="967739" y="111251"/>
                  </a:moveTo>
                  <a:lnTo>
                    <a:pt x="967739" y="85343"/>
                  </a:lnTo>
                </a:path>
                <a:path w="1130935" h="2552700">
                  <a:moveTo>
                    <a:pt x="938783" y="138683"/>
                  </a:moveTo>
                  <a:lnTo>
                    <a:pt x="996695" y="138683"/>
                  </a:lnTo>
                </a:path>
                <a:path w="1130935" h="2552700">
                  <a:moveTo>
                    <a:pt x="938783" y="85343"/>
                  </a:moveTo>
                  <a:lnTo>
                    <a:pt x="996695" y="85343"/>
                  </a:lnTo>
                </a:path>
                <a:path w="1130935" h="2552700">
                  <a:moveTo>
                    <a:pt x="987551" y="102107"/>
                  </a:moveTo>
                  <a:lnTo>
                    <a:pt x="987551" y="128015"/>
                  </a:lnTo>
                </a:path>
                <a:path w="1130935" h="2552700">
                  <a:moveTo>
                    <a:pt x="987551" y="102107"/>
                  </a:moveTo>
                  <a:lnTo>
                    <a:pt x="987551" y="76200"/>
                  </a:lnTo>
                </a:path>
                <a:path w="1130935" h="2552700">
                  <a:moveTo>
                    <a:pt x="958595" y="128015"/>
                  </a:moveTo>
                  <a:lnTo>
                    <a:pt x="1014983" y="128015"/>
                  </a:lnTo>
                </a:path>
                <a:path w="1130935" h="2552700">
                  <a:moveTo>
                    <a:pt x="958595" y="76200"/>
                  </a:moveTo>
                  <a:lnTo>
                    <a:pt x="1014983" y="76200"/>
                  </a:lnTo>
                </a:path>
                <a:path w="1130935" h="2552700">
                  <a:moveTo>
                    <a:pt x="1005839" y="86867"/>
                  </a:moveTo>
                  <a:lnTo>
                    <a:pt x="1005839" y="111251"/>
                  </a:lnTo>
                </a:path>
                <a:path w="1130935" h="2552700">
                  <a:moveTo>
                    <a:pt x="1005839" y="86867"/>
                  </a:moveTo>
                  <a:lnTo>
                    <a:pt x="1005839" y="62483"/>
                  </a:lnTo>
                </a:path>
                <a:path w="1130935" h="2552700">
                  <a:moveTo>
                    <a:pt x="976883" y="111251"/>
                  </a:moveTo>
                  <a:lnTo>
                    <a:pt x="1034795" y="111251"/>
                  </a:lnTo>
                </a:path>
                <a:path w="1130935" h="2552700">
                  <a:moveTo>
                    <a:pt x="976883" y="62483"/>
                  </a:moveTo>
                  <a:lnTo>
                    <a:pt x="1034795" y="62483"/>
                  </a:lnTo>
                </a:path>
                <a:path w="1130935" h="2552700">
                  <a:moveTo>
                    <a:pt x="1025651" y="73151"/>
                  </a:moveTo>
                  <a:lnTo>
                    <a:pt x="1025651" y="94487"/>
                  </a:lnTo>
                </a:path>
                <a:path w="1130935" h="2552700">
                  <a:moveTo>
                    <a:pt x="1025651" y="73151"/>
                  </a:moveTo>
                  <a:lnTo>
                    <a:pt x="1025651" y="51815"/>
                  </a:lnTo>
                </a:path>
                <a:path w="1130935" h="2552700">
                  <a:moveTo>
                    <a:pt x="996695" y="94487"/>
                  </a:moveTo>
                  <a:lnTo>
                    <a:pt x="1053083" y="94487"/>
                  </a:lnTo>
                </a:path>
                <a:path w="1130935" h="2552700">
                  <a:moveTo>
                    <a:pt x="996695" y="51815"/>
                  </a:moveTo>
                  <a:lnTo>
                    <a:pt x="1053083" y="51815"/>
                  </a:lnTo>
                </a:path>
                <a:path w="1130935" h="2552700">
                  <a:moveTo>
                    <a:pt x="1043939" y="60959"/>
                  </a:moveTo>
                  <a:lnTo>
                    <a:pt x="1043939" y="82295"/>
                  </a:lnTo>
                </a:path>
                <a:path w="1130935" h="2552700">
                  <a:moveTo>
                    <a:pt x="1043939" y="60959"/>
                  </a:moveTo>
                  <a:lnTo>
                    <a:pt x="1043939" y="39624"/>
                  </a:lnTo>
                </a:path>
                <a:path w="1130935" h="2552700">
                  <a:moveTo>
                    <a:pt x="1014983" y="82295"/>
                  </a:moveTo>
                  <a:lnTo>
                    <a:pt x="1072895" y="82295"/>
                  </a:lnTo>
                </a:path>
                <a:path w="1130935" h="2552700">
                  <a:moveTo>
                    <a:pt x="1014983" y="39624"/>
                  </a:moveTo>
                  <a:lnTo>
                    <a:pt x="1072895" y="39624"/>
                  </a:lnTo>
                </a:path>
                <a:path w="1130935" h="2552700">
                  <a:moveTo>
                    <a:pt x="1063752" y="44195"/>
                  </a:moveTo>
                  <a:lnTo>
                    <a:pt x="1063752" y="64007"/>
                  </a:lnTo>
                </a:path>
                <a:path w="1130935" h="2552700">
                  <a:moveTo>
                    <a:pt x="1063752" y="44195"/>
                  </a:moveTo>
                  <a:lnTo>
                    <a:pt x="1063752" y="22859"/>
                  </a:lnTo>
                </a:path>
                <a:path w="1130935" h="2552700">
                  <a:moveTo>
                    <a:pt x="1034795" y="64007"/>
                  </a:moveTo>
                  <a:lnTo>
                    <a:pt x="1092708" y="64007"/>
                  </a:lnTo>
                </a:path>
                <a:path w="1130935" h="2552700">
                  <a:moveTo>
                    <a:pt x="1034795" y="22859"/>
                  </a:moveTo>
                  <a:lnTo>
                    <a:pt x="1092708" y="22859"/>
                  </a:lnTo>
                </a:path>
                <a:path w="1130935" h="2552700">
                  <a:moveTo>
                    <a:pt x="1082039" y="32003"/>
                  </a:moveTo>
                  <a:lnTo>
                    <a:pt x="1082039" y="51815"/>
                  </a:lnTo>
                </a:path>
                <a:path w="1130935" h="2552700">
                  <a:moveTo>
                    <a:pt x="1082039" y="32003"/>
                  </a:moveTo>
                  <a:lnTo>
                    <a:pt x="1082039" y="10667"/>
                  </a:lnTo>
                </a:path>
                <a:path w="1130935" h="2552700">
                  <a:moveTo>
                    <a:pt x="1054608" y="51815"/>
                  </a:moveTo>
                  <a:lnTo>
                    <a:pt x="1110996" y="51815"/>
                  </a:lnTo>
                </a:path>
                <a:path w="1130935" h="2552700">
                  <a:moveTo>
                    <a:pt x="1054608" y="10667"/>
                  </a:moveTo>
                  <a:lnTo>
                    <a:pt x="1110996" y="10667"/>
                  </a:lnTo>
                </a:path>
                <a:path w="1130935" h="2552700">
                  <a:moveTo>
                    <a:pt x="1101852" y="19812"/>
                  </a:moveTo>
                  <a:lnTo>
                    <a:pt x="1101852" y="39624"/>
                  </a:lnTo>
                </a:path>
                <a:path w="1130935" h="2552700">
                  <a:moveTo>
                    <a:pt x="1101852" y="19812"/>
                  </a:moveTo>
                  <a:lnTo>
                    <a:pt x="1101852" y="0"/>
                  </a:lnTo>
                </a:path>
                <a:path w="1130935" h="2552700">
                  <a:moveTo>
                    <a:pt x="1072895" y="39624"/>
                  </a:moveTo>
                  <a:lnTo>
                    <a:pt x="1130808" y="39624"/>
                  </a:lnTo>
                </a:path>
                <a:path w="1130935" h="2552700">
                  <a:moveTo>
                    <a:pt x="1072895" y="0"/>
                  </a:moveTo>
                  <a:lnTo>
                    <a:pt x="1130808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288601" y="2532900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265932" y="2532887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308413" y="2520695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284220" y="2520695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328225" y="2513075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304032" y="2513075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  <a:path w="56514" h="36830">
                  <a:moveTo>
                    <a:pt x="47243" y="9144"/>
                  </a:moveTo>
                  <a:lnTo>
                    <a:pt x="47243" y="28956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351276" y="250393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322320" y="2503931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0" y="38100"/>
                  </a:moveTo>
                  <a:lnTo>
                    <a:pt x="57912" y="38100"/>
                  </a:lnTo>
                </a:path>
                <a:path w="58420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366325" y="249631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342132" y="2461259"/>
              <a:ext cx="152400" cy="71755"/>
            </a:xfrm>
            <a:custGeom>
              <a:avLst/>
              <a:gdLst/>
              <a:ahLst/>
              <a:cxnLst/>
              <a:rect l="l" t="t" r="r" b="b"/>
              <a:pathLst>
                <a:path w="152400" h="71755">
                  <a:moveTo>
                    <a:pt x="0" y="71627"/>
                  </a:moveTo>
                  <a:lnTo>
                    <a:pt x="56387" y="71627"/>
                  </a:lnTo>
                </a:path>
                <a:path w="152400" h="71755">
                  <a:moveTo>
                    <a:pt x="0" y="35051"/>
                  </a:moveTo>
                  <a:lnTo>
                    <a:pt x="56387" y="35051"/>
                  </a:lnTo>
                </a:path>
                <a:path w="152400" h="71755">
                  <a:moveTo>
                    <a:pt x="47243" y="45719"/>
                  </a:moveTo>
                  <a:lnTo>
                    <a:pt x="47243" y="65531"/>
                  </a:lnTo>
                </a:path>
                <a:path w="152400" h="71755">
                  <a:moveTo>
                    <a:pt x="47243" y="45719"/>
                  </a:moveTo>
                  <a:lnTo>
                    <a:pt x="47243" y="25907"/>
                  </a:lnTo>
                </a:path>
                <a:path w="152400" h="71755">
                  <a:moveTo>
                    <a:pt x="18287" y="65531"/>
                  </a:moveTo>
                  <a:lnTo>
                    <a:pt x="76200" y="65531"/>
                  </a:lnTo>
                </a:path>
                <a:path w="152400" h="71755">
                  <a:moveTo>
                    <a:pt x="18287" y="25907"/>
                  </a:moveTo>
                  <a:lnTo>
                    <a:pt x="76200" y="25907"/>
                  </a:lnTo>
                </a:path>
                <a:path w="152400" h="71755">
                  <a:moveTo>
                    <a:pt x="67055" y="42672"/>
                  </a:moveTo>
                  <a:lnTo>
                    <a:pt x="67055" y="62484"/>
                  </a:lnTo>
                </a:path>
                <a:path w="152400" h="71755">
                  <a:moveTo>
                    <a:pt x="67055" y="42672"/>
                  </a:moveTo>
                  <a:lnTo>
                    <a:pt x="67055" y="22860"/>
                  </a:lnTo>
                </a:path>
                <a:path w="152400" h="71755">
                  <a:moveTo>
                    <a:pt x="38100" y="62484"/>
                  </a:moveTo>
                  <a:lnTo>
                    <a:pt x="96012" y="62484"/>
                  </a:lnTo>
                </a:path>
                <a:path w="152400" h="71755">
                  <a:moveTo>
                    <a:pt x="38100" y="22860"/>
                  </a:moveTo>
                  <a:lnTo>
                    <a:pt x="96012" y="22860"/>
                  </a:lnTo>
                </a:path>
                <a:path w="152400" h="71755">
                  <a:moveTo>
                    <a:pt x="85343" y="35051"/>
                  </a:moveTo>
                  <a:lnTo>
                    <a:pt x="85343" y="54863"/>
                  </a:lnTo>
                </a:path>
                <a:path w="152400" h="71755">
                  <a:moveTo>
                    <a:pt x="85343" y="35051"/>
                  </a:moveTo>
                  <a:lnTo>
                    <a:pt x="85343" y="15239"/>
                  </a:lnTo>
                </a:path>
                <a:path w="152400" h="71755">
                  <a:moveTo>
                    <a:pt x="57912" y="54863"/>
                  </a:moveTo>
                  <a:lnTo>
                    <a:pt x="114300" y="54863"/>
                  </a:lnTo>
                </a:path>
                <a:path w="152400" h="71755">
                  <a:moveTo>
                    <a:pt x="57912" y="15239"/>
                  </a:moveTo>
                  <a:lnTo>
                    <a:pt x="114300" y="15239"/>
                  </a:lnTo>
                </a:path>
                <a:path w="152400" h="71755">
                  <a:moveTo>
                    <a:pt x="105155" y="27431"/>
                  </a:moveTo>
                  <a:lnTo>
                    <a:pt x="105155" y="47243"/>
                  </a:lnTo>
                </a:path>
                <a:path w="152400" h="71755">
                  <a:moveTo>
                    <a:pt x="105155" y="27431"/>
                  </a:moveTo>
                  <a:lnTo>
                    <a:pt x="105155" y="7619"/>
                  </a:lnTo>
                </a:path>
                <a:path w="152400" h="71755">
                  <a:moveTo>
                    <a:pt x="76200" y="47243"/>
                  </a:moveTo>
                  <a:lnTo>
                    <a:pt x="134112" y="47243"/>
                  </a:lnTo>
                </a:path>
                <a:path w="152400" h="71755">
                  <a:moveTo>
                    <a:pt x="76200" y="7619"/>
                  </a:moveTo>
                  <a:lnTo>
                    <a:pt x="134112" y="7619"/>
                  </a:lnTo>
                </a:path>
                <a:path w="152400" h="71755">
                  <a:moveTo>
                    <a:pt x="123443" y="19812"/>
                  </a:moveTo>
                  <a:lnTo>
                    <a:pt x="123443" y="39624"/>
                  </a:lnTo>
                </a:path>
                <a:path w="152400" h="71755">
                  <a:moveTo>
                    <a:pt x="123443" y="19812"/>
                  </a:moveTo>
                  <a:lnTo>
                    <a:pt x="123443" y="0"/>
                  </a:lnTo>
                </a:path>
                <a:path w="152400" h="71755">
                  <a:moveTo>
                    <a:pt x="96012" y="39624"/>
                  </a:moveTo>
                  <a:lnTo>
                    <a:pt x="152400" y="39624"/>
                  </a:lnTo>
                </a:path>
                <a:path w="152400" h="71755">
                  <a:moveTo>
                    <a:pt x="96012" y="0"/>
                  </a:moveTo>
                  <a:lnTo>
                    <a:pt x="152400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85388" y="247345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56432" y="2453639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28955" y="19812"/>
                  </a:moveTo>
                  <a:lnTo>
                    <a:pt x="28955" y="0"/>
                  </a:lnTo>
                </a:path>
                <a:path w="58420" h="38100">
                  <a:moveTo>
                    <a:pt x="0" y="38100"/>
                  </a:moveTo>
                  <a:lnTo>
                    <a:pt x="57912" y="38100"/>
                  </a:lnTo>
                </a:path>
                <a:path w="58420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505200" y="246735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8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76244" y="2447543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28955" y="19811"/>
                  </a:moveTo>
                  <a:lnTo>
                    <a:pt x="28955" y="0"/>
                  </a:lnTo>
                </a:path>
                <a:path w="56514" h="38100">
                  <a:moveTo>
                    <a:pt x="0" y="38100"/>
                  </a:moveTo>
                  <a:lnTo>
                    <a:pt x="56387" y="38100"/>
                  </a:lnTo>
                </a:path>
                <a:path w="56514" h="38100">
                  <a:moveTo>
                    <a:pt x="0" y="0"/>
                  </a:moveTo>
                  <a:lnTo>
                    <a:pt x="56387" y="0"/>
                  </a:lnTo>
                </a:path>
                <a:path w="56514" h="38100">
                  <a:moveTo>
                    <a:pt x="47243" y="13715"/>
                  </a:moveTo>
                  <a:lnTo>
                    <a:pt x="47243" y="33527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523488" y="244297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94532" y="2442971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0" y="38100"/>
                  </a:moveTo>
                  <a:lnTo>
                    <a:pt x="57912" y="38100"/>
                  </a:lnTo>
                </a:path>
                <a:path w="58420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29393" y="241401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506724" y="241401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549205" y="2426220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525011" y="2426207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569017" y="2424683"/>
              <a:ext cx="9525" cy="31115"/>
            </a:xfrm>
            <a:custGeom>
              <a:avLst/>
              <a:gdLst/>
              <a:ahLst/>
              <a:cxnLst/>
              <a:rect l="l" t="t" r="r" b="b"/>
              <a:pathLst>
                <a:path w="9525" h="31114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92"/>
                  </a:lnTo>
                  <a:lnTo>
                    <a:pt x="9525" y="30492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544824" y="2424683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79"/>
                  </a:moveTo>
                  <a:lnTo>
                    <a:pt x="56387" y="30479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587305" y="2418600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8943"/>
                  </a:lnTo>
                  <a:lnTo>
                    <a:pt x="9525" y="28943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563111" y="241858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607117" y="241553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582924" y="2415539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625405" y="241096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601211" y="241096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645217" y="241096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621024" y="241096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663505" y="240791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640836" y="2407919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683317" y="240639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659124" y="240639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01605" y="240639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678936" y="2406395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721417" y="240334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97224" y="240334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741229" y="2403347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717036" y="2403347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7"/>
                  </a:moveTo>
                  <a:lnTo>
                    <a:pt x="56387" y="25907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759517" y="240182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735324" y="2401823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779329" y="240029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755136" y="2400299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797617" y="239725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773424" y="239725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817429" y="239725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793236" y="239725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835717" y="2394203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813048" y="2394203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855529" y="2394203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831336" y="2394203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873817" y="2392679"/>
              <a:ext cx="9525" cy="31115"/>
            </a:xfrm>
            <a:custGeom>
              <a:avLst/>
              <a:gdLst/>
              <a:ahLst/>
              <a:cxnLst/>
              <a:rect l="l" t="t" r="r" b="b"/>
              <a:pathLst>
                <a:path w="9525" h="31114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92"/>
                  </a:lnTo>
                  <a:lnTo>
                    <a:pt x="9525" y="30492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851148" y="2392679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80"/>
                  </a:moveTo>
                  <a:lnTo>
                    <a:pt x="56387" y="30480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893629" y="2386583"/>
              <a:ext cx="9525" cy="31115"/>
            </a:xfrm>
            <a:custGeom>
              <a:avLst/>
              <a:gdLst/>
              <a:ahLst/>
              <a:cxnLst/>
              <a:rect l="l" t="t" r="r" b="b"/>
              <a:pathLst>
                <a:path w="9525" h="31114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92"/>
                  </a:lnTo>
                  <a:lnTo>
                    <a:pt x="9525" y="30492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869436" y="2386583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913441" y="2388120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889248" y="2388107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931729" y="2385059"/>
              <a:ext cx="9525" cy="31115"/>
            </a:xfrm>
            <a:custGeom>
              <a:avLst/>
              <a:gdLst/>
              <a:ahLst/>
              <a:cxnLst/>
              <a:rect l="l" t="t" r="r" b="b"/>
              <a:pathLst>
                <a:path w="9525" h="31114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92"/>
                  </a:lnTo>
                  <a:lnTo>
                    <a:pt x="9525" y="30492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907536" y="2385059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951541" y="238353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927348" y="238353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969829" y="238048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945636" y="238048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989641" y="2380500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965448" y="238048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007929" y="2378976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985260" y="237896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027741" y="2374391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15252"/>
                  </a:move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close/>
                </a:path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003548" y="2374391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046029" y="2372867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023360" y="2372867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80"/>
                  </a:moveTo>
                  <a:lnTo>
                    <a:pt x="56387" y="30480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065841" y="2371343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41648" y="2371343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085653" y="236981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061460" y="2369819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103941" y="2365247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079748" y="2365247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123753" y="2363723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099560" y="2363723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142041" y="236219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117848" y="2362199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161853" y="2359151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37660" y="2359151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180141" y="2359151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157472" y="2359151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199953" y="235762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68"/>
                  </a:lnTo>
                  <a:lnTo>
                    <a:pt x="9525" y="2896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175760" y="235762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218241" y="2356103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68"/>
                  </a:lnTo>
                  <a:lnTo>
                    <a:pt x="9525" y="2896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195572" y="2356103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238053" y="235305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213860" y="235305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257865" y="235305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233672" y="2353055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76153" y="2351544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251960" y="2351531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7"/>
                  </a:moveTo>
                  <a:lnTo>
                    <a:pt x="57912" y="25907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295965" y="2350020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271772" y="2350007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314253" y="2346972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290060" y="2346959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334065" y="234543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309872" y="2345435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352353" y="2345448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329683" y="234543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372165" y="2342400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347972" y="234238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390453" y="2343924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367783" y="2343911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410265" y="2340876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8943"/>
                  </a:lnTo>
                  <a:lnTo>
                    <a:pt x="9525" y="28943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386072" y="2340863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430077" y="2340876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405883" y="234086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448365" y="2339352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8943"/>
                  </a:lnTo>
                  <a:lnTo>
                    <a:pt x="9525" y="28943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424172" y="2339339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468177" y="233781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443983" y="233781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486465" y="233629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462272" y="2336291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80"/>
                  </a:moveTo>
                  <a:lnTo>
                    <a:pt x="57912" y="30480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506277" y="233781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482083" y="2337815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524565" y="233629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501896" y="2336291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80"/>
                  </a:moveTo>
                  <a:lnTo>
                    <a:pt x="56387" y="30480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544377" y="2334767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520183" y="2334767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80"/>
                  </a:moveTo>
                  <a:lnTo>
                    <a:pt x="57912" y="30480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562665" y="2334767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539996" y="2334767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80"/>
                  </a:moveTo>
                  <a:lnTo>
                    <a:pt x="56387" y="30480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582477" y="2331719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558283" y="2331719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602289" y="233171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578096" y="2331719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620577" y="233171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596383" y="2331719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640389" y="233324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616196" y="2333243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658677" y="2331719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634483" y="2331719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678489" y="233171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654296" y="2331719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696777" y="2333243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13728"/>
                  </a:moveTo>
                  <a:lnTo>
                    <a:pt x="0" y="13728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3728"/>
                  </a:lnTo>
                  <a:close/>
                </a:path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674108" y="236372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658112" y="5035295"/>
              <a:ext cx="497205" cy="71755"/>
            </a:xfrm>
            <a:custGeom>
              <a:avLst/>
              <a:gdLst/>
              <a:ahLst/>
              <a:cxnLst/>
              <a:rect l="l" t="t" r="r" b="b"/>
              <a:pathLst>
                <a:path w="497205" h="71754">
                  <a:moveTo>
                    <a:pt x="0" y="71627"/>
                  </a:moveTo>
                  <a:lnTo>
                    <a:pt x="57912" y="71627"/>
                  </a:lnTo>
                </a:path>
                <a:path w="497205" h="71754">
                  <a:moveTo>
                    <a:pt x="0" y="71627"/>
                  </a:moveTo>
                  <a:lnTo>
                    <a:pt x="57912" y="71627"/>
                  </a:lnTo>
                </a:path>
                <a:path w="497205" h="71754">
                  <a:moveTo>
                    <a:pt x="19812" y="71627"/>
                  </a:moveTo>
                  <a:lnTo>
                    <a:pt x="76200" y="71627"/>
                  </a:lnTo>
                </a:path>
                <a:path w="497205" h="71754">
                  <a:moveTo>
                    <a:pt x="19812" y="71627"/>
                  </a:moveTo>
                  <a:lnTo>
                    <a:pt x="76200" y="71627"/>
                  </a:lnTo>
                </a:path>
                <a:path w="497205" h="71754">
                  <a:moveTo>
                    <a:pt x="38100" y="71627"/>
                  </a:moveTo>
                  <a:lnTo>
                    <a:pt x="96012" y="71627"/>
                  </a:lnTo>
                </a:path>
                <a:path w="497205" h="71754">
                  <a:moveTo>
                    <a:pt x="38100" y="71627"/>
                  </a:moveTo>
                  <a:lnTo>
                    <a:pt x="96012" y="71627"/>
                  </a:lnTo>
                </a:path>
                <a:path w="497205" h="71754">
                  <a:moveTo>
                    <a:pt x="57912" y="71627"/>
                  </a:moveTo>
                  <a:lnTo>
                    <a:pt x="114300" y="71627"/>
                  </a:lnTo>
                </a:path>
                <a:path w="497205" h="71754">
                  <a:moveTo>
                    <a:pt x="57912" y="71627"/>
                  </a:moveTo>
                  <a:lnTo>
                    <a:pt x="114300" y="71627"/>
                  </a:lnTo>
                </a:path>
                <a:path w="497205" h="71754">
                  <a:moveTo>
                    <a:pt x="76200" y="71627"/>
                  </a:moveTo>
                  <a:lnTo>
                    <a:pt x="134112" y="71627"/>
                  </a:lnTo>
                </a:path>
                <a:path w="497205" h="71754">
                  <a:moveTo>
                    <a:pt x="76200" y="71627"/>
                  </a:moveTo>
                  <a:lnTo>
                    <a:pt x="134112" y="71627"/>
                  </a:lnTo>
                </a:path>
                <a:path w="497205" h="71754">
                  <a:moveTo>
                    <a:pt x="96012" y="71627"/>
                  </a:moveTo>
                  <a:lnTo>
                    <a:pt x="153924" y="71627"/>
                  </a:lnTo>
                </a:path>
                <a:path w="497205" h="71754">
                  <a:moveTo>
                    <a:pt x="96012" y="71627"/>
                  </a:moveTo>
                  <a:lnTo>
                    <a:pt x="153924" y="71627"/>
                  </a:lnTo>
                </a:path>
                <a:path w="497205" h="71754">
                  <a:moveTo>
                    <a:pt x="115824" y="71627"/>
                  </a:moveTo>
                  <a:lnTo>
                    <a:pt x="172212" y="71627"/>
                  </a:lnTo>
                </a:path>
                <a:path w="497205" h="71754">
                  <a:moveTo>
                    <a:pt x="115824" y="71627"/>
                  </a:moveTo>
                  <a:lnTo>
                    <a:pt x="172212" y="71627"/>
                  </a:lnTo>
                </a:path>
                <a:path w="497205" h="71754">
                  <a:moveTo>
                    <a:pt x="134112" y="71627"/>
                  </a:moveTo>
                  <a:lnTo>
                    <a:pt x="192024" y="71627"/>
                  </a:lnTo>
                </a:path>
                <a:path w="497205" h="71754">
                  <a:moveTo>
                    <a:pt x="134112" y="71627"/>
                  </a:moveTo>
                  <a:lnTo>
                    <a:pt x="192024" y="71627"/>
                  </a:lnTo>
                </a:path>
                <a:path w="497205" h="71754">
                  <a:moveTo>
                    <a:pt x="153924" y="71627"/>
                  </a:moveTo>
                  <a:lnTo>
                    <a:pt x="210312" y="71627"/>
                  </a:lnTo>
                </a:path>
                <a:path w="497205" h="71754">
                  <a:moveTo>
                    <a:pt x="153924" y="71627"/>
                  </a:moveTo>
                  <a:lnTo>
                    <a:pt x="210312" y="71627"/>
                  </a:lnTo>
                </a:path>
                <a:path w="497205" h="71754">
                  <a:moveTo>
                    <a:pt x="172212" y="71627"/>
                  </a:moveTo>
                  <a:lnTo>
                    <a:pt x="230124" y="71627"/>
                  </a:lnTo>
                </a:path>
                <a:path w="497205" h="71754">
                  <a:moveTo>
                    <a:pt x="172212" y="71627"/>
                  </a:moveTo>
                  <a:lnTo>
                    <a:pt x="230124" y="71627"/>
                  </a:lnTo>
                </a:path>
                <a:path w="497205" h="71754">
                  <a:moveTo>
                    <a:pt x="192024" y="71627"/>
                  </a:moveTo>
                  <a:lnTo>
                    <a:pt x="248412" y="71627"/>
                  </a:lnTo>
                </a:path>
                <a:path w="497205" h="71754">
                  <a:moveTo>
                    <a:pt x="192024" y="71627"/>
                  </a:moveTo>
                  <a:lnTo>
                    <a:pt x="248412" y="71627"/>
                  </a:lnTo>
                </a:path>
                <a:path w="497205" h="71754">
                  <a:moveTo>
                    <a:pt x="210312" y="71627"/>
                  </a:moveTo>
                  <a:lnTo>
                    <a:pt x="268224" y="71627"/>
                  </a:lnTo>
                </a:path>
                <a:path w="497205" h="71754">
                  <a:moveTo>
                    <a:pt x="210312" y="71627"/>
                  </a:moveTo>
                  <a:lnTo>
                    <a:pt x="268224" y="71627"/>
                  </a:lnTo>
                </a:path>
                <a:path w="497205" h="71754">
                  <a:moveTo>
                    <a:pt x="230124" y="71627"/>
                  </a:moveTo>
                  <a:lnTo>
                    <a:pt x="286512" y="71627"/>
                  </a:lnTo>
                </a:path>
                <a:path w="497205" h="71754">
                  <a:moveTo>
                    <a:pt x="230124" y="71627"/>
                  </a:moveTo>
                  <a:lnTo>
                    <a:pt x="286512" y="71627"/>
                  </a:lnTo>
                </a:path>
                <a:path w="497205" h="71754">
                  <a:moveTo>
                    <a:pt x="248412" y="71627"/>
                  </a:moveTo>
                  <a:lnTo>
                    <a:pt x="306324" y="71627"/>
                  </a:lnTo>
                </a:path>
                <a:path w="497205" h="71754">
                  <a:moveTo>
                    <a:pt x="248412" y="71627"/>
                  </a:moveTo>
                  <a:lnTo>
                    <a:pt x="306324" y="71627"/>
                  </a:lnTo>
                </a:path>
                <a:path w="497205" h="71754">
                  <a:moveTo>
                    <a:pt x="268224" y="71627"/>
                  </a:moveTo>
                  <a:lnTo>
                    <a:pt x="326136" y="71627"/>
                  </a:lnTo>
                </a:path>
                <a:path w="497205" h="71754">
                  <a:moveTo>
                    <a:pt x="268224" y="71627"/>
                  </a:moveTo>
                  <a:lnTo>
                    <a:pt x="326136" y="71627"/>
                  </a:lnTo>
                </a:path>
                <a:path w="497205" h="71754">
                  <a:moveTo>
                    <a:pt x="288036" y="71627"/>
                  </a:moveTo>
                  <a:lnTo>
                    <a:pt x="344424" y="71627"/>
                  </a:lnTo>
                </a:path>
                <a:path w="497205" h="71754">
                  <a:moveTo>
                    <a:pt x="288036" y="71627"/>
                  </a:moveTo>
                  <a:lnTo>
                    <a:pt x="344424" y="71627"/>
                  </a:lnTo>
                </a:path>
                <a:path w="497205" h="71754">
                  <a:moveTo>
                    <a:pt x="306324" y="71627"/>
                  </a:moveTo>
                  <a:lnTo>
                    <a:pt x="364236" y="71627"/>
                  </a:lnTo>
                </a:path>
                <a:path w="497205" h="71754">
                  <a:moveTo>
                    <a:pt x="306324" y="71627"/>
                  </a:moveTo>
                  <a:lnTo>
                    <a:pt x="364236" y="71627"/>
                  </a:lnTo>
                </a:path>
                <a:path w="497205" h="71754">
                  <a:moveTo>
                    <a:pt x="326136" y="71627"/>
                  </a:moveTo>
                  <a:lnTo>
                    <a:pt x="382524" y="71627"/>
                  </a:lnTo>
                </a:path>
                <a:path w="497205" h="71754">
                  <a:moveTo>
                    <a:pt x="326136" y="71627"/>
                  </a:moveTo>
                  <a:lnTo>
                    <a:pt x="382524" y="71627"/>
                  </a:lnTo>
                </a:path>
                <a:path w="497205" h="71754">
                  <a:moveTo>
                    <a:pt x="329183" y="71627"/>
                  </a:moveTo>
                  <a:lnTo>
                    <a:pt x="385571" y="71627"/>
                  </a:lnTo>
                </a:path>
                <a:path w="497205" h="71754">
                  <a:moveTo>
                    <a:pt x="329183" y="71627"/>
                  </a:moveTo>
                  <a:lnTo>
                    <a:pt x="385571" y="71627"/>
                  </a:lnTo>
                </a:path>
                <a:path w="497205" h="71754">
                  <a:moveTo>
                    <a:pt x="347471" y="71627"/>
                  </a:moveTo>
                  <a:lnTo>
                    <a:pt x="405383" y="71627"/>
                  </a:lnTo>
                </a:path>
                <a:path w="497205" h="71754">
                  <a:moveTo>
                    <a:pt x="347471" y="71627"/>
                  </a:moveTo>
                  <a:lnTo>
                    <a:pt x="405383" y="71627"/>
                  </a:lnTo>
                </a:path>
                <a:path w="497205" h="71754">
                  <a:moveTo>
                    <a:pt x="367283" y="71627"/>
                  </a:moveTo>
                  <a:lnTo>
                    <a:pt x="423671" y="71627"/>
                  </a:lnTo>
                </a:path>
                <a:path w="497205" h="71754">
                  <a:moveTo>
                    <a:pt x="367283" y="71627"/>
                  </a:moveTo>
                  <a:lnTo>
                    <a:pt x="423671" y="71627"/>
                  </a:lnTo>
                </a:path>
                <a:path w="497205" h="71754">
                  <a:moveTo>
                    <a:pt x="385571" y="71627"/>
                  </a:moveTo>
                  <a:lnTo>
                    <a:pt x="443483" y="71627"/>
                  </a:lnTo>
                </a:path>
                <a:path w="497205" h="71754">
                  <a:moveTo>
                    <a:pt x="385571" y="71627"/>
                  </a:moveTo>
                  <a:lnTo>
                    <a:pt x="443483" y="71627"/>
                  </a:lnTo>
                </a:path>
                <a:path w="497205" h="71754">
                  <a:moveTo>
                    <a:pt x="405383" y="71627"/>
                  </a:moveTo>
                  <a:lnTo>
                    <a:pt x="461771" y="71627"/>
                  </a:lnTo>
                </a:path>
                <a:path w="497205" h="71754">
                  <a:moveTo>
                    <a:pt x="405383" y="71627"/>
                  </a:moveTo>
                  <a:lnTo>
                    <a:pt x="461771" y="71627"/>
                  </a:lnTo>
                </a:path>
                <a:path w="497205" h="71754">
                  <a:moveTo>
                    <a:pt x="423671" y="71627"/>
                  </a:moveTo>
                  <a:lnTo>
                    <a:pt x="481583" y="71627"/>
                  </a:lnTo>
                </a:path>
                <a:path w="497205" h="71754">
                  <a:moveTo>
                    <a:pt x="423671" y="71627"/>
                  </a:moveTo>
                  <a:lnTo>
                    <a:pt x="481583" y="71627"/>
                  </a:lnTo>
                </a:path>
                <a:path w="497205" h="71754">
                  <a:moveTo>
                    <a:pt x="467868" y="70103"/>
                  </a:moveTo>
                  <a:lnTo>
                    <a:pt x="467868" y="0"/>
                  </a:lnTo>
                </a:path>
                <a:path w="497205" h="71754">
                  <a:moveTo>
                    <a:pt x="438912" y="0"/>
                  </a:moveTo>
                  <a:lnTo>
                    <a:pt x="496824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116836" y="2363723"/>
              <a:ext cx="708660" cy="2255520"/>
            </a:xfrm>
            <a:custGeom>
              <a:avLst/>
              <a:gdLst/>
              <a:ahLst/>
              <a:cxnLst/>
              <a:rect l="l" t="t" r="r" b="b"/>
              <a:pathLst>
                <a:path w="708660" h="2255520">
                  <a:moveTo>
                    <a:pt x="28956" y="2104644"/>
                  </a:moveTo>
                  <a:lnTo>
                    <a:pt x="28956" y="2255520"/>
                  </a:lnTo>
                </a:path>
                <a:path w="708660" h="2255520">
                  <a:moveTo>
                    <a:pt x="28956" y="2104644"/>
                  </a:moveTo>
                  <a:lnTo>
                    <a:pt x="28956" y="1953768"/>
                  </a:lnTo>
                </a:path>
                <a:path w="708660" h="2255520">
                  <a:moveTo>
                    <a:pt x="0" y="2255520"/>
                  </a:moveTo>
                  <a:lnTo>
                    <a:pt x="56387" y="2255520"/>
                  </a:lnTo>
                </a:path>
                <a:path w="708660" h="2255520">
                  <a:moveTo>
                    <a:pt x="0" y="1953768"/>
                  </a:moveTo>
                  <a:lnTo>
                    <a:pt x="56387" y="1953768"/>
                  </a:lnTo>
                </a:path>
                <a:path w="708660" h="2255520">
                  <a:moveTo>
                    <a:pt x="47243" y="1935480"/>
                  </a:moveTo>
                  <a:lnTo>
                    <a:pt x="47243" y="2065020"/>
                  </a:lnTo>
                </a:path>
                <a:path w="708660" h="2255520">
                  <a:moveTo>
                    <a:pt x="47243" y="1935480"/>
                  </a:moveTo>
                  <a:lnTo>
                    <a:pt x="47243" y="1805939"/>
                  </a:lnTo>
                </a:path>
                <a:path w="708660" h="2255520">
                  <a:moveTo>
                    <a:pt x="18287" y="2065020"/>
                  </a:moveTo>
                  <a:lnTo>
                    <a:pt x="76200" y="2065020"/>
                  </a:lnTo>
                </a:path>
                <a:path w="708660" h="2255520">
                  <a:moveTo>
                    <a:pt x="18287" y="1805939"/>
                  </a:moveTo>
                  <a:lnTo>
                    <a:pt x="76200" y="1805939"/>
                  </a:lnTo>
                </a:path>
                <a:path w="708660" h="2255520">
                  <a:moveTo>
                    <a:pt x="67056" y="1632203"/>
                  </a:moveTo>
                  <a:lnTo>
                    <a:pt x="67056" y="1734312"/>
                  </a:lnTo>
                </a:path>
                <a:path w="708660" h="2255520">
                  <a:moveTo>
                    <a:pt x="67056" y="1632203"/>
                  </a:moveTo>
                  <a:lnTo>
                    <a:pt x="67056" y="1531620"/>
                  </a:lnTo>
                </a:path>
                <a:path w="708660" h="2255520">
                  <a:moveTo>
                    <a:pt x="38100" y="1734312"/>
                  </a:moveTo>
                  <a:lnTo>
                    <a:pt x="94487" y="1734312"/>
                  </a:lnTo>
                </a:path>
                <a:path w="708660" h="2255520">
                  <a:moveTo>
                    <a:pt x="38100" y="1531620"/>
                  </a:moveTo>
                  <a:lnTo>
                    <a:pt x="94487" y="1531620"/>
                  </a:lnTo>
                </a:path>
                <a:path w="708660" h="2255520">
                  <a:moveTo>
                    <a:pt x="85343" y="1363980"/>
                  </a:moveTo>
                  <a:lnTo>
                    <a:pt x="85343" y="1446276"/>
                  </a:lnTo>
                </a:path>
                <a:path w="708660" h="2255520">
                  <a:moveTo>
                    <a:pt x="85343" y="1363980"/>
                  </a:moveTo>
                  <a:lnTo>
                    <a:pt x="85343" y="1280159"/>
                  </a:lnTo>
                </a:path>
                <a:path w="708660" h="2255520">
                  <a:moveTo>
                    <a:pt x="56387" y="1446276"/>
                  </a:moveTo>
                  <a:lnTo>
                    <a:pt x="114300" y="1446276"/>
                  </a:lnTo>
                </a:path>
                <a:path w="708660" h="2255520">
                  <a:moveTo>
                    <a:pt x="56387" y="1280159"/>
                  </a:moveTo>
                  <a:lnTo>
                    <a:pt x="114300" y="1280159"/>
                  </a:lnTo>
                </a:path>
                <a:path w="708660" h="2255520">
                  <a:moveTo>
                    <a:pt x="105156" y="1109472"/>
                  </a:moveTo>
                  <a:lnTo>
                    <a:pt x="105156" y="1175003"/>
                  </a:lnTo>
                </a:path>
                <a:path w="708660" h="2255520">
                  <a:moveTo>
                    <a:pt x="105156" y="1109472"/>
                  </a:moveTo>
                  <a:lnTo>
                    <a:pt x="105156" y="1045463"/>
                  </a:lnTo>
                </a:path>
                <a:path w="708660" h="2255520">
                  <a:moveTo>
                    <a:pt x="76200" y="1175003"/>
                  </a:moveTo>
                  <a:lnTo>
                    <a:pt x="132587" y="1175003"/>
                  </a:lnTo>
                </a:path>
                <a:path w="708660" h="2255520">
                  <a:moveTo>
                    <a:pt x="76200" y="1045463"/>
                  </a:moveTo>
                  <a:lnTo>
                    <a:pt x="132587" y="1045463"/>
                  </a:lnTo>
                </a:path>
                <a:path w="708660" h="2255520">
                  <a:moveTo>
                    <a:pt x="123443" y="912876"/>
                  </a:moveTo>
                  <a:lnTo>
                    <a:pt x="123443" y="967739"/>
                  </a:lnTo>
                </a:path>
                <a:path w="708660" h="2255520">
                  <a:moveTo>
                    <a:pt x="123443" y="912876"/>
                  </a:moveTo>
                  <a:lnTo>
                    <a:pt x="123443" y="856488"/>
                  </a:lnTo>
                </a:path>
                <a:path w="708660" h="2255520">
                  <a:moveTo>
                    <a:pt x="96012" y="967739"/>
                  </a:moveTo>
                  <a:lnTo>
                    <a:pt x="152400" y="967739"/>
                  </a:lnTo>
                </a:path>
                <a:path w="708660" h="2255520">
                  <a:moveTo>
                    <a:pt x="96012" y="856488"/>
                  </a:moveTo>
                  <a:lnTo>
                    <a:pt x="152400" y="856488"/>
                  </a:lnTo>
                </a:path>
                <a:path w="708660" h="2255520">
                  <a:moveTo>
                    <a:pt x="143256" y="763524"/>
                  </a:moveTo>
                  <a:lnTo>
                    <a:pt x="143256" y="813815"/>
                  </a:lnTo>
                </a:path>
                <a:path w="708660" h="2255520">
                  <a:moveTo>
                    <a:pt x="143256" y="763524"/>
                  </a:moveTo>
                  <a:lnTo>
                    <a:pt x="143256" y="713231"/>
                  </a:lnTo>
                </a:path>
                <a:path w="708660" h="2255520">
                  <a:moveTo>
                    <a:pt x="114300" y="813815"/>
                  </a:moveTo>
                  <a:lnTo>
                    <a:pt x="172212" y="813815"/>
                  </a:lnTo>
                </a:path>
                <a:path w="708660" h="2255520">
                  <a:moveTo>
                    <a:pt x="114300" y="713231"/>
                  </a:moveTo>
                  <a:lnTo>
                    <a:pt x="172212" y="713231"/>
                  </a:lnTo>
                </a:path>
                <a:path w="708660" h="2255520">
                  <a:moveTo>
                    <a:pt x="161544" y="627888"/>
                  </a:moveTo>
                  <a:lnTo>
                    <a:pt x="161544" y="672084"/>
                  </a:lnTo>
                </a:path>
                <a:path w="708660" h="2255520">
                  <a:moveTo>
                    <a:pt x="161544" y="627888"/>
                  </a:moveTo>
                  <a:lnTo>
                    <a:pt x="161544" y="582167"/>
                  </a:lnTo>
                </a:path>
                <a:path w="708660" h="2255520">
                  <a:moveTo>
                    <a:pt x="134112" y="672084"/>
                  </a:moveTo>
                  <a:lnTo>
                    <a:pt x="190500" y="672084"/>
                  </a:lnTo>
                </a:path>
                <a:path w="708660" h="2255520">
                  <a:moveTo>
                    <a:pt x="134112" y="582167"/>
                  </a:moveTo>
                  <a:lnTo>
                    <a:pt x="190500" y="582167"/>
                  </a:lnTo>
                </a:path>
                <a:path w="708660" h="2255520">
                  <a:moveTo>
                    <a:pt x="181356" y="521208"/>
                  </a:moveTo>
                  <a:lnTo>
                    <a:pt x="181356" y="562355"/>
                  </a:lnTo>
                </a:path>
                <a:path w="708660" h="2255520">
                  <a:moveTo>
                    <a:pt x="181356" y="521208"/>
                  </a:moveTo>
                  <a:lnTo>
                    <a:pt x="181356" y="480060"/>
                  </a:lnTo>
                </a:path>
                <a:path w="708660" h="2255520">
                  <a:moveTo>
                    <a:pt x="152400" y="562355"/>
                  </a:moveTo>
                  <a:lnTo>
                    <a:pt x="210312" y="562355"/>
                  </a:lnTo>
                </a:path>
                <a:path w="708660" h="2255520">
                  <a:moveTo>
                    <a:pt x="152400" y="480060"/>
                  </a:moveTo>
                  <a:lnTo>
                    <a:pt x="210312" y="480060"/>
                  </a:lnTo>
                </a:path>
                <a:path w="708660" h="2255520">
                  <a:moveTo>
                    <a:pt x="201168" y="422148"/>
                  </a:moveTo>
                  <a:lnTo>
                    <a:pt x="201168" y="460248"/>
                  </a:lnTo>
                </a:path>
                <a:path w="708660" h="2255520">
                  <a:moveTo>
                    <a:pt x="201168" y="422148"/>
                  </a:moveTo>
                  <a:lnTo>
                    <a:pt x="201168" y="384048"/>
                  </a:lnTo>
                </a:path>
                <a:path w="708660" h="2255520">
                  <a:moveTo>
                    <a:pt x="172212" y="460248"/>
                  </a:moveTo>
                  <a:lnTo>
                    <a:pt x="228600" y="460248"/>
                  </a:lnTo>
                </a:path>
                <a:path w="708660" h="2255520">
                  <a:moveTo>
                    <a:pt x="172212" y="384048"/>
                  </a:moveTo>
                  <a:lnTo>
                    <a:pt x="228600" y="384048"/>
                  </a:lnTo>
                </a:path>
                <a:path w="708660" h="2255520">
                  <a:moveTo>
                    <a:pt x="219456" y="344424"/>
                  </a:moveTo>
                  <a:lnTo>
                    <a:pt x="219456" y="374903"/>
                  </a:lnTo>
                </a:path>
                <a:path w="708660" h="2255520">
                  <a:moveTo>
                    <a:pt x="219456" y="344424"/>
                  </a:moveTo>
                  <a:lnTo>
                    <a:pt x="219456" y="313943"/>
                  </a:lnTo>
                </a:path>
                <a:path w="708660" h="2255520">
                  <a:moveTo>
                    <a:pt x="190500" y="374903"/>
                  </a:moveTo>
                  <a:lnTo>
                    <a:pt x="248412" y="374903"/>
                  </a:lnTo>
                </a:path>
                <a:path w="708660" h="2255520">
                  <a:moveTo>
                    <a:pt x="190500" y="313943"/>
                  </a:moveTo>
                  <a:lnTo>
                    <a:pt x="248412" y="313943"/>
                  </a:lnTo>
                </a:path>
                <a:path w="708660" h="2255520">
                  <a:moveTo>
                    <a:pt x="239268" y="269748"/>
                  </a:moveTo>
                  <a:lnTo>
                    <a:pt x="239268" y="297179"/>
                  </a:lnTo>
                </a:path>
                <a:path w="708660" h="2255520">
                  <a:moveTo>
                    <a:pt x="239268" y="269748"/>
                  </a:moveTo>
                  <a:lnTo>
                    <a:pt x="239268" y="240791"/>
                  </a:lnTo>
                </a:path>
                <a:path w="708660" h="2255520">
                  <a:moveTo>
                    <a:pt x="210312" y="297179"/>
                  </a:moveTo>
                  <a:lnTo>
                    <a:pt x="266700" y="297179"/>
                  </a:lnTo>
                </a:path>
                <a:path w="708660" h="2255520">
                  <a:moveTo>
                    <a:pt x="210312" y="240791"/>
                  </a:moveTo>
                  <a:lnTo>
                    <a:pt x="266700" y="240791"/>
                  </a:lnTo>
                </a:path>
                <a:path w="708660" h="2255520">
                  <a:moveTo>
                    <a:pt x="257556" y="214884"/>
                  </a:moveTo>
                  <a:lnTo>
                    <a:pt x="257556" y="240791"/>
                  </a:lnTo>
                </a:path>
                <a:path w="708660" h="2255520">
                  <a:moveTo>
                    <a:pt x="257556" y="214884"/>
                  </a:moveTo>
                  <a:lnTo>
                    <a:pt x="257556" y="190500"/>
                  </a:lnTo>
                </a:path>
                <a:path w="708660" h="2255520">
                  <a:moveTo>
                    <a:pt x="228600" y="240791"/>
                  </a:moveTo>
                  <a:lnTo>
                    <a:pt x="286512" y="240791"/>
                  </a:lnTo>
                </a:path>
                <a:path w="708660" h="2255520">
                  <a:moveTo>
                    <a:pt x="228600" y="190500"/>
                  </a:moveTo>
                  <a:lnTo>
                    <a:pt x="286512" y="190500"/>
                  </a:lnTo>
                </a:path>
                <a:path w="708660" h="2255520">
                  <a:moveTo>
                    <a:pt x="277368" y="179831"/>
                  </a:moveTo>
                  <a:lnTo>
                    <a:pt x="277368" y="204215"/>
                  </a:lnTo>
                </a:path>
                <a:path w="708660" h="2255520">
                  <a:moveTo>
                    <a:pt x="277368" y="179831"/>
                  </a:moveTo>
                  <a:lnTo>
                    <a:pt x="277368" y="153924"/>
                  </a:lnTo>
                </a:path>
                <a:path w="708660" h="2255520">
                  <a:moveTo>
                    <a:pt x="248412" y="204215"/>
                  </a:moveTo>
                  <a:lnTo>
                    <a:pt x="304800" y="204215"/>
                  </a:lnTo>
                </a:path>
                <a:path w="708660" h="2255520">
                  <a:moveTo>
                    <a:pt x="248412" y="153924"/>
                  </a:moveTo>
                  <a:lnTo>
                    <a:pt x="304800" y="153924"/>
                  </a:lnTo>
                </a:path>
                <a:path w="708660" h="2255520">
                  <a:moveTo>
                    <a:pt x="295656" y="140208"/>
                  </a:moveTo>
                  <a:lnTo>
                    <a:pt x="295656" y="163067"/>
                  </a:lnTo>
                </a:path>
                <a:path w="708660" h="2255520">
                  <a:moveTo>
                    <a:pt x="295656" y="140208"/>
                  </a:moveTo>
                  <a:lnTo>
                    <a:pt x="295656" y="115824"/>
                  </a:lnTo>
                </a:path>
                <a:path w="708660" h="2255520">
                  <a:moveTo>
                    <a:pt x="268224" y="163067"/>
                  </a:moveTo>
                  <a:lnTo>
                    <a:pt x="324612" y="163067"/>
                  </a:lnTo>
                </a:path>
                <a:path w="708660" h="2255520">
                  <a:moveTo>
                    <a:pt x="268224" y="115824"/>
                  </a:moveTo>
                  <a:lnTo>
                    <a:pt x="324612" y="115824"/>
                  </a:lnTo>
                </a:path>
                <a:path w="708660" h="2255520">
                  <a:moveTo>
                    <a:pt x="315468" y="118872"/>
                  </a:moveTo>
                  <a:lnTo>
                    <a:pt x="315468" y="143255"/>
                  </a:lnTo>
                </a:path>
                <a:path w="708660" h="2255520">
                  <a:moveTo>
                    <a:pt x="315468" y="118872"/>
                  </a:moveTo>
                  <a:lnTo>
                    <a:pt x="315468" y="94487"/>
                  </a:lnTo>
                </a:path>
                <a:path w="708660" h="2255520">
                  <a:moveTo>
                    <a:pt x="286512" y="143255"/>
                  </a:moveTo>
                  <a:lnTo>
                    <a:pt x="344424" y="143255"/>
                  </a:lnTo>
                </a:path>
                <a:path w="708660" h="2255520">
                  <a:moveTo>
                    <a:pt x="286512" y="94487"/>
                  </a:moveTo>
                  <a:lnTo>
                    <a:pt x="344424" y="94487"/>
                  </a:lnTo>
                </a:path>
                <a:path w="708660" h="2255520">
                  <a:moveTo>
                    <a:pt x="333756" y="99060"/>
                  </a:moveTo>
                  <a:lnTo>
                    <a:pt x="333756" y="124967"/>
                  </a:lnTo>
                </a:path>
                <a:path w="708660" h="2255520">
                  <a:moveTo>
                    <a:pt x="333756" y="99060"/>
                  </a:moveTo>
                  <a:lnTo>
                    <a:pt x="333756" y="74675"/>
                  </a:lnTo>
                </a:path>
                <a:path w="708660" h="2255520">
                  <a:moveTo>
                    <a:pt x="306324" y="124967"/>
                  </a:moveTo>
                  <a:lnTo>
                    <a:pt x="362712" y="124967"/>
                  </a:lnTo>
                </a:path>
                <a:path w="708660" h="2255520">
                  <a:moveTo>
                    <a:pt x="306324" y="74675"/>
                  </a:moveTo>
                  <a:lnTo>
                    <a:pt x="362712" y="74675"/>
                  </a:lnTo>
                </a:path>
                <a:path w="708660" h="2255520">
                  <a:moveTo>
                    <a:pt x="353568" y="89915"/>
                  </a:moveTo>
                  <a:lnTo>
                    <a:pt x="353568" y="114300"/>
                  </a:lnTo>
                </a:path>
                <a:path w="708660" h="2255520">
                  <a:moveTo>
                    <a:pt x="353568" y="89915"/>
                  </a:moveTo>
                  <a:lnTo>
                    <a:pt x="353568" y="65531"/>
                  </a:lnTo>
                </a:path>
                <a:path w="708660" h="2255520">
                  <a:moveTo>
                    <a:pt x="324612" y="114300"/>
                  </a:moveTo>
                  <a:lnTo>
                    <a:pt x="382524" y="114300"/>
                  </a:lnTo>
                </a:path>
                <a:path w="708660" h="2255520">
                  <a:moveTo>
                    <a:pt x="324612" y="65531"/>
                  </a:moveTo>
                  <a:lnTo>
                    <a:pt x="382524" y="65531"/>
                  </a:lnTo>
                </a:path>
                <a:path w="708660" h="2255520">
                  <a:moveTo>
                    <a:pt x="373380" y="76200"/>
                  </a:moveTo>
                  <a:lnTo>
                    <a:pt x="373380" y="99060"/>
                  </a:lnTo>
                </a:path>
                <a:path w="708660" h="2255520">
                  <a:moveTo>
                    <a:pt x="373380" y="76200"/>
                  </a:moveTo>
                  <a:lnTo>
                    <a:pt x="373380" y="53339"/>
                  </a:lnTo>
                </a:path>
                <a:path w="708660" h="2255520">
                  <a:moveTo>
                    <a:pt x="344424" y="99060"/>
                  </a:moveTo>
                  <a:lnTo>
                    <a:pt x="400812" y="99060"/>
                  </a:lnTo>
                </a:path>
                <a:path w="708660" h="2255520">
                  <a:moveTo>
                    <a:pt x="344424" y="53339"/>
                  </a:moveTo>
                  <a:lnTo>
                    <a:pt x="400812" y="53339"/>
                  </a:lnTo>
                </a:path>
                <a:path w="708660" h="2255520">
                  <a:moveTo>
                    <a:pt x="411480" y="51815"/>
                  </a:moveTo>
                  <a:lnTo>
                    <a:pt x="411480" y="74675"/>
                  </a:lnTo>
                </a:path>
                <a:path w="708660" h="2255520">
                  <a:moveTo>
                    <a:pt x="411480" y="51815"/>
                  </a:moveTo>
                  <a:lnTo>
                    <a:pt x="411480" y="30479"/>
                  </a:lnTo>
                </a:path>
                <a:path w="708660" h="2255520">
                  <a:moveTo>
                    <a:pt x="382524" y="74675"/>
                  </a:moveTo>
                  <a:lnTo>
                    <a:pt x="440436" y="74675"/>
                  </a:lnTo>
                </a:path>
                <a:path w="708660" h="2255520">
                  <a:moveTo>
                    <a:pt x="382524" y="30479"/>
                  </a:moveTo>
                  <a:lnTo>
                    <a:pt x="440436" y="30479"/>
                  </a:lnTo>
                </a:path>
                <a:path w="708660" h="2255520">
                  <a:moveTo>
                    <a:pt x="431291" y="51815"/>
                  </a:moveTo>
                  <a:lnTo>
                    <a:pt x="431291" y="74675"/>
                  </a:lnTo>
                </a:path>
                <a:path w="708660" h="2255520">
                  <a:moveTo>
                    <a:pt x="431291" y="51815"/>
                  </a:moveTo>
                  <a:lnTo>
                    <a:pt x="431291" y="30479"/>
                  </a:lnTo>
                </a:path>
                <a:path w="708660" h="2255520">
                  <a:moveTo>
                    <a:pt x="402336" y="74675"/>
                  </a:moveTo>
                  <a:lnTo>
                    <a:pt x="460247" y="74675"/>
                  </a:lnTo>
                </a:path>
                <a:path w="708660" h="2255520">
                  <a:moveTo>
                    <a:pt x="402336" y="30479"/>
                  </a:moveTo>
                  <a:lnTo>
                    <a:pt x="460247" y="30479"/>
                  </a:lnTo>
                </a:path>
                <a:path w="708660" h="2255520">
                  <a:moveTo>
                    <a:pt x="449580" y="48767"/>
                  </a:moveTo>
                  <a:lnTo>
                    <a:pt x="449580" y="73151"/>
                  </a:lnTo>
                </a:path>
                <a:path w="708660" h="2255520">
                  <a:moveTo>
                    <a:pt x="449580" y="48767"/>
                  </a:moveTo>
                  <a:lnTo>
                    <a:pt x="449580" y="24384"/>
                  </a:lnTo>
                </a:path>
                <a:path w="708660" h="2255520">
                  <a:moveTo>
                    <a:pt x="422147" y="73151"/>
                  </a:moveTo>
                  <a:lnTo>
                    <a:pt x="478536" y="73151"/>
                  </a:lnTo>
                </a:path>
                <a:path w="708660" h="2255520">
                  <a:moveTo>
                    <a:pt x="422147" y="24384"/>
                  </a:moveTo>
                  <a:lnTo>
                    <a:pt x="478536" y="24384"/>
                  </a:lnTo>
                </a:path>
                <a:path w="708660" h="2255520">
                  <a:moveTo>
                    <a:pt x="469391" y="47243"/>
                  </a:moveTo>
                  <a:lnTo>
                    <a:pt x="469391" y="71627"/>
                  </a:lnTo>
                </a:path>
                <a:path w="708660" h="2255520">
                  <a:moveTo>
                    <a:pt x="469391" y="47243"/>
                  </a:moveTo>
                  <a:lnTo>
                    <a:pt x="469391" y="24384"/>
                  </a:lnTo>
                </a:path>
                <a:path w="708660" h="2255520">
                  <a:moveTo>
                    <a:pt x="440436" y="71627"/>
                  </a:moveTo>
                  <a:lnTo>
                    <a:pt x="498347" y="71627"/>
                  </a:lnTo>
                </a:path>
                <a:path w="708660" h="2255520">
                  <a:moveTo>
                    <a:pt x="440436" y="24384"/>
                  </a:moveTo>
                  <a:lnTo>
                    <a:pt x="498347" y="24384"/>
                  </a:lnTo>
                </a:path>
                <a:path w="708660" h="2255520">
                  <a:moveTo>
                    <a:pt x="487680" y="44196"/>
                  </a:moveTo>
                  <a:lnTo>
                    <a:pt x="487680" y="67055"/>
                  </a:lnTo>
                </a:path>
                <a:path w="708660" h="2255520">
                  <a:moveTo>
                    <a:pt x="487680" y="44196"/>
                  </a:moveTo>
                  <a:lnTo>
                    <a:pt x="487680" y="19812"/>
                  </a:lnTo>
                </a:path>
                <a:path w="708660" h="2255520">
                  <a:moveTo>
                    <a:pt x="460247" y="67055"/>
                  </a:moveTo>
                  <a:lnTo>
                    <a:pt x="516636" y="67055"/>
                  </a:lnTo>
                </a:path>
                <a:path w="708660" h="2255520">
                  <a:moveTo>
                    <a:pt x="460247" y="19812"/>
                  </a:moveTo>
                  <a:lnTo>
                    <a:pt x="516636" y="19812"/>
                  </a:lnTo>
                </a:path>
                <a:path w="708660" h="2255520">
                  <a:moveTo>
                    <a:pt x="507491" y="41148"/>
                  </a:moveTo>
                  <a:lnTo>
                    <a:pt x="507491" y="64008"/>
                  </a:lnTo>
                </a:path>
                <a:path w="708660" h="2255520">
                  <a:moveTo>
                    <a:pt x="507491" y="41148"/>
                  </a:moveTo>
                  <a:lnTo>
                    <a:pt x="507491" y="16763"/>
                  </a:lnTo>
                </a:path>
                <a:path w="708660" h="2255520">
                  <a:moveTo>
                    <a:pt x="478536" y="64008"/>
                  </a:moveTo>
                  <a:lnTo>
                    <a:pt x="536447" y="64008"/>
                  </a:lnTo>
                </a:path>
                <a:path w="708660" h="2255520">
                  <a:moveTo>
                    <a:pt x="478536" y="16763"/>
                  </a:moveTo>
                  <a:lnTo>
                    <a:pt x="536447" y="16763"/>
                  </a:lnTo>
                </a:path>
                <a:path w="708660" h="2255520">
                  <a:moveTo>
                    <a:pt x="527303" y="41148"/>
                  </a:moveTo>
                  <a:lnTo>
                    <a:pt x="527303" y="64008"/>
                  </a:lnTo>
                </a:path>
                <a:path w="708660" h="2255520">
                  <a:moveTo>
                    <a:pt x="527303" y="41148"/>
                  </a:moveTo>
                  <a:lnTo>
                    <a:pt x="527303" y="18287"/>
                  </a:lnTo>
                </a:path>
                <a:path w="708660" h="2255520">
                  <a:moveTo>
                    <a:pt x="498347" y="64008"/>
                  </a:moveTo>
                  <a:lnTo>
                    <a:pt x="554736" y="64008"/>
                  </a:lnTo>
                </a:path>
                <a:path w="708660" h="2255520">
                  <a:moveTo>
                    <a:pt x="498347" y="18287"/>
                  </a:moveTo>
                  <a:lnTo>
                    <a:pt x="554736" y="18287"/>
                  </a:lnTo>
                </a:path>
                <a:path w="708660" h="2255520">
                  <a:moveTo>
                    <a:pt x="545591" y="36575"/>
                  </a:moveTo>
                  <a:lnTo>
                    <a:pt x="545591" y="59436"/>
                  </a:lnTo>
                </a:path>
                <a:path w="708660" h="2255520">
                  <a:moveTo>
                    <a:pt x="545591" y="36575"/>
                  </a:moveTo>
                  <a:lnTo>
                    <a:pt x="545591" y="13715"/>
                  </a:lnTo>
                </a:path>
                <a:path w="708660" h="2255520">
                  <a:moveTo>
                    <a:pt x="516636" y="59436"/>
                  </a:moveTo>
                  <a:lnTo>
                    <a:pt x="574547" y="59436"/>
                  </a:lnTo>
                </a:path>
                <a:path w="708660" h="2255520">
                  <a:moveTo>
                    <a:pt x="516636" y="13715"/>
                  </a:moveTo>
                  <a:lnTo>
                    <a:pt x="574547" y="13715"/>
                  </a:lnTo>
                </a:path>
                <a:path w="708660" h="2255520">
                  <a:moveTo>
                    <a:pt x="565403" y="33527"/>
                  </a:moveTo>
                  <a:lnTo>
                    <a:pt x="565403" y="56387"/>
                  </a:lnTo>
                </a:path>
                <a:path w="708660" h="2255520">
                  <a:moveTo>
                    <a:pt x="565403" y="33527"/>
                  </a:moveTo>
                  <a:lnTo>
                    <a:pt x="565403" y="10667"/>
                  </a:lnTo>
                </a:path>
                <a:path w="708660" h="2255520">
                  <a:moveTo>
                    <a:pt x="536447" y="56387"/>
                  </a:moveTo>
                  <a:lnTo>
                    <a:pt x="592836" y="56387"/>
                  </a:lnTo>
                </a:path>
                <a:path w="708660" h="2255520">
                  <a:moveTo>
                    <a:pt x="536447" y="10667"/>
                  </a:moveTo>
                  <a:lnTo>
                    <a:pt x="592836" y="10667"/>
                  </a:lnTo>
                </a:path>
                <a:path w="708660" h="2255520">
                  <a:moveTo>
                    <a:pt x="583691" y="28955"/>
                  </a:moveTo>
                  <a:lnTo>
                    <a:pt x="583691" y="50291"/>
                  </a:lnTo>
                </a:path>
                <a:path w="708660" h="2255520">
                  <a:moveTo>
                    <a:pt x="583691" y="28955"/>
                  </a:moveTo>
                  <a:lnTo>
                    <a:pt x="583691" y="6096"/>
                  </a:lnTo>
                </a:path>
                <a:path w="708660" h="2255520">
                  <a:moveTo>
                    <a:pt x="554736" y="50291"/>
                  </a:moveTo>
                  <a:lnTo>
                    <a:pt x="612647" y="50291"/>
                  </a:lnTo>
                </a:path>
                <a:path w="708660" h="2255520">
                  <a:moveTo>
                    <a:pt x="554736" y="6096"/>
                  </a:moveTo>
                  <a:lnTo>
                    <a:pt x="612647" y="6096"/>
                  </a:lnTo>
                </a:path>
                <a:path w="708660" h="2255520">
                  <a:moveTo>
                    <a:pt x="603503" y="27431"/>
                  </a:moveTo>
                  <a:lnTo>
                    <a:pt x="603503" y="48767"/>
                  </a:lnTo>
                </a:path>
                <a:path w="708660" h="2255520">
                  <a:moveTo>
                    <a:pt x="603503" y="27431"/>
                  </a:moveTo>
                  <a:lnTo>
                    <a:pt x="603503" y="6096"/>
                  </a:lnTo>
                </a:path>
                <a:path w="708660" h="2255520">
                  <a:moveTo>
                    <a:pt x="574547" y="48767"/>
                  </a:moveTo>
                  <a:lnTo>
                    <a:pt x="632459" y="48767"/>
                  </a:lnTo>
                </a:path>
                <a:path w="708660" h="2255520">
                  <a:moveTo>
                    <a:pt x="574547" y="6096"/>
                  </a:moveTo>
                  <a:lnTo>
                    <a:pt x="632459" y="6096"/>
                  </a:lnTo>
                </a:path>
                <a:path w="708660" h="2255520">
                  <a:moveTo>
                    <a:pt x="621791" y="24384"/>
                  </a:moveTo>
                  <a:lnTo>
                    <a:pt x="621791" y="44196"/>
                  </a:lnTo>
                </a:path>
                <a:path w="708660" h="2255520">
                  <a:moveTo>
                    <a:pt x="621791" y="24384"/>
                  </a:moveTo>
                  <a:lnTo>
                    <a:pt x="621791" y="3048"/>
                  </a:lnTo>
                </a:path>
                <a:path w="708660" h="2255520">
                  <a:moveTo>
                    <a:pt x="594359" y="44196"/>
                  </a:moveTo>
                  <a:lnTo>
                    <a:pt x="650747" y="44196"/>
                  </a:lnTo>
                </a:path>
                <a:path w="708660" h="2255520">
                  <a:moveTo>
                    <a:pt x="594359" y="3048"/>
                  </a:moveTo>
                  <a:lnTo>
                    <a:pt x="650747" y="3048"/>
                  </a:lnTo>
                </a:path>
                <a:path w="708660" h="2255520">
                  <a:moveTo>
                    <a:pt x="641603" y="22860"/>
                  </a:moveTo>
                  <a:lnTo>
                    <a:pt x="641603" y="42672"/>
                  </a:lnTo>
                </a:path>
                <a:path w="708660" h="2255520">
                  <a:moveTo>
                    <a:pt x="641603" y="22860"/>
                  </a:moveTo>
                  <a:lnTo>
                    <a:pt x="641603" y="3048"/>
                  </a:lnTo>
                </a:path>
                <a:path w="708660" h="2255520">
                  <a:moveTo>
                    <a:pt x="612647" y="42672"/>
                  </a:moveTo>
                  <a:lnTo>
                    <a:pt x="670559" y="42672"/>
                  </a:lnTo>
                </a:path>
                <a:path w="708660" h="2255520">
                  <a:moveTo>
                    <a:pt x="612647" y="3048"/>
                  </a:moveTo>
                  <a:lnTo>
                    <a:pt x="670559" y="3048"/>
                  </a:lnTo>
                </a:path>
                <a:path w="708660" h="2255520">
                  <a:moveTo>
                    <a:pt x="659891" y="19812"/>
                  </a:moveTo>
                  <a:lnTo>
                    <a:pt x="659891" y="39624"/>
                  </a:lnTo>
                </a:path>
                <a:path w="708660" h="2255520">
                  <a:moveTo>
                    <a:pt x="659891" y="19812"/>
                  </a:moveTo>
                  <a:lnTo>
                    <a:pt x="659891" y="0"/>
                  </a:lnTo>
                </a:path>
                <a:path w="708660" h="2255520">
                  <a:moveTo>
                    <a:pt x="632459" y="39624"/>
                  </a:moveTo>
                  <a:lnTo>
                    <a:pt x="688847" y="39624"/>
                  </a:lnTo>
                </a:path>
                <a:path w="708660" h="2255520">
                  <a:moveTo>
                    <a:pt x="632459" y="0"/>
                  </a:moveTo>
                  <a:lnTo>
                    <a:pt x="688847" y="0"/>
                  </a:lnTo>
                </a:path>
                <a:path w="708660" h="2255520">
                  <a:moveTo>
                    <a:pt x="679703" y="19812"/>
                  </a:moveTo>
                  <a:lnTo>
                    <a:pt x="679703" y="39624"/>
                  </a:lnTo>
                </a:path>
                <a:path w="708660" h="2255520">
                  <a:moveTo>
                    <a:pt x="679703" y="19812"/>
                  </a:moveTo>
                  <a:lnTo>
                    <a:pt x="679703" y="0"/>
                  </a:lnTo>
                </a:path>
                <a:path w="708660" h="2255520">
                  <a:moveTo>
                    <a:pt x="650747" y="39624"/>
                  </a:moveTo>
                  <a:lnTo>
                    <a:pt x="708659" y="39624"/>
                  </a:lnTo>
                </a:path>
                <a:path w="708660" h="2255520">
                  <a:moveTo>
                    <a:pt x="650747" y="0"/>
                  </a:moveTo>
                  <a:lnTo>
                    <a:pt x="708659" y="0"/>
                  </a:lnTo>
                </a:path>
                <a:path w="708660" h="2255520">
                  <a:moveTo>
                    <a:pt x="699515" y="18287"/>
                  </a:moveTo>
                  <a:lnTo>
                    <a:pt x="699515" y="3810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816352" y="236372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787396" y="2363723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38100"/>
                  </a:moveTo>
                  <a:lnTo>
                    <a:pt x="56387" y="38100"/>
                  </a:lnTo>
                </a:path>
                <a:path w="56514" h="381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829877" y="23637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805684" y="2363723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849689" y="23637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825496" y="2363723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867977" y="2362199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843784" y="2362199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887789" y="2360675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863596" y="236067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906077" y="2362199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883408" y="2362199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925889" y="2360675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901696" y="2360675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19" h="36830">
                  <a:moveTo>
                    <a:pt x="0" y="36575"/>
                  </a:moveTo>
                  <a:lnTo>
                    <a:pt x="57912" y="36575"/>
                  </a:lnTo>
                </a:path>
                <a:path w="58419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944177" y="2362199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921508" y="2362199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963989" y="23637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939796" y="2363723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19" h="36830">
                  <a:moveTo>
                    <a:pt x="0" y="35051"/>
                  </a:moveTo>
                  <a:lnTo>
                    <a:pt x="57912" y="35051"/>
                  </a:lnTo>
                </a:path>
                <a:path w="58419" h="36830">
                  <a:moveTo>
                    <a:pt x="0" y="0"/>
                  </a:moveTo>
                  <a:lnTo>
                    <a:pt x="57912" y="0"/>
                  </a:lnTo>
                </a:path>
                <a:path w="58419" h="36830">
                  <a:moveTo>
                    <a:pt x="48768" y="16763"/>
                  </a:moveTo>
                  <a:lnTo>
                    <a:pt x="48768" y="36575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988564" y="236219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959608" y="2362199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38100"/>
                  </a:moveTo>
                  <a:lnTo>
                    <a:pt x="56387" y="38100"/>
                  </a:lnTo>
                </a:path>
                <a:path w="56514" h="381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002089" y="236219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977896" y="2362199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19" h="36830">
                  <a:moveTo>
                    <a:pt x="0" y="36575"/>
                  </a:moveTo>
                  <a:lnTo>
                    <a:pt x="57912" y="36575"/>
                  </a:lnTo>
                </a:path>
                <a:path w="58419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021901" y="2363723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997708" y="2363723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040189" y="23637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015996" y="2363723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060001" y="23637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035808" y="2363723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078289" y="236219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55620" y="2362199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098101" y="23637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073908" y="2363723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116389" y="236219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093720" y="2362199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136201" y="236219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112008" y="2362199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19" h="36830">
                  <a:moveTo>
                    <a:pt x="0" y="36575"/>
                  </a:moveTo>
                  <a:lnTo>
                    <a:pt x="57912" y="36575"/>
                  </a:lnTo>
                </a:path>
                <a:path w="58419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156013" y="236219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131820" y="2362199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174301" y="2362199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150108" y="2362199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194113" y="23637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169920" y="2363723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217164" y="238048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188208" y="2360675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19" h="38100">
                  <a:moveTo>
                    <a:pt x="28956" y="19812"/>
                  </a:moveTo>
                  <a:lnTo>
                    <a:pt x="28956" y="0"/>
                  </a:lnTo>
                </a:path>
                <a:path w="58419" h="38100">
                  <a:moveTo>
                    <a:pt x="0" y="38100"/>
                  </a:moveTo>
                  <a:lnTo>
                    <a:pt x="57912" y="38100"/>
                  </a:lnTo>
                </a:path>
                <a:path w="58419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232213" y="2362199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208020" y="2362199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250501" y="236372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227832" y="2363723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8" y="33527"/>
                  </a:lnTo>
                </a:path>
                <a:path w="56514" h="33655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270313" y="236372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246120" y="2363723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288601" y="236524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265932" y="2365247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308413" y="236524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284220" y="2365247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328225" y="236524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304032" y="2365247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346513" y="2365247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322320" y="2365247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366325" y="2365247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342132" y="2365247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384613" y="2363723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360420" y="2363723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404425" y="236677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380232" y="2366771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422713" y="236677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400044" y="2366771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442525" y="2368295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418332" y="236829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460813" y="2368295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438144" y="2368295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480625" y="236677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456432" y="2366771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500437" y="2368295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476244" y="2368295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7" y="35051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518725" y="2369819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494532" y="2369819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529393" y="2354579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506724" y="2354579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8"/>
                  </a:moveTo>
                  <a:lnTo>
                    <a:pt x="56387" y="33528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549205" y="236372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525011" y="2363723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569017" y="236677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544824" y="2366771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79"/>
                  </a:moveTo>
                  <a:lnTo>
                    <a:pt x="56387" y="30479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587305" y="236524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563111" y="236524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607117" y="236524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582924" y="2365247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625405" y="236524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601211" y="236524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645217" y="236524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621024" y="236524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663505" y="236677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640836" y="2366771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683317" y="236677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3659124" y="236677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3701605" y="2366771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678936" y="2366771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721417" y="236677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697224" y="2366771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741229" y="236829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3717036" y="236829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3759517" y="2366771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3735324" y="2366771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779329" y="236677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3755136" y="2366771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79"/>
                  </a:moveTo>
                  <a:lnTo>
                    <a:pt x="56387" y="30479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797617" y="2368295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773424" y="2368295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817429" y="236981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793236" y="2369819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835717" y="236829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813048" y="236829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855529" y="2369819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831336" y="2369819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873817" y="237286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851148" y="2372867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893629" y="236829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869436" y="2368295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913441" y="2369819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889248" y="2369819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931729" y="236981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907536" y="2369819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951541" y="237134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927348" y="2371343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969829" y="237134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945636" y="2371343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989641" y="237134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965448" y="2371343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7"/>
                  </a:moveTo>
                  <a:lnTo>
                    <a:pt x="57912" y="33527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007929" y="237134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985260" y="2371343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7"/>
                  </a:moveTo>
                  <a:lnTo>
                    <a:pt x="56387" y="33527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027741" y="237134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003548" y="2371343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046029" y="237439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15252"/>
                  </a:moveTo>
                  <a:lnTo>
                    <a:pt x="0" y="15252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52"/>
                  </a:lnTo>
                  <a:close/>
                </a:path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023360" y="2374391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4"/>
                  </a:moveTo>
                  <a:lnTo>
                    <a:pt x="56387" y="32004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065841" y="2374404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1991"/>
                  </a:lnTo>
                  <a:lnTo>
                    <a:pt x="9525" y="31991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041648" y="2374391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4"/>
                  </a:moveTo>
                  <a:lnTo>
                    <a:pt x="57912" y="32004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085653" y="237286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061460" y="2372867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8"/>
                  </a:moveTo>
                  <a:lnTo>
                    <a:pt x="56387" y="33528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103941" y="2372867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079748" y="2372867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2"/>
                  </a:moveTo>
                  <a:lnTo>
                    <a:pt x="57912" y="35052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123753" y="2374404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3515"/>
                  </a:lnTo>
                  <a:lnTo>
                    <a:pt x="9525" y="33515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099560" y="2374391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8"/>
                  </a:moveTo>
                  <a:lnTo>
                    <a:pt x="56387" y="33528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142041" y="237286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117848" y="2372867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0" y="33528"/>
                  </a:moveTo>
                  <a:lnTo>
                    <a:pt x="57912" y="33528"/>
                  </a:lnTo>
                </a:path>
                <a:path w="58420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161853" y="2372867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37660" y="2372867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2"/>
                  </a:moveTo>
                  <a:lnTo>
                    <a:pt x="57912" y="35052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80141" y="237439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7472" y="2374391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2"/>
                  </a:moveTo>
                  <a:lnTo>
                    <a:pt x="56387" y="35052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99953" y="237439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175760" y="2374391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2"/>
                  </a:moveTo>
                  <a:lnTo>
                    <a:pt x="57912" y="35052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18241" y="237439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195572" y="2374391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38053" y="2372867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213860" y="2372867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6"/>
                  </a:moveTo>
                  <a:lnTo>
                    <a:pt x="57912" y="36576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257865" y="237439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233672" y="2374391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276153" y="2374391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251960" y="2374391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295965" y="2375915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271772" y="2375915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  <a:path w="56514" h="36830">
                  <a:moveTo>
                    <a:pt x="47243" y="16763"/>
                  </a:moveTo>
                  <a:lnTo>
                    <a:pt x="47243" y="36575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319016" y="237439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290060" y="2374391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0" y="38100"/>
                  </a:moveTo>
                  <a:lnTo>
                    <a:pt x="57912" y="38100"/>
                  </a:lnTo>
                </a:path>
                <a:path w="58420" h="38100">
                  <a:moveTo>
                    <a:pt x="0" y="0"/>
                  </a:moveTo>
                  <a:lnTo>
                    <a:pt x="57912" y="0"/>
                  </a:lnTo>
                </a:path>
                <a:path w="58420" h="38100">
                  <a:moveTo>
                    <a:pt x="48767" y="16763"/>
                  </a:moveTo>
                  <a:lnTo>
                    <a:pt x="48767" y="36575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338827" y="237286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309872" y="2372867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0" y="38100"/>
                  </a:moveTo>
                  <a:lnTo>
                    <a:pt x="57912" y="38100"/>
                  </a:lnTo>
                </a:path>
                <a:path w="58420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352353" y="2375915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329683" y="2375915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4" h="36830">
                  <a:moveTo>
                    <a:pt x="0" y="36575"/>
                  </a:moveTo>
                  <a:lnTo>
                    <a:pt x="56387" y="36575"/>
                  </a:lnTo>
                </a:path>
                <a:path w="56514" h="3683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376927" y="239420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347972" y="2374391"/>
              <a:ext cx="58419" cy="40005"/>
            </a:xfrm>
            <a:custGeom>
              <a:avLst/>
              <a:gdLst/>
              <a:ahLst/>
              <a:cxnLst/>
              <a:rect l="l" t="t" r="r" b="b"/>
              <a:pathLst>
                <a:path w="58420" h="40005">
                  <a:moveTo>
                    <a:pt x="28955" y="19812"/>
                  </a:moveTo>
                  <a:lnTo>
                    <a:pt x="28955" y="0"/>
                  </a:lnTo>
                </a:path>
                <a:path w="58420" h="40005">
                  <a:moveTo>
                    <a:pt x="0" y="38100"/>
                  </a:moveTo>
                  <a:lnTo>
                    <a:pt x="57912" y="38100"/>
                  </a:lnTo>
                </a:path>
                <a:path w="58420" h="40005">
                  <a:moveTo>
                    <a:pt x="0" y="0"/>
                  </a:moveTo>
                  <a:lnTo>
                    <a:pt x="57912" y="0"/>
                  </a:lnTo>
                </a:path>
                <a:path w="58420" h="40005">
                  <a:moveTo>
                    <a:pt x="47243" y="19812"/>
                  </a:moveTo>
                  <a:lnTo>
                    <a:pt x="47243" y="39624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395216" y="237591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367783" y="2375915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38100"/>
                  </a:moveTo>
                  <a:lnTo>
                    <a:pt x="56387" y="38100"/>
                  </a:lnTo>
                </a:path>
                <a:path w="56514" h="38100">
                  <a:moveTo>
                    <a:pt x="0" y="0"/>
                  </a:moveTo>
                  <a:lnTo>
                    <a:pt x="56387" y="0"/>
                  </a:lnTo>
                </a:path>
                <a:path w="56514" h="38100">
                  <a:moveTo>
                    <a:pt x="47243" y="18287"/>
                  </a:moveTo>
                  <a:lnTo>
                    <a:pt x="47243" y="3810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415027" y="237591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386072" y="2374391"/>
              <a:ext cx="96520" cy="41275"/>
            </a:xfrm>
            <a:custGeom>
              <a:avLst/>
              <a:gdLst/>
              <a:ahLst/>
              <a:cxnLst/>
              <a:rect l="l" t="t" r="r" b="b"/>
              <a:pathLst>
                <a:path w="96520" h="41275">
                  <a:moveTo>
                    <a:pt x="0" y="39624"/>
                  </a:moveTo>
                  <a:lnTo>
                    <a:pt x="57912" y="39624"/>
                  </a:lnTo>
                </a:path>
                <a:path w="96520" h="41275">
                  <a:moveTo>
                    <a:pt x="0" y="1524"/>
                  </a:moveTo>
                  <a:lnTo>
                    <a:pt x="57912" y="1524"/>
                  </a:lnTo>
                </a:path>
                <a:path w="96520" h="41275">
                  <a:moveTo>
                    <a:pt x="48767" y="19812"/>
                  </a:moveTo>
                  <a:lnTo>
                    <a:pt x="48767" y="39624"/>
                  </a:lnTo>
                </a:path>
                <a:path w="96520" h="41275">
                  <a:moveTo>
                    <a:pt x="48767" y="19812"/>
                  </a:moveTo>
                  <a:lnTo>
                    <a:pt x="48767" y="0"/>
                  </a:lnTo>
                </a:path>
                <a:path w="96520" h="41275">
                  <a:moveTo>
                    <a:pt x="19812" y="39624"/>
                  </a:moveTo>
                  <a:lnTo>
                    <a:pt x="76200" y="39624"/>
                  </a:lnTo>
                </a:path>
                <a:path w="96520" h="41275">
                  <a:moveTo>
                    <a:pt x="19812" y="0"/>
                  </a:moveTo>
                  <a:lnTo>
                    <a:pt x="76200" y="0"/>
                  </a:lnTo>
                </a:path>
                <a:path w="96520" h="41275">
                  <a:moveTo>
                    <a:pt x="67055" y="21336"/>
                  </a:moveTo>
                  <a:lnTo>
                    <a:pt x="67055" y="41148"/>
                  </a:lnTo>
                </a:path>
                <a:path w="96520" h="41275">
                  <a:moveTo>
                    <a:pt x="67055" y="21336"/>
                  </a:moveTo>
                  <a:lnTo>
                    <a:pt x="67055" y="1524"/>
                  </a:lnTo>
                </a:path>
                <a:path w="96520" h="41275">
                  <a:moveTo>
                    <a:pt x="38100" y="41148"/>
                  </a:moveTo>
                  <a:lnTo>
                    <a:pt x="96012" y="41148"/>
                  </a:lnTo>
                </a:path>
                <a:path w="96520" h="41275">
                  <a:moveTo>
                    <a:pt x="38100" y="1524"/>
                  </a:moveTo>
                  <a:lnTo>
                    <a:pt x="96012" y="1524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472940" y="239725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443983" y="2375915"/>
              <a:ext cx="268605" cy="47625"/>
            </a:xfrm>
            <a:custGeom>
              <a:avLst/>
              <a:gdLst/>
              <a:ahLst/>
              <a:cxnLst/>
              <a:rect l="l" t="t" r="r" b="b"/>
              <a:pathLst>
                <a:path w="268604" h="47625">
                  <a:moveTo>
                    <a:pt x="28955" y="21336"/>
                  </a:moveTo>
                  <a:lnTo>
                    <a:pt x="28955" y="1524"/>
                  </a:lnTo>
                </a:path>
                <a:path w="268604" h="47625">
                  <a:moveTo>
                    <a:pt x="0" y="39624"/>
                  </a:moveTo>
                  <a:lnTo>
                    <a:pt x="56387" y="39624"/>
                  </a:lnTo>
                </a:path>
                <a:path w="268604" h="47625">
                  <a:moveTo>
                    <a:pt x="0" y="1524"/>
                  </a:moveTo>
                  <a:lnTo>
                    <a:pt x="56387" y="1524"/>
                  </a:lnTo>
                </a:path>
                <a:path w="268604" h="47625">
                  <a:moveTo>
                    <a:pt x="47243" y="19812"/>
                  </a:moveTo>
                  <a:lnTo>
                    <a:pt x="47243" y="41148"/>
                  </a:lnTo>
                </a:path>
                <a:path w="268604" h="47625">
                  <a:moveTo>
                    <a:pt x="47243" y="19812"/>
                  </a:moveTo>
                  <a:lnTo>
                    <a:pt x="47243" y="0"/>
                  </a:lnTo>
                </a:path>
                <a:path w="268604" h="47625">
                  <a:moveTo>
                    <a:pt x="18287" y="41148"/>
                  </a:moveTo>
                  <a:lnTo>
                    <a:pt x="76200" y="41148"/>
                  </a:lnTo>
                </a:path>
                <a:path w="268604" h="47625">
                  <a:moveTo>
                    <a:pt x="18287" y="0"/>
                  </a:moveTo>
                  <a:lnTo>
                    <a:pt x="76200" y="0"/>
                  </a:lnTo>
                </a:path>
                <a:path w="268604" h="47625">
                  <a:moveTo>
                    <a:pt x="67055" y="21336"/>
                  </a:moveTo>
                  <a:lnTo>
                    <a:pt x="67055" y="41148"/>
                  </a:lnTo>
                </a:path>
                <a:path w="268604" h="47625">
                  <a:moveTo>
                    <a:pt x="67055" y="21336"/>
                  </a:moveTo>
                  <a:lnTo>
                    <a:pt x="67055" y="0"/>
                  </a:lnTo>
                </a:path>
                <a:path w="268604" h="47625">
                  <a:moveTo>
                    <a:pt x="38100" y="41148"/>
                  </a:moveTo>
                  <a:lnTo>
                    <a:pt x="96012" y="41148"/>
                  </a:lnTo>
                </a:path>
                <a:path w="268604" h="47625">
                  <a:moveTo>
                    <a:pt x="38100" y="0"/>
                  </a:moveTo>
                  <a:lnTo>
                    <a:pt x="96012" y="0"/>
                  </a:lnTo>
                </a:path>
                <a:path w="268604" h="47625">
                  <a:moveTo>
                    <a:pt x="85343" y="21336"/>
                  </a:moveTo>
                  <a:lnTo>
                    <a:pt x="85343" y="42672"/>
                  </a:lnTo>
                </a:path>
                <a:path w="268604" h="47625">
                  <a:moveTo>
                    <a:pt x="85343" y="21336"/>
                  </a:moveTo>
                  <a:lnTo>
                    <a:pt x="85343" y="1524"/>
                  </a:lnTo>
                </a:path>
                <a:path w="268604" h="47625">
                  <a:moveTo>
                    <a:pt x="57912" y="42672"/>
                  </a:moveTo>
                  <a:lnTo>
                    <a:pt x="114300" y="42672"/>
                  </a:lnTo>
                </a:path>
                <a:path w="268604" h="47625">
                  <a:moveTo>
                    <a:pt x="57912" y="1524"/>
                  </a:moveTo>
                  <a:lnTo>
                    <a:pt x="114300" y="1524"/>
                  </a:lnTo>
                </a:path>
                <a:path w="268604" h="47625">
                  <a:moveTo>
                    <a:pt x="105155" y="22860"/>
                  </a:moveTo>
                  <a:lnTo>
                    <a:pt x="105155" y="42672"/>
                  </a:lnTo>
                </a:path>
                <a:path w="268604" h="47625">
                  <a:moveTo>
                    <a:pt x="105155" y="22860"/>
                  </a:moveTo>
                  <a:lnTo>
                    <a:pt x="105155" y="1524"/>
                  </a:lnTo>
                </a:path>
                <a:path w="268604" h="47625">
                  <a:moveTo>
                    <a:pt x="76200" y="42672"/>
                  </a:moveTo>
                  <a:lnTo>
                    <a:pt x="134112" y="42672"/>
                  </a:lnTo>
                </a:path>
                <a:path w="268604" h="47625">
                  <a:moveTo>
                    <a:pt x="76200" y="1524"/>
                  </a:moveTo>
                  <a:lnTo>
                    <a:pt x="134112" y="1524"/>
                  </a:lnTo>
                </a:path>
                <a:path w="268604" h="47625">
                  <a:moveTo>
                    <a:pt x="123443" y="22860"/>
                  </a:moveTo>
                  <a:lnTo>
                    <a:pt x="123443" y="42672"/>
                  </a:lnTo>
                </a:path>
                <a:path w="268604" h="47625">
                  <a:moveTo>
                    <a:pt x="123443" y="22860"/>
                  </a:moveTo>
                  <a:lnTo>
                    <a:pt x="123443" y="3048"/>
                  </a:lnTo>
                </a:path>
                <a:path w="268604" h="47625">
                  <a:moveTo>
                    <a:pt x="96012" y="42672"/>
                  </a:moveTo>
                  <a:lnTo>
                    <a:pt x="152400" y="42672"/>
                  </a:lnTo>
                </a:path>
                <a:path w="268604" h="47625">
                  <a:moveTo>
                    <a:pt x="96012" y="3048"/>
                  </a:moveTo>
                  <a:lnTo>
                    <a:pt x="152400" y="3048"/>
                  </a:lnTo>
                </a:path>
                <a:path w="268604" h="47625">
                  <a:moveTo>
                    <a:pt x="143255" y="22860"/>
                  </a:moveTo>
                  <a:lnTo>
                    <a:pt x="143255" y="42672"/>
                  </a:lnTo>
                </a:path>
                <a:path w="268604" h="47625">
                  <a:moveTo>
                    <a:pt x="143255" y="22860"/>
                  </a:moveTo>
                  <a:lnTo>
                    <a:pt x="143255" y="3048"/>
                  </a:lnTo>
                </a:path>
                <a:path w="268604" h="47625">
                  <a:moveTo>
                    <a:pt x="114300" y="42672"/>
                  </a:moveTo>
                  <a:lnTo>
                    <a:pt x="172212" y="42672"/>
                  </a:lnTo>
                </a:path>
                <a:path w="268604" h="47625">
                  <a:moveTo>
                    <a:pt x="114300" y="3048"/>
                  </a:moveTo>
                  <a:lnTo>
                    <a:pt x="172212" y="3048"/>
                  </a:lnTo>
                </a:path>
                <a:path w="268604" h="47625">
                  <a:moveTo>
                    <a:pt x="163067" y="24384"/>
                  </a:moveTo>
                  <a:lnTo>
                    <a:pt x="163067" y="44196"/>
                  </a:lnTo>
                </a:path>
                <a:path w="268604" h="47625">
                  <a:moveTo>
                    <a:pt x="163067" y="24384"/>
                  </a:moveTo>
                  <a:lnTo>
                    <a:pt x="163067" y="3048"/>
                  </a:lnTo>
                </a:path>
                <a:path w="268604" h="47625">
                  <a:moveTo>
                    <a:pt x="134112" y="44196"/>
                  </a:moveTo>
                  <a:lnTo>
                    <a:pt x="190500" y="44196"/>
                  </a:lnTo>
                </a:path>
                <a:path w="268604" h="47625">
                  <a:moveTo>
                    <a:pt x="134112" y="3048"/>
                  </a:moveTo>
                  <a:lnTo>
                    <a:pt x="190500" y="3048"/>
                  </a:lnTo>
                </a:path>
                <a:path w="268604" h="47625">
                  <a:moveTo>
                    <a:pt x="181355" y="22860"/>
                  </a:moveTo>
                  <a:lnTo>
                    <a:pt x="181355" y="44196"/>
                  </a:lnTo>
                </a:path>
                <a:path w="268604" h="47625">
                  <a:moveTo>
                    <a:pt x="181355" y="22860"/>
                  </a:moveTo>
                  <a:lnTo>
                    <a:pt x="181355" y="3048"/>
                  </a:lnTo>
                </a:path>
                <a:path w="268604" h="47625">
                  <a:moveTo>
                    <a:pt x="152400" y="44196"/>
                  </a:moveTo>
                  <a:lnTo>
                    <a:pt x="210312" y="44196"/>
                  </a:lnTo>
                </a:path>
                <a:path w="268604" h="47625">
                  <a:moveTo>
                    <a:pt x="152400" y="3048"/>
                  </a:moveTo>
                  <a:lnTo>
                    <a:pt x="210312" y="3048"/>
                  </a:lnTo>
                </a:path>
                <a:path w="268604" h="47625">
                  <a:moveTo>
                    <a:pt x="201167" y="25908"/>
                  </a:moveTo>
                  <a:lnTo>
                    <a:pt x="201167" y="47244"/>
                  </a:lnTo>
                </a:path>
                <a:path w="268604" h="47625">
                  <a:moveTo>
                    <a:pt x="201167" y="25908"/>
                  </a:moveTo>
                  <a:lnTo>
                    <a:pt x="201167" y="4572"/>
                  </a:lnTo>
                </a:path>
                <a:path w="268604" h="47625">
                  <a:moveTo>
                    <a:pt x="172212" y="47244"/>
                  </a:moveTo>
                  <a:lnTo>
                    <a:pt x="228600" y="47244"/>
                  </a:lnTo>
                </a:path>
                <a:path w="268604" h="47625">
                  <a:moveTo>
                    <a:pt x="172212" y="4572"/>
                  </a:moveTo>
                  <a:lnTo>
                    <a:pt x="228600" y="4572"/>
                  </a:lnTo>
                </a:path>
                <a:path w="268604" h="47625">
                  <a:moveTo>
                    <a:pt x="219455" y="25908"/>
                  </a:moveTo>
                  <a:lnTo>
                    <a:pt x="219455" y="47244"/>
                  </a:lnTo>
                </a:path>
                <a:path w="268604" h="47625">
                  <a:moveTo>
                    <a:pt x="219455" y="25908"/>
                  </a:moveTo>
                  <a:lnTo>
                    <a:pt x="219455" y="3048"/>
                  </a:lnTo>
                </a:path>
                <a:path w="268604" h="47625">
                  <a:moveTo>
                    <a:pt x="190500" y="47244"/>
                  </a:moveTo>
                  <a:lnTo>
                    <a:pt x="248412" y="47244"/>
                  </a:lnTo>
                </a:path>
                <a:path w="268604" h="47625">
                  <a:moveTo>
                    <a:pt x="190500" y="3048"/>
                  </a:moveTo>
                  <a:lnTo>
                    <a:pt x="248412" y="3048"/>
                  </a:lnTo>
                </a:path>
                <a:path w="268604" h="47625">
                  <a:moveTo>
                    <a:pt x="239267" y="25908"/>
                  </a:moveTo>
                  <a:lnTo>
                    <a:pt x="239267" y="47244"/>
                  </a:lnTo>
                </a:path>
                <a:path w="268604" h="47625">
                  <a:moveTo>
                    <a:pt x="239267" y="25908"/>
                  </a:moveTo>
                  <a:lnTo>
                    <a:pt x="239267" y="4572"/>
                  </a:lnTo>
                </a:path>
                <a:path w="268604" h="47625">
                  <a:moveTo>
                    <a:pt x="210312" y="47244"/>
                  </a:moveTo>
                  <a:lnTo>
                    <a:pt x="268224" y="47244"/>
                  </a:lnTo>
                </a:path>
                <a:path w="268604" h="47625">
                  <a:moveTo>
                    <a:pt x="210312" y="4572"/>
                  </a:moveTo>
                  <a:lnTo>
                    <a:pt x="268224" y="4572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674108" y="2382011"/>
              <a:ext cx="53340" cy="43180"/>
            </a:xfrm>
            <a:custGeom>
              <a:avLst/>
              <a:gdLst/>
              <a:ahLst/>
              <a:cxnLst/>
              <a:rect l="l" t="t" r="r" b="b"/>
              <a:pathLst>
                <a:path w="53339" h="43180">
                  <a:moveTo>
                    <a:pt x="27431" y="21336"/>
                  </a:moveTo>
                  <a:lnTo>
                    <a:pt x="27431" y="42672"/>
                  </a:lnTo>
                </a:path>
                <a:path w="53339" h="43180">
                  <a:moveTo>
                    <a:pt x="27431" y="21336"/>
                  </a:moveTo>
                  <a:lnTo>
                    <a:pt x="27431" y="0"/>
                  </a:lnTo>
                </a:path>
                <a:path w="53339" h="43180">
                  <a:moveTo>
                    <a:pt x="0" y="42672"/>
                  </a:moveTo>
                  <a:lnTo>
                    <a:pt x="53339" y="42672"/>
                  </a:lnTo>
                </a:path>
                <a:path w="53339" h="4318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658112" y="5106923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4">
                  <a:moveTo>
                    <a:pt x="0" y="0"/>
                  </a:moveTo>
                  <a:lnTo>
                    <a:pt x="57912" y="0"/>
                  </a:lnTo>
                </a:path>
                <a:path w="481964">
                  <a:moveTo>
                    <a:pt x="0" y="0"/>
                  </a:moveTo>
                  <a:lnTo>
                    <a:pt x="57912" y="0"/>
                  </a:lnTo>
                </a:path>
                <a:path w="481964">
                  <a:moveTo>
                    <a:pt x="19812" y="0"/>
                  </a:moveTo>
                  <a:lnTo>
                    <a:pt x="76200" y="0"/>
                  </a:lnTo>
                </a:path>
                <a:path w="481964">
                  <a:moveTo>
                    <a:pt x="19812" y="0"/>
                  </a:moveTo>
                  <a:lnTo>
                    <a:pt x="76200" y="0"/>
                  </a:lnTo>
                </a:path>
                <a:path w="481964">
                  <a:moveTo>
                    <a:pt x="38100" y="0"/>
                  </a:moveTo>
                  <a:lnTo>
                    <a:pt x="96012" y="0"/>
                  </a:lnTo>
                </a:path>
                <a:path w="481964">
                  <a:moveTo>
                    <a:pt x="38100" y="0"/>
                  </a:moveTo>
                  <a:lnTo>
                    <a:pt x="96012" y="0"/>
                  </a:lnTo>
                </a:path>
                <a:path w="481964">
                  <a:moveTo>
                    <a:pt x="57912" y="0"/>
                  </a:moveTo>
                  <a:lnTo>
                    <a:pt x="114300" y="0"/>
                  </a:lnTo>
                </a:path>
                <a:path w="481964">
                  <a:moveTo>
                    <a:pt x="57912" y="0"/>
                  </a:moveTo>
                  <a:lnTo>
                    <a:pt x="114300" y="0"/>
                  </a:lnTo>
                </a:path>
                <a:path w="481964">
                  <a:moveTo>
                    <a:pt x="76200" y="0"/>
                  </a:moveTo>
                  <a:lnTo>
                    <a:pt x="134112" y="0"/>
                  </a:lnTo>
                </a:path>
                <a:path w="481964">
                  <a:moveTo>
                    <a:pt x="76200" y="0"/>
                  </a:moveTo>
                  <a:lnTo>
                    <a:pt x="134112" y="0"/>
                  </a:lnTo>
                </a:path>
                <a:path w="481964">
                  <a:moveTo>
                    <a:pt x="96012" y="0"/>
                  </a:moveTo>
                  <a:lnTo>
                    <a:pt x="153924" y="0"/>
                  </a:lnTo>
                </a:path>
                <a:path w="481964">
                  <a:moveTo>
                    <a:pt x="96012" y="0"/>
                  </a:moveTo>
                  <a:lnTo>
                    <a:pt x="153924" y="0"/>
                  </a:lnTo>
                </a:path>
                <a:path w="481964">
                  <a:moveTo>
                    <a:pt x="115824" y="0"/>
                  </a:moveTo>
                  <a:lnTo>
                    <a:pt x="172212" y="0"/>
                  </a:lnTo>
                </a:path>
                <a:path w="481964">
                  <a:moveTo>
                    <a:pt x="115824" y="0"/>
                  </a:moveTo>
                  <a:lnTo>
                    <a:pt x="172212" y="0"/>
                  </a:lnTo>
                </a:path>
                <a:path w="481964">
                  <a:moveTo>
                    <a:pt x="134112" y="0"/>
                  </a:moveTo>
                  <a:lnTo>
                    <a:pt x="192024" y="0"/>
                  </a:lnTo>
                </a:path>
                <a:path w="481964">
                  <a:moveTo>
                    <a:pt x="134112" y="0"/>
                  </a:moveTo>
                  <a:lnTo>
                    <a:pt x="192024" y="0"/>
                  </a:lnTo>
                </a:path>
                <a:path w="481964">
                  <a:moveTo>
                    <a:pt x="153924" y="0"/>
                  </a:moveTo>
                  <a:lnTo>
                    <a:pt x="210312" y="0"/>
                  </a:lnTo>
                </a:path>
                <a:path w="481964">
                  <a:moveTo>
                    <a:pt x="153924" y="0"/>
                  </a:moveTo>
                  <a:lnTo>
                    <a:pt x="210312" y="0"/>
                  </a:lnTo>
                </a:path>
                <a:path w="481964">
                  <a:moveTo>
                    <a:pt x="172212" y="0"/>
                  </a:moveTo>
                  <a:lnTo>
                    <a:pt x="230124" y="0"/>
                  </a:lnTo>
                </a:path>
                <a:path w="481964">
                  <a:moveTo>
                    <a:pt x="172212" y="0"/>
                  </a:moveTo>
                  <a:lnTo>
                    <a:pt x="230124" y="0"/>
                  </a:lnTo>
                </a:path>
                <a:path w="481964">
                  <a:moveTo>
                    <a:pt x="192024" y="0"/>
                  </a:moveTo>
                  <a:lnTo>
                    <a:pt x="248412" y="0"/>
                  </a:lnTo>
                </a:path>
                <a:path w="481964">
                  <a:moveTo>
                    <a:pt x="192024" y="0"/>
                  </a:moveTo>
                  <a:lnTo>
                    <a:pt x="248412" y="0"/>
                  </a:lnTo>
                </a:path>
                <a:path w="481964">
                  <a:moveTo>
                    <a:pt x="210312" y="0"/>
                  </a:moveTo>
                  <a:lnTo>
                    <a:pt x="268224" y="0"/>
                  </a:lnTo>
                </a:path>
                <a:path w="481964">
                  <a:moveTo>
                    <a:pt x="210312" y="0"/>
                  </a:moveTo>
                  <a:lnTo>
                    <a:pt x="268224" y="0"/>
                  </a:lnTo>
                </a:path>
                <a:path w="481964">
                  <a:moveTo>
                    <a:pt x="230124" y="0"/>
                  </a:moveTo>
                  <a:lnTo>
                    <a:pt x="286512" y="0"/>
                  </a:lnTo>
                </a:path>
                <a:path w="481964">
                  <a:moveTo>
                    <a:pt x="230124" y="0"/>
                  </a:moveTo>
                  <a:lnTo>
                    <a:pt x="286512" y="0"/>
                  </a:lnTo>
                </a:path>
                <a:path w="481964">
                  <a:moveTo>
                    <a:pt x="248412" y="0"/>
                  </a:moveTo>
                  <a:lnTo>
                    <a:pt x="306324" y="0"/>
                  </a:lnTo>
                </a:path>
                <a:path w="481964">
                  <a:moveTo>
                    <a:pt x="248412" y="0"/>
                  </a:moveTo>
                  <a:lnTo>
                    <a:pt x="306324" y="0"/>
                  </a:lnTo>
                </a:path>
                <a:path w="481964">
                  <a:moveTo>
                    <a:pt x="268224" y="0"/>
                  </a:moveTo>
                  <a:lnTo>
                    <a:pt x="326136" y="0"/>
                  </a:lnTo>
                </a:path>
                <a:path w="481964">
                  <a:moveTo>
                    <a:pt x="268224" y="0"/>
                  </a:moveTo>
                  <a:lnTo>
                    <a:pt x="326136" y="0"/>
                  </a:lnTo>
                </a:path>
                <a:path w="481964">
                  <a:moveTo>
                    <a:pt x="288036" y="0"/>
                  </a:moveTo>
                  <a:lnTo>
                    <a:pt x="344424" y="0"/>
                  </a:lnTo>
                </a:path>
                <a:path w="481964">
                  <a:moveTo>
                    <a:pt x="288036" y="0"/>
                  </a:moveTo>
                  <a:lnTo>
                    <a:pt x="344424" y="0"/>
                  </a:lnTo>
                </a:path>
                <a:path w="481964">
                  <a:moveTo>
                    <a:pt x="306324" y="0"/>
                  </a:moveTo>
                  <a:lnTo>
                    <a:pt x="364236" y="0"/>
                  </a:lnTo>
                </a:path>
                <a:path w="481964">
                  <a:moveTo>
                    <a:pt x="306324" y="0"/>
                  </a:moveTo>
                  <a:lnTo>
                    <a:pt x="364236" y="0"/>
                  </a:lnTo>
                </a:path>
                <a:path w="481964">
                  <a:moveTo>
                    <a:pt x="326136" y="0"/>
                  </a:moveTo>
                  <a:lnTo>
                    <a:pt x="382524" y="0"/>
                  </a:lnTo>
                </a:path>
                <a:path w="481964">
                  <a:moveTo>
                    <a:pt x="326136" y="0"/>
                  </a:moveTo>
                  <a:lnTo>
                    <a:pt x="382524" y="0"/>
                  </a:lnTo>
                </a:path>
                <a:path w="481964">
                  <a:moveTo>
                    <a:pt x="329183" y="0"/>
                  </a:moveTo>
                  <a:lnTo>
                    <a:pt x="385571" y="0"/>
                  </a:lnTo>
                </a:path>
                <a:path w="481964">
                  <a:moveTo>
                    <a:pt x="329183" y="0"/>
                  </a:moveTo>
                  <a:lnTo>
                    <a:pt x="385571" y="0"/>
                  </a:lnTo>
                </a:path>
                <a:path w="481964">
                  <a:moveTo>
                    <a:pt x="347471" y="0"/>
                  </a:moveTo>
                  <a:lnTo>
                    <a:pt x="405383" y="0"/>
                  </a:lnTo>
                </a:path>
                <a:path w="481964">
                  <a:moveTo>
                    <a:pt x="347471" y="0"/>
                  </a:moveTo>
                  <a:lnTo>
                    <a:pt x="405383" y="0"/>
                  </a:lnTo>
                </a:path>
                <a:path w="481964">
                  <a:moveTo>
                    <a:pt x="367283" y="0"/>
                  </a:moveTo>
                  <a:lnTo>
                    <a:pt x="423671" y="0"/>
                  </a:lnTo>
                </a:path>
                <a:path w="481964">
                  <a:moveTo>
                    <a:pt x="367283" y="0"/>
                  </a:moveTo>
                  <a:lnTo>
                    <a:pt x="423671" y="0"/>
                  </a:lnTo>
                </a:path>
                <a:path w="481964">
                  <a:moveTo>
                    <a:pt x="385571" y="0"/>
                  </a:moveTo>
                  <a:lnTo>
                    <a:pt x="443483" y="0"/>
                  </a:lnTo>
                </a:path>
                <a:path w="481964">
                  <a:moveTo>
                    <a:pt x="385571" y="0"/>
                  </a:moveTo>
                  <a:lnTo>
                    <a:pt x="443483" y="0"/>
                  </a:lnTo>
                </a:path>
                <a:path w="481964">
                  <a:moveTo>
                    <a:pt x="405383" y="0"/>
                  </a:moveTo>
                  <a:lnTo>
                    <a:pt x="461771" y="0"/>
                  </a:lnTo>
                </a:path>
                <a:path w="481964">
                  <a:moveTo>
                    <a:pt x="405383" y="0"/>
                  </a:moveTo>
                  <a:lnTo>
                    <a:pt x="461771" y="0"/>
                  </a:lnTo>
                </a:path>
                <a:path w="481964">
                  <a:moveTo>
                    <a:pt x="423671" y="0"/>
                  </a:moveTo>
                  <a:lnTo>
                    <a:pt x="481583" y="0"/>
                  </a:lnTo>
                </a:path>
                <a:path w="481964">
                  <a:moveTo>
                    <a:pt x="423671" y="0"/>
                  </a:moveTo>
                  <a:lnTo>
                    <a:pt x="481583" y="0"/>
                  </a:lnTo>
                </a:path>
              </a:pathLst>
            </a:custGeom>
            <a:ln w="9525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125980" y="508711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097024" y="4983479"/>
              <a:ext cx="96520" cy="121920"/>
            </a:xfrm>
            <a:custGeom>
              <a:avLst/>
              <a:gdLst/>
              <a:ahLst/>
              <a:cxnLst/>
              <a:rect l="l" t="t" r="r" b="b"/>
              <a:pathLst>
                <a:path w="96519" h="121920">
                  <a:moveTo>
                    <a:pt x="28956" y="103632"/>
                  </a:moveTo>
                  <a:lnTo>
                    <a:pt x="28956" y="0"/>
                  </a:lnTo>
                </a:path>
                <a:path w="96519" h="121920">
                  <a:moveTo>
                    <a:pt x="0" y="0"/>
                  </a:moveTo>
                  <a:lnTo>
                    <a:pt x="57912" y="0"/>
                  </a:lnTo>
                </a:path>
                <a:path w="96519" h="121920">
                  <a:moveTo>
                    <a:pt x="48768" y="121920"/>
                  </a:moveTo>
                  <a:lnTo>
                    <a:pt x="48768" y="25908"/>
                  </a:lnTo>
                </a:path>
                <a:path w="96519" h="121920">
                  <a:moveTo>
                    <a:pt x="19812" y="25908"/>
                  </a:moveTo>
                  <a:lnTo>
                    <a:pt x="76200" y="25908"/>
                  </a:lnTo>
                </a:path>
                <a:path w="96519" h="121920">
                  <a:moveTo>
                    <a:pt x="67056" y="121920"/>
                  </a:moveTo>
                  <a:lnTo>
                    <a:pt x="67056" y="19812"/>
                  </a:lnTo>
                </a:path>
                <a:path w="96519" h="121920">
                  <a:moveTo>
                    <a:pt x="38100" y="19812"/>
                  </a:moveTo>
                  <a:lnTo>
                    <a:pt x="96012" y="19812"/>
                  </a:lnTo>
                </a:path>
              </a:pathLst>
            </a:custGeom>
            <a:ln w="9525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2183892" y="509625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2154936" y="4991100"/>
              <a:ext cx="56515" cy="105410"/>
            </a:xfrm>
            <a:custGeom>
              <a:avLst/>
              <a:gdLst/>
              <a:ahLst/>
              <a:cxnLst/>
              <a:rect l="l" t="t" r="r" b="b"/>
              <a:pathLst>
                <a:path w="56514" h="105410">
                  <a:moveTo>
                    <a:pt x="28956" y="105156"/>
                  </a:moveTo>
                  <a:lnTo>
                    <a:pt x="28956" y="0"/>
                  </a:lnTo>
                </a:path>
                <a:path w="56514" h="1054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202180" y="5093207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4762" y="6096"/>
                  </a:moveTo>
                  <a:lnTo>
                    <a:pt x="4762" y="6096"/>
                  </a:lnTo>
                </a:path>
              </a:pathLst>
            </a:custGeom>
            <a:ln w="12192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173224" y="5017007"/>
              <a:ext cx="58419" cy="76200"/>
            </a:xfrm>
            <a:custGeom>
              <a:avLst/>
              <a:gdLst/>
              <a:ahLst/>
              <a:cxnLst/>
              <a:rect l="l" t="t" r="r" b="b"/>
              <a:pathLst>
                <a:path w="58419" h="76200">
                  <a:moveTo>
                    <a:pt x="28956" y="76200"/>
                  </a:moveTo>
                  <a:lnTo>
                    <a:pt x="28956" y="0"/>
                  </a:lnTo>
                </a:path>
                <a:path w="58419" h="762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193036" y="3621023"/>
              <a:ext cx="2519680" cy="1477010"/>
            </a:xfrm>
            <a:custGeom>
              <a:avLst/>
              <a:gdLst/>
              <a:ahLst/>
              <a:cxnLst/>
              <a:rect l="l" t="t" r="r" b="b"/>
              <a:pathLst>
                <a:path w="2519679" h="1477010">
                  <a:moveTo>
                    <a:pt x="28956" y="1409700"/>
                  </a:moveTo>
                  <a:lnTo>
                    <a:pt x="28956" y="1476756"/>
                  </a:lnTo>
                </a:path>
                <a:path w="2519679" h="1477010">
                  <a:moveTo>
                    <a:pt x="28956" y="1409700"/>
                  </a:moveTo>
                  <a:lnTo>
                    <a:pt x="28956" y="1342644"/>
                  </a:lnTo>
                </a:path>
                <a:path w="2519679" h="1477010">
                  <a:moveTo>
                    <a:pt x="0" y="1476756"/>
                  </a:moveTo>
                  <a:lnTo>
                    <a:pt x="56387" y="1476756"/>
                  </a:lnTo>
                </a:path>
                <a:path w="2519679" h="1477010">
                  <a:moveTo>
                    <a:pt x="0" y="1342644"/>
                  </a:moveTo>
                  <a:lnTo>
                    <a:pt x="56387" y="1342644"/>
                  </a:lnTo>
                </a:path>
                <a:path w="2519679" h="1477010">
                  <a:moveTo>
                    <a:pt x="47243" y="1345692"/>
                  </a:moveTo>
                  <a:lnTo>
                    <a:pt x="47243" y="1432559"/>
                  </a:lnTo>
                </a:path>
                <a:path w="2519679" h="1477010">
                  <a:moveTo>
                    <a:pt x="47243" y="1345692"/>
                  </a:moveTo>
                  <a:lnTo>
                    <a:pt x="47243" y="1258824"/>
                  </a:lnTo>
                </a:path>
                <a:path w="2519679" h="1477010">
                  <a:moveTo>
                    <a:pt x="19812" y="1432559"/>
                  </a:moveTo>
                  <a:lnTo>
                    <a:pt x="76200" y="1432559"/>
                  </a:lnTo>
                </a:path>
                <a:path w="2519679" h="1477010">
                  <a:moveTo>
                    <a:pt x="19812" y="1258824"/>
                  </a:moveTo>
                  <a:lnTo>
                    <a:pt x="76200" y="1258824"/>
                  </a:lnTo>
                </a:path>
                <a:path w="2519679" h="1477010">
                  <a:moveTo>
                    <a:pt x="67056" y="1303020"/>
                  </a:moveTo>
                  <a:lnTo>
                    <a:pt x="67056" y="1383792"/>
                  </a:lnTo>
                </a:path>
                <a:path w="2519679" h="1477010">
                  <a:moveTo>
                    <a:pt x="67056" y="1303020"/>
                  </a:moveTo>
                  <a:lnTo>
                    <a:pt x="67056" y="1223771"/>
                  </a:lnTo>
                </a:path>
                <a:path w="2519679" h="1477010">
                  <a:moveTo>
                    <a:pt x="38100" y="1383792"/>
                  </a:moveTo>
                  <a:lnTo>
                    <a:pt x="96012" y="1383792"/>
                  </a:lnTo>
                </a:path>
                <a:path w="2519679" h="1477010">
                  <a:moveTo>
                    <a:pt x="38100" y="1223771"/>
                  </a:moveTo>
                  <a:lnTo>
                    <a:pt x="96012" y="1223771"/>
                  </a:lnTo>
                </a:path>
                <a:path w="2519679" h="1477010">
                  <a:moveTo>
                    <a:pt x="85343" y="1239012"/>
                  </a:moveTo>
                  <a:lnTo>
                    <a:pt x="85343" y="1321308"/>
                  </a:lnTo>
                </a:path>
                <a:path w="2519679" h="1477010">
                  <a:moveTo>
                    <a:pt x="85343" y="1239012"/>
                  </a:moveTo>
                  <a:lnTo>
                    <a:pt x="85343" y="1156715"/>
                  </a:lnTo>
                </a:path>
                <a:path w="2519679" h="1477010">
                  <a:moveTo>
                    <a:pt x="57912" y="1321308"/>
                  </a:moveTo>
                  <a:lnTo>
                    <a:pt x="114300" y="1321308"/>
                  </a:lnTo>
                </a:path>
                <a:path w="2519679" h="1477010">
                  <a:moveTo>
                    <a:pt x="57912" y="1156715"/>
                  </a:moveTo>
                  <a:lnTo>
                    <a:pt x="114300" y="1156715"/>
                  </a:lnTo>
                </a:path>
                <a:path w="2519679" h="1477010">
                  <a:moveTo>
                    <a:pt x="105156" y="1211580"/>
                  </a:moveTo>
                  <a:lnTo>
                    <a:pt x="105156" y="1275588"/>
                  </a:lnTo>
                </a:path>
                <a:path w="2519679" h="1477010">
                  <a:moveTo>
                    <a:pt x="105156" y="1211580"/>
                  </a:moveTo>
                  <a:lnTo>
                    <a:pt x="105156" y="1149095"/>
                  </a:lnTo>
                </a:path>
                <a:path w="2519679" h="1477010">
                  <a:moveTo>
                    <a:pt x="76200" y="1275588"/>
                  </a:moveTo>
                  <a:lnTo>
                    <a:pt x="134112" y="1275588"/>
                  </a:lnTo>
                </a:path>
                <a:path w="2519679" h="1477010">
                  <a:moveTo>
                    <a:pt x="76200" y="1149095"/>
                  </a:moveTo>
                  <a:lnTo>
                    <a:pt x="134112" y="1149095"/>
                  </a:lnTo>
                </a:path>
                <a:path w="2519679" h="1477010">
                  <a:moveTo>
                    <a:pt x="124968" y="1135380"/>
                  </a:moveTo>
                  <a:lnTo>
                    <a:pt x="124968" y="1205483"/>
                  </a:lnTo>
                </a:path>
                <a:path w="2519679" h="1477010">
                  <a:moveTo>
                    <a:pt x="124968" y="1135380"/>
                  </a:moveTo>
                  <a:lnTo>
                    <a:pt x="124968" y="1063752"/>
                  </a:lnTo>
                </a:path>
                <a:path w="2519679" h="1477010">
                  <a:moveTo>
                    <a:pt x="96012" y="1205483"/>
                  </a:moveTo>
                  <a:lnTo>
                    <a:pt x="152400" y="1205483"/>
                  </a:lnTo>
                </a:path>
                <a:path w="2519679" h="1477010">
                  <a:moveTo>
                    <a:pt x="96012" y="1063752"/>
                  </a:moveTo>
                  <a:lnTo>
                    <a:pt x="152400" y="1063752"/>
                  </a:lnTo>
                </a:path>
                <a:path w="2519679" h="1477010">
                  <a:moveTo>
                    <a:pt x="143256" y="1106424"/>
                  </a:moveTo>
                  <a:lnTo>
                    <a:pt x="143256" y="1190244"/>
                  </a:lnTo>
                </a:path>
                <a:path w="2519679" h="1477010">
                  <a:moveTo>
                    <a:pt x="143256" y="1106424"/>
                  </a:moveTo>
                  <a:lnTo>
                    <a:pt x="143256" y="1022603"/>
                  </a:lnTo>
                </a:path>
                <a:path w="2519679" h="1477010">
                  <a:moveTo>
                    <a:pt x="114300" y="1190244"/>
                  </a:moveTo>
                  <a:lnTo>
                    <a:pt x="172212" y="1190244"/>
                  </a:lnTo>
                </a:path>
                <a:path w="2519679" h="1477010">
                  <a:moveTo>
                    <a:pt x="114300" y="1022603"/>
                  </a:moveTo>
                  <a:lnTo>
                    <a:pt x="172212" y="1022603"/>
                  </a:lnTo>
                </a:path>
                <a:path w="2519679" h="1477010">
                  <a:moveTo>
                    <a:pt x="163068" y="1056132"/>
                  </a:moveTo>
                  <a:lnTo>
                    <a:pt x="163068" y="1144524"/>
                  </a:lnTo>
                </a:path>
                <a:path w="2519679" h="1477010">
                  <a:moveTo>
                    <a:pt x="163068" y="1056132"/>
                  </a:moveTo>
                  <a:lnTo>
                    <a:pt x="163068" y="969263"/>
                  </a:lnTo>
                </a:path>
                <a:path w="2519679" h="1477010">
                  <a:moveTo>
                    <a:pt x="134112" y="1144524"/>
                  </a:moveTo>
                  <a:lnTo>
                    <a:pt x="190500" y="1144524"/>
                  </a:lnTo>
                </a:path>
                <a:path w="2519679" h="1477010">
                  <a:moveTo>
                    <a:pt x="134112" y="969263"/>
                  </a:moveTo>
                  <a:lnTo>
                    <a:pt x="190500" y="969263"/>
                  </a:lnTo>
                </a:path>
                <a:path w="2519679" h="1477010">
                  <a:moveTo>
                    <a:pt x="181356" y="1016507"/>
                  </a:moveTo>
                  <a:lnTo>
                    <a:pt x="181356" y="1103376"/>
                  </a:lnTo>
                </a:path>
                <a:path w="2519679" h="1477010">
                  <a:moveTo>
                    <a:pt x="181356" y="1016507"/>
                  </a:moveTo>
                  <a:lnTo>
                    <a:pt x="181356" y="931163"/>
                  </a:lnTo>
                </a:path>
                <a:path w="2519679" h="1477010">
                  <a:moveTo>
                    <a:pt x="152400" y="1103376"/>
                  </a:moveTo>
                  <a:lnTo>
                    <a:pt x="210312" y="1103376"/>
                  </a:lnTo>
                </a:path>
                <a:path w="2519679" h="1477010">
                  <a:moveTo>
                    <a:pt x="152400" y="931163"/>
                  </a:moveTo>
                  <a:lnTo>
                    <a:pt x="210312" y="931163"/>
                  </a:lnTo>
                </a:path>
                <a:path w="2519679" h="1477010">
                  <a:moveTo>
                    <a:pt x="201168" y="1007363"/>
                  </a:moveTo>
                  <a:lnTo>
                    <a:pt x="201168" y="1103376"/>
                  </a:lnTo>
                </a:path>
                <a:path w="2519679" h="1477010">
                  <a:moveTo>
                    <a:pt x="201168" y="1007363"/>
                  </a:moveTo>
                  <a:lnTo>
                    <a:pt x="201168" y="911351"/>
                  </a:lnTo>
                </a:path>
                <a:path w="2519679" h="1477010">
                  <a:moveTo>
                    <a:pt x="172212" y="1103376"/>
                  </a:moveTo>
                  <a:lnTo>
                    <a:pt x="228600" y="1103376"/>
                  </a:lnTo>
                </a:path>
                <a:path w="2519679" h="1477010">
                  <a:moveTo>
                    <a:pt x="172212" y="911351"/>
                  </a:moveTo>
                  <a:lnTo>
                    <a:pt x="228600" y="911351"/>
                  </a:lnTo>
                </a:path>
                <a:path w="2519679" h="1477010">
                  <a:moveTo>
                    <a:pt x="219456" y="981456"/>
                  </a:moveTo>
                  <a:lnTo>
                    <a:pt x="219456" y="1075944"/>
                  </a:lnTo>
                </a:path>
                <a:path w="2519679" h="1477010">
                  <a:moveTo>
                    <a:pt x="219456" y="981456"/>
                  </a:moveTo>
                  <a:lnTo>
                    <a:pt x="219456" y="886968"/>
                  </a:lnTo>
                </a:path>
                <a:path w="2519679" h="1477010">
                  <a:moveTo>
                    <a:pt x="192024" y="1075944"/>
                  </a:moveTo>
                  <a:lnTo>
                    <a:pt x="248412" y="1075944"/>
                  </a:lnTo>
                </a:path>
                <a:path w="2519679" h="1477010">
                  <a:moveTo>
                    <a:pt x="192024" y="886968"/>
                  </a:moveTo>
                  <a:lnTo>
                    <a:pt x="248412" y="886968"/>
                  </a:lnTo>
                </a:path>
                <a:path w="2519679" h="1477010">
                  <a:moveTo>
                    <a:pt x="239268" y="1001268"/>
                  </a:moveTo>
                  <a:lnTo>
                    <a:pt x="239268" y="1098803"/>
                  </a:lnTo>
                </a:path>
                <a:path w="2519679" h="1477010">
                  <a:moveTo>
                    <a:pt x="239268" y="1001268"/>
                  </a:moveTo>
                  <a:lnTo>
                    <a:pt x="239268" y="905256"/>
                  </a:lnTo>
                </a:path>
                <a:path w="2519679" h="1477010">
                  <a:moveTo>
                    <a:pt x="210312" y="1098803"/>
                  </a:moveTo>
                  <a:lnTo>
                    <a:pt x="268224" y="1098803"/>
                  </a:lnTo>
                </a:path>
                <a:path w="2519679" h="1477010">
                  <a:moveTo>
                    <a:pt x="210312" y="905256"/>
                  </a:moveTo>
                  <a:lnTo>
                    <a:pt x="268224" y="905256"/>
                  </a:lnTo>
                </a:path>
                <a:path w="2519679" h="1477010">
                  <a:moveTo>
                    <a:pt x="257556" y="1004315"/>
                  </a:moveTo>
                  <a:lnTo>
                    <a:pt x="257556" y="1097280"/>
                  </a:lnTo>
                </a:path>
                <a:path w="2519679" h="1477010">
                  <a:moveTo>
                    <a:pt x="257556" y="1004315"/>
                  </a:moveTo>
                  <a:lnTo>
                    <a:pt x="257556" y="909827"/>
                  </a:lnTo>
                </a:path>
                <a:path w="2519679" h="1477010">
                  <a:moveTo>
                    <a:pt x="230124" y="1097280"/>
                  </a:moveTo>
                  <a:lnTo>
                    <a:pt x="286512" y="1097280"/>
                  </a:lnTo>
                </a:path>
                <a:path w="2519679" h="1477010">
                  <a:moveTo>
                    <a:pt x="230124" y="909827"/>
                  </a:moveTo>
                  <a:lnTo>
                    <a:pt x="286512" y="909827"/>
                  </a:lnTo>
                </a:path>
                <a:path w="2519679" h="1477010">
                  <a:moveTo>
                    <a:pt x="277368" y="1027176"/>
                  </a:moveTo>
                  <a:lnTo>
                    <a:pt x="277368" y="1112520"/>
                  </a:lnTo>
                </a:path>
                <a:path w="2519679" h="1477010">
                  <a:moveTo>
                    <a:pt x="277368" y="1027176"/>
                  </a:moveTo>
                  <a:lnTo>
                    <a:pt x="277368" y="943356"/>
                  </a:lnTo>
                </a:path>
                <a:path w="2519679" h="1477010">
                  <a:moveTo>
                    <a:pt x="248412" y="1112520"/>
                  </a:moveTo>
                  <a:lnTo>
                    <a:pt x="306324" y="1112520"/>
                  </a:lnTo>
                </a:path>
                <a:path w="2519679" h="1477010">
                  <a:moveTo>
                    <a:pt x="248412" y="943356"/>
                  </a:moveTo>
                  <a:lnTo>
                    <a:pt x="306324" y="943356"/>
                  </a:lnTo>
                </a:path>
                <a:path w="2519679" h="1477010">
                  <a:moveTo>
                    <a:pt x="297180" y="1031748"/>
                  </a:moveTo>
                  <a:lnTo>
                    <a:pt x="297180" y="1107948"/>
                  </a:lnTo>
                </a:path>
                <a:path w="2519679" h="1477010">
                  <a:moveTo>
                    <a:pt x="297180" y="1031748"/>
                  </a:moveTo>
                  <a:lnTo>
                    <a:pt x="297180" y="955548"/>
                  </a:lnTo>
                </a:path>
                <a:path w="2519679" h="1477010">
                  <a:moveTo>
                    <a:pt x="268224" y="1107948"/>
                  </a:moveTo>
                  <a:lnTo>
                    <a:pt x="324612" y="1107948"/>
                  </a:lnTo>
                </a:path>
                <a:path w="2519679" h="1477010">
                  <a:moveTo>
                    <a:pt x="268224" y="955548"/>
                  </a:moveTo>
                  <a:lnTo>
                    <a:pt x="324612" y="955548"/>
                  </a:lnTo>
                </a:path>
                <a:path w="2519679" h="1477010">
                  <a:moveTo>
                    <a:pt x="335280" y="1010412"/>
                  </a:moveTo>
                  <a:lnTo>
                    <a:pt x="335280" y="1139952"/>
                  </a:lnTo>
                </a:path>
                <a:path w="2519679" h="1477010">
                  <a:moveTo>
                    <a:pt x="335280" y="1010412"/>
                  </a:moveTo>
                  <a:lnTo>
                    <a:pt x="335280" y="882395"/>
                  </a:lnTo>
                </a:path>
                <a:path w="2519679" h="1477010">
                  <a:moveTo>
                    <a:pt x="306324" y="1139952"/>
                  </a:moveTo>
                  <a:lnTo>
                    <a:pt x="364236" y="1139952"/>
                  </a:lnTo>
                </a:path>
                <a:path w="2519679" h="1477010">
                  <a:moveTo>
                    <a:pt x="306324" y="882395"/>
                  </a:moveTo>
                  <a:lnTo>
                    <a:pt x="364236" y="882395"/>
                  </a:lnTo>
                </a:path>
                <a:path w="2519679" h="1477010">
                  <a:moveTo>
                    <a:pt x="355091" y="1056132"/>
                  </a:moveTo>
                  <a:lnTo>
                    <a:pt x="355091" y="1196339"/>
                  </a:lnTo>
                </a:path>
                <a:path w="2519679" h="1477010">
                  <a:moveTo>
                    <a:pt x="355091" y="1056132"/>
                  </a:moveTo>
                  <a:lnTo>
                    <a:pt x="355091" y="917448"/>
                  </a:lnTo>
                </a:path>
                <a:path w="2519679" h="1477010">
                  <a:moveTo>
                    <a:pt x="326136" y="1196339"/>
                  </a:moveTo>
                  <a:lnTo>
                    <a:pt x="384047" y="1196339"/>
                  </a:lnTo>
                </a:path>
                <a:path w="2519679" h="1477010">
                  <a:moveTo>
                    <a:pt x="326136" y="917448"/>
                  </a:moveTo>
                  <a:lnTo>
                    <a:pt x="384047" y="917448"/>
                  </a:lnTo>
                </a:path>
                <a:path w="2519679" h="1477010">
                  <a:moveTo>
                    <a:pt x="373380" y="1071371"/>
                  </a:moveTo>
                  <a:lnTo>
                    <a:pt x="373380" y="1208532"/>
                  </a:lnTo>
                </a:path>
                <a:path w="2519679" h="1477010">
                  <a:moveTo>
                    <a:pt x="373380" y="1071371"/>
                  </a:moveTo>
                  <a:lnTo>
                    <a:pt x="373380" y="935736"/>
                  </a:lnTo>
                </a:path>
                <a:path w="2519679" h="1477010">
                  <a:moveTo>
                    <a:pt x="345947" y="1208532"/>
                  </a:moveTo>
                  <a:lnTo>
                    <a:pt x="402336" y="1208532"/>
                  </a:lnTo>
                </a:path>
                <a:path w="2519679" h="1477010">
                  <a:moveTo>
                    <a:pt x="345947" y="935736"/>
                  </a:moveTo>
                  <a:lnTo>
                    <a:pt x="402336" y="935736"/>
                  </a:lnTo>
                </a:path>
                <a:path w="2519679" h="1477010">
                  <a:moveTo>
                    <a:pt x="393191" y="1074420"/>
                  </a:moveTo>
                  <a:lnTo>
                    <a:pt x="393191" y="1207008"/>
                  </a:lnTo>
                </a:path>
                <a:path w="2519679" h="1477010">
                  <a:moveTo>
                    <a:pt x="393191" y="1074420"/>
                  </a:moveTo>
                  <a:lnTo>
                    <a:pt x="393191" y="943356"/>
                  </a:lnTo>
                </a:path>
                <a:path w="2519679" h="1477010">
                  <a:moveTo>
                    <a:pt x="364236" y="1207008"/>
                  </a:moveTo>
                  <a:lnTo>
                    <a:pt x="422147" y="1207008"/>
                  </a:lnTo>
                </a:path>
                <a:path w="2519679" h="1477010">
                  <a:moveTo>
                    <a:pt x="364236" y="943356"/>
                  </a:moveTo>
                  <a:lnTo>
                    <a:pt x="422147" y="943356"/>
                  </a:lnTo>
                </a:path>
                <a:path w="2519679" h="1477010">
                  <a:moveTo>
                    <a:pt x="411480" y="1059180"/>
                  </a:moveTo>
                  <a:lnTo>
                    <a:pt x="411480" y="1205483"/>
                  </a:lnTo>
                </a:path>
                <a:path w="2519679" h="1477010">
                  <a:moveTo>
                    <a:pt x="411480" y="1059180"/>
                  </a:moveTo>
                  <a:lnTo>
                    <a:pt x="411480" y="914400"/>
                  </a:lnTo>
                </a:path>
                <a:path w="2519679" h="1477010">
                  <a:moveTo>
                    <a:pt x="384047" y="1205483"/>
                  </a:moveTo>
                  <a:lnTo>
                    <a:pt x="440436" y="1205483"/>
                  </a:lnTo>
                </a:path>
                <a:path w="2519679" h="1477010">
                  <a:moveTo>
                    <a:pt x="384047" y="914400"/>
                  </a:moveTo>
                  <a:lnTo>
                    <a:pt x="440436" y="914400"/>
                  </a:lnTo>
                </a:path>
                <a:path w="2519679" h="1477010">
                  <a:moveTo>
                    <a:pt x="431291" y="1027176"/>
                  </a:moveTo>
                  <a:lnTo>
                    <a:pt x="431291" y="1168908"/>
                  </a:lnTo>
                </a:path>
                <a:path w="2519679" h="1477010">
                  <a:moveTo>
                    <a:pt x="431291" y="1027176"/>
                  </a:moveTo>
                  <a:lnTo>
                    <a:pt x="431291" y="885444"/>
                  </a:lnTo>
                </a:path>
                <a:path w="2519679" h="1477010">
                  <a:moveTo>
                    <a:pt x="402336" y="1168908"/>
                  </a:moveTo>
                  <a:lnTo>
                    <a:pt x="460247" y="1168908"/>
                  </a:lnTo>
                </a:path>
                <a:path w="2519679" h="1477010">
                  <a:moveTo>
                    <a:pt x="402336" y="885444"/>
                  </a:moveTo>
                  <a:lnTo>
                    <a:pt x="460247" y="885444"/>
                  </a:lnTo>
                </a:path>
                <a:path w="2519679" h="1477010">
                  <a:moveTo>
                    <a:pt x="451103" y="1005839"/>
                  </a:moveTo>
                  <a:lnTo>
                    <a:pt x="451103" y="1153668"/>
                  </a:lnTo>
                </a:path>
                <a:path w="2519679" h="1477010">
                  <a:moveTo>
                    <a:pt x="451103" y="1005839"/>
                  </a:moveTo>
                  <a:lnTo>
                    <a:pt x="451103" y="858012"/>
                  </a:lnTo>
                </a:path>
                <a:path w="2519679" h="1477010">
                  <a:moveTo>
                    <a:pt x="422147" y="1153668"/>
                  </a:moveTo>
                  <a:lnTo>
                    <a:pt x="478536" y="1153668"/>
                  </a:lnTo>
                </a:path>
                <a:path w="2519679" h="1477010">
                  <a:moveTo>
                    <a:pt x="422147" y="858012"/>
                  </a:moveTo>
                  <a:lnTo>
                    <a:pt x="478536" y="858012"/>
                  </a:lnTo>
                </a:path>
                <a:path w="2519679" h="1477010">
                  <a:moveTo>
                    <a:pt x="469391" y="957071"/>
                  </a:moveTo>
                  <a:lnTo>
                    <a:pt x="469391" y="1101852"/>
                  </a:lnTo>
                </a:path>
                <a:path w="2519679" h="1477010">
                  <a:moveTo>
                    <a:pt x="469391" y="957071"/>
                  </a:moveTo>
                  <a:lnTo>
                    <a:pt x="469391" y="812292"/>
                  </a:lnTo>
                </a:path>
                <a:path w="2519679" h="1477010">
                  <a:moveTo>
                    <a:pt x="440436" y="1101852"/>
                  </a:moveTo>
                  <a:lnTo>
                    <a:pt x="498347" y="1101852"/>
                  </a:lnTo>
                </a:path>
                <a:path w="2519679" h="1477010">
                  <a:moveTo>
                    <a:pt x="440436" y="812292"/>
                  </a:moveTo>
                  <a:lnTo>
                    <a:pt x="498347" y="812292"/>
                  </a:lnTo>
                </a:path>
                <a:path w="2519679" h="1477010">
                  <a:moveTo>
                    <a:pt x="489203" y="944880"/>
                  </a:moveTo>
                  <a:lnTo>
                    <a:pt x="489203" y="1101852"/>
                  </a:lnTo>
                </a:path>
                <a:path w="2519679" h="1477010">
                  <a:moveTo>
                    <a:pt x="489203" y="944880"/>
                  </a:moveTo>
                  <a:lnTo>
                    <a:pt x="489203" y="787907"/>
                  </a:lnTo>
                </a:path>
                <a:path w="2519679" h="1477010">
                  <a:moveTo>
                    <a:pt x="460247" y="1101852"/>
                  </a:moveTo>
                  <a:lnTo>
                    <a:pt x="516636" y="1101852"/>
                  </a:lnTo>
                </a:path>
                <a:path w="2519679" h="1477010">
                  <a:moveTo>
                    <a:pt x="460247" y="787907"/>
                  </a:moveTo>
                  <a:lnTo>
                    <a:pt x="516636" y="787907"/>
                  </a:lnTo>
                </a:path>
                <a:path w="2519679" h="1477010">
                  <a:moveTo>
                    <a:pt x="507491" y="877824"/>
                  </a:moveTo>
                  <a:lnTo>
                    <a:pt x="507491" y="1028700"/>
                  </a:lnTo>
                </a:path>
                <a:path w="2519679" h="1477010">
                  <a:moveTo>
                    <a:pt x="507491" y="877824"/>
                  </a:moveTo>
                  <a:lnTo>
                    <a:pt x="507491" y="726948"/>
                  </a:lnTo>
                </a:path>
                <a:path w="2519679" h="1477010">
                  <a:moveTo>
                    <a:pt x="478536" y="1028700"/>
                  </a:moveTo>
                  <a:lnTo>
                    <a:pt x="536447" y="1028700"/>
                  </a:lnTo>
                </a:path>
                <a:path w="2519679" h="1477010">
                  <a:moveTo>
                    <a:pt x="478536" y="726948"/>
                  </a:moveTo>
                  <a:lnTo>
                    <a:pt x="536447" y="726948"/>
                  </a:lnTo>
                </a:path>
                <a:path w="2519679" h="1477010">
                  <a:moveTo>
                    <a:pt x="527303" y="858012"/>
                  </a:moveTo>
                  <a:lnTo>
                    <a:pt x="527303" y="1004315"/>
                  </a:lnTo>
                </a:path>
                <a:path w="2519679" h="1477010">
                  <a:moveTo>
                    <a:pt x="527303" y="858012"/>
                  </a:moveTo>
                  <a:lnTo>
                    <a:pt x="527303" y="713232"/>
                  </a:lnTo>
                </a:path>
                <a:path w="2519679" h="1477010">
                  <a:moveTo>
                    <a:pt x="498347" y="1004315"/>
                  </a:moveTo>
                  <a:lnTo>
                    <a:pt x="556259" y="1004315"/>
                  </a:lnTo>
                </a:path>
                <a:path w="2519679" h="1477010">
                  <a:moveTo>
                    <a:pt x="498347" y="713232"/>
                  </a:moveTo>
                  <a:lnTo>
                    <a:pt x="556259" y="713232"/>
                  </a:lnTo>
                </a:path>
                <a:path w="2519679" h="1477010">
                  <a:moveTo>
                    <a:pt x="545591" y="778763"/>
                  </a:moveTo>
                  <a:lnTo>
                    <a:pt x="545591" y="908303"/>
                  </a:lnTo>
                </a:path>
                <a:path w="2519679" h="1477010">
                  <a:moveTo>
                    <a:pt x="545591" y="778763"/>
                  </a:moveTo>
                  <a:lnTo>
                    <a:pt x="545591" y="647700"/>
                  </a:lnTo>
                </a:path>
                <a:path w="2519679" h="1477010">
                  <a:moveTo>
                    <a:pt x="518159" y="908303"/>
                  </a:moveTo>
                  <a:lnTo>
                    <a:pt x="574547" y="908303"/>
                  </a:lnTo>
                </a:path>
                <a:path w="2519679" h="1477010">
                  <a:moveTo>
                    <a:pt x="518159" y="647700"/>
                  </a:moveTo>
                  <a:lnTo>
                    <a:pt x="574547" y="647700"/>
                  </a:lnTo>
                </a:path>
                <a:path w="2519679" h="1477010">
                  <a:moveTo>
                    <a:pt x="565403" y="754380"/>
                  </a:moveTo>
                  <a:lnTo>
                    <a:pt x="565403" y="886968"/>
                  </a:lnTo>
                </a:path>
                <a:path w="2519679" h="1477010">
                  <a:moveTo>
                    <a:pt x="565403" y="754380"/>
                  </a:moveTo>
                  <a:lnTo>
                    <a:pt x="565403" y="621792"/>
                  </a:lnTo>
                </a:path>
                <a:path w="2519679" h="1477010">
                  <a:moveTo>
                    <a:pt x="536447" y="886968"/>
                  </a:moveTo>
                  <a:lnTo>
                    <a:pt x="594359" y="886968"/>
                  </a:lnTo>
                </a:path>
                <a:path w="2519679" h="1477010">
                  <a:moveTo>
                    <a:pt x="536447" y="621792"/>
                  </a:moveTo>
                  <a:lnTo>
                    <a:pt x="594359" y="621792"/>
                  </a:lnTo>
                </a:path>
                <a:path w="2519679" h="1477010">
                  <a:moveTo>
                    <a:pt x="583691" y="717803"/>
                  </a:moveTo>
                  <a:lnTo>
                    <a:pt x="583691" y="848868"/>
                  </a:lnTo>
                </a:path>
                <a:path w="2519679" h="1477010">
                  <a:moveTo>
                    <a:pt x="583691" y="717803"/>
                  </a:moveTo>
                  <a:lnTo>
                    <a:pt x="583691" y="585215"/>
                  </a:lnTo>
                </a:path>
                <a:path w="2519679" h="1477010">
                  <a:moveTo>
                    <a:pt x="556259" y="848868"/>
                  </a:moveTo>
                  <a:lnTo>
                    <a:pt x="612647" y="848868"/>
                  </a:lnTo>
                </a:path>
                <a:path w="2519679" h="1477010">
                  <a:moveTo>
                    <a:pt x="556259" y="585215"/>
                  </a:moveTo>
                  <a:lnTo>
                    <a:pt x="612647" y="585215"/>
                  </a:lnTo>
                </a:path>
                <a:path w="2519679" h="1477010">
                  <a:moveTo>
                    <a:pt x="603503" y="679703"/>
                  </a:moveTo>
                  <a:lnTo>
                    <a:pt x="603503" y="800100"/>
                  </a:lnTo>
                </a:path>
                <a:path w="2519679" h="1477010">
                  <a:moveTo>
                    <a:pt x="603503" y="679703"/>
                  </a:moveTo>
                  <a:lnTo>
                    <a:pt x="603503" y="559307"/>
                  </a:lnTo>
                </a:path>
                <a:path w="2519679" h="1477010">
                  <a:moveTo>
                    <a:pt x="574547" y="800100"/>
                  </a:moveTo>
                  <a:lnTo>
                    <a:pt x="632459" y="800100"/>
                  </a:lnTo>
                </a:path>
                <a:path w="2519679" h="1477010">
                  <a:moveTo>
                    <a:pt x="574547" y="559307"/>
                  </a:moveTo>
                  <a:lnTo>
                    <a:pt x="632459" y="559307"/>
                  </a:lnTo>
                </a:path>
                <a:path w="2519679" h="1477010">
                  <a:moveTo>
                    <a:pt x="623315" y="672083"/>
                  </a:moveTo>
                  <a:lnTo>
                    <a:pt x="623315" y="784859"/>
                  </a:lnTo>
                </a:path>
                <a:path w="2519679" h="1477010">
                  <a:moveTo>
                    <a:pt x="623315" y="672083"/>
                  </a:moveTo>
                  <a:lnTo>
                    <a:pt x="623315" y="559307"/>
                  </a:lnTo>
                </a:path>
                <a:path w="2519679" h="1477010">
                  <a:moveTo>
                    <a:pt x="594359" y="784859"/>
                  </a:moveTo>
                  <a:lnTo>
                    <a:pt x="650747" y="784859"/>
                  </a:lnTo>
                </a:path>
                <a:path w="2519679" h="1477010">
                  <a:moveTo>
                    <a:pt x="594359" y="559307"/>
                  </a:moveTo>
                  <a:lnTo>
                    <a:pt x="650747" y="559307"/>
                  </a:lnTo>
                </a:path>
                <a:path w="2519679" h="1477010">
                  <a:moveTo>
                    <a:pt x="641603" y="630936"/>
                  </a:moveTo>
                  <a:lnTo>
                    <a:pt x="641603" y="722376"/>
                  </a:lnTo>
                </a:path>
                <a:path w="2519679" h="1477010">
                  <a:moveTo>
                    <a:pt x="641603" y="630936"/>
                  </a:moveTo>
                  <a:lnTo>
                    <a:pt x="641603" y="539495"/>
                  </a:lnTo>
                </a:path>
                <a:path w="2519679" h="1477010">
                  <a:moveTo>
                    <a:pt x="612647" y="722376"/>
                  </a:moveTo>
                  <a:lnTo>
                    <a:pt x="670559" y="722376"/>
                  </a:lnTo>
                </a:path>
                <a:path w="2519679" h="1477010">
                  <a:moveTo>
                    <a:pt x="612647" y="539495"/>
                  </a:moveTo>
                  <a:lnTo>
                    <a:pt x="670559" y="539495"/>
                  </a:lnTo>
                </a:path>
                <a:path w="2519679" h="1477010">
                  <a:moveTo>
                    <a:pt x="661415" y="661415"/>
                  </a:moveTo>
                  <a:lnTo>
                    <a:pt x="661415" y="751332"/>
                  </a:lnTo>
                </a:path>
                <a:path w="2519679" h="1477010">
                  <a:moveTo>
                    <a:pt x="661415" y="661415"/>
                  </a:moveTo>
                  <a:lnTo>
                    <a:pt x="661415" y="571500"/>
                  </a:lnTo>
                </a:path>
                <a:path w="2519679" h="1477010">
                  <a:moveTo>
                    <a:pt x="632459" y="751332"/>
                  </a:moveTo>
                  <a:lnTo>
                    <a:pt x="688847" y="751332"/>
                  </a:lnTo>
                </a:path>
                <a:path w="2519679" h="1477010">
                  <a:moveTo>
                    <a:pt x="632459" y="571500"/>
                  </a:moveTo>
                  <a:lnTo>
                    <a:pt x="688847" y="571500"/>
                  </a:lnTo>
                </a:path>
                <a:path w="2519679" h="1477010">
                  <a:moveTo>
                    <a:pt x="679703" y="679703"/>
                  </a:moveTo>
                  <a:lnTo>
                    <a:pt x="679703" y="765048"/>
                  </a:lnTo>
                </a:path>
                <a:path w="2519679" h="1477010">
                  <a:moveTo>
                    <a:pt x="679703" y="679703"/>
                  </a:moveTo>
                  <a:lnTo>
                    <a:pt x="679703" y="594359"/>
                  </a:lnTo>
                </a:path>
                <a:path w="2519679" h="1477010">
                  <a:moveTo>
                    <a:pt x="650747" y="765048"/>
                  </a:moveTo>
                  <a:lnTo>
                    <a:pt x="708659" y="765048"/>
                  </a:lnTo>
                </a:path>
                <a:path w="2519679" h="1477010">
                  <a:moveTo>
                    <a:pt x="650747" y="594359"/>
                  </a:moveTo>
                  <a:lnTo>
                    <a:pt x="708659" y="594359"/>
                  </a:lnTo>
                </a:path>
                <a:path w="2519679" h="1477010">
                  <a:moveTo>
                    <a:pt x="699515" y="705612"/>
                  </a:moveTo>
                  <a:lnTo>
                    <a:pt x="699515" y="794003"/>
                  </a:lnTo>
                </a:path>
                <a:path w="2519679" h="1477010">
                  <a:moveTo>
                    <a:pt x="699515" y="705612"/>
                  </a:moveTo>
                  <a:lnTo>
                    <a:pt x="699515" y="615695"/>
                  </a:lnTo>
                </a:path>
                <a:path w="2519679" h="1477010">
                  <a:moveTo>
                    <a:pt x="670559" y="794003"/>
                  </a:moveTo>
                  <a:lnTo>
                    <a:pt x="728471" y="794003"/>
                  </a:lnTo>
                </a:path>
                <a:path w="2519679" h="1477010">
                  <a:moveTo>
                    <a:pt x="670559" y="615695"/>
                  </a:moveTo>
                  <a:lnTo>
                    <a:pt x="728471" y="615695"/>
                  </a:lnTo>
                </a:path>
                <a:path w="2519679" h="1477010">
                  <a:moveTo>
                    <a:pt x="717803" y="742188"/>
                  </a:moveTo>
                  <a:lnTo>
                    <a:pt x="717803" y="832103"/>
                  </a:lnTo>
                </a:path>
                <a:path w="2519679" h="1477010">
                  <a:moveTo>
                    <a:pt x="717803" y="742188"/>
                  </a:moveTo>
                  <a:lnTo>
                    <a:pt x="717803" y="652271"/>
                  </a:lnTo>
                </a:path>
                <a:path w="2519679" h="1477010">
                  <a:moveTo>
                    <a:pt x="690371" y="832103"/>
                  </a:moveTo>
                  <a:lnTo>
                    <a:pt x="746759" y="832103"/>
                  </a:lnTo>
                </a:path>
                <a:path w="2519679" h="1477010">
                  <a:moveTo>
                    <a:pt x="690371" y="652271"/>
                  </a:moveTo>
                  <a:lnTo>
                    <a:pt x="746759" y="652271"/>
                  </a:lnTo>
                </a:path>
                <a:path w="2519679" h="1477010">
                  <a:moveTo>
                    <a:pt x="737615" y="768095"/>
                  </a:moveTo>
                  <a:lnTo>
                    <a:pt x="737615" y="861059"/>
                  </a:lnTo>
                </a:path>
                <a:path w="2519679" h="1477010">
                  <a:moveTo>
                    <a:pt x="737615" y="768095"/>
                  </a:moveTo>
                  <a:lnTo>
                    <a:pt x="737615" y="676656"/>
                  </a:lnTo>
                </a:path>
                <a:path w="2519679" h="1477010">
                  <a:moveTo>
                    <a:pt x="708659" y="861059"/>
                  </a:moveTo>
                  <a:lnTo>
                    <a:pt x="766571" y="861059"/>
                  </a:lnTo>
                </a:path>
                <a:path w="2519679" h="1477010">
                  <a:moveTo>
                    <a:pt x="708659" y="676656"/>
                  </a:moveTo>
                  <a:lnTo>
                    <a:pt x="766571" y="676656"/>
                  </a:lnTo>
                </a:path>
                <a:path w="2519679" h="1477010">
                  <a:moveTo>
                    <a:pt x="755903" y="804671"/>
                  </a:moveTo>
                  <a:lnTo>
                    <a:pt x="755903" y="902207"/>
                  </a:lnTo>
                </a:path>
                <a:path w="2519679" h="1477010">
                  <a:moveTo>
                    <a:pt x="755903" y="804671"/>
                  </a:moveTo>
                  <a:lnTo>
                    <a:pt x="755903" y="705612"/>
                  </a:lnTo>
                </a:path>
                <a:path w="2519679" h="1477010">
                  <a:moveTo>
                    <a:pt x="728471" y="902207"/>
                  </a:moveTo>
                  <a:lnTo>
                    <a:pt x="784859" y="902207"/>
                  </a:lnTo>
                </a:path>
                <a:path w="2519679" h="1477010">
                  <a:moveTo>
                    <a:pt x="728471" y="705612"/>
                  </a:moveTo>
                  <a:lnTo>
                    <a:pt x="784859" y="705612"/>
                  </a:lnTo>
                </a:path>
                <a:path w="2519679" h="1477010">
                  <a:moveTo>
                    <a:pt x="775715" y="854963"/>
                  </a:moveTo>
                  <a:lnTo>
                    <a:pt x="775715" y="955548"/>
                  </a:lnTo>
                </a:path>
                <a:path w="2519679" h="1477010">
                  <a:moveTo>
                    <a:pt x="775715" y="854963"/>
                  </a:moveTo>
                  <a:lnTo>
                    <a:pt x="775715" y="754380"/>
                  </a:lnTo>
                </a:path>
                <a:path w="2519679" h="1477010">
                  <a:moveTo>
                    <a:pt x="746759" y="955548"/>
                  </a:moveTo>
                  <a:lnTo>
                    <a:pt x="804671" y="955548"/>
                  </a:lnTo>
                </a:path>
                <a:path w="2519679" h="1477010">
                  <a:moveTo>
                    <a:pt x="746759" y="754380"/>
                  </a:moveTo>
                  <a:lnTo>
                    <a:pt x="804671" y="754380"/>
                  </a:lnTo>
                </a:path>
                <a:path w="2519679" h="1477010">
                  <a:moveTo>
                    <a:pt x="795527" y="899159"/>
                  </a:moveTo>
                  <a:lnTo>
                    <a:pt x="795527" y="999744"/>
                  </a:lnTo>
                </a:path>
                <a:path w="2519679" h="1477010">
                  <a:moveTo>
                    <a:pt x="795527" y="899159"/>
                  </a:moveTo>
                  <a:lnTo>
                    <a:pt x="795527" y="798576"/>
                  </a:lnTo>
                </a:path>
                <a:path w="2519679" h="1477010">
                  <a:moveTo>
                    <a:pt x="766571" y="999744"/>
                  </a:moveTo>
                  <a:lnTo>
                    <a:pt x="822959" y="999744"/>
                  </a:lnTo>
                </a:path>
                <a:path w="2519679" h="1477010">
                  <a:moveTo>
                    <a:pt x="766571" y="798576"/>
                  </a:moveTo>
                  <a:lnTo>
                    <a:pt x="822959" y="798576"/>
                  </a:lnTo>
                </a:path>
                <a:path w="2519679" h="1477010">
                  <a:moveTo>
                    <a:pt x="813815" y="981456"/>
                  </a:moveTo>
                  <a:lnTo>
                    <a:pt x="813815" y="1089659"/>
                  </a:lnTo>
                </a:path>
                <a:path w="2519679" h="1477010">
                  <a:moveTo>
                    <a:pt x="813815" y="981456"/>
                  </a:moveTo>
                  <a:lnTo>
                    <a:pt x="813815" y="873251"/>
                  </a:lnTo>
                </a:path>
                <a:path w="2519679" h="1477010">
                  <a:moveTo>
                    <a:pt x="784859" y="1089659"/>
                  </a:moveTo>
                  <a:lnTo>
                    <a:pt x="842771" y="1089659"/>
                  </a:lnTo>
                </a:path>
                <a:path w="2519679" h="1477010">
                  <a:moveTo>
                    <a:pt x="784859" y="873251"/>
                  </a:moveTo>
                  <a:lnTo>
                    <a:pt x="842771" y="873251"/>
                  </a:lnTo>
                </a:path>
                <a:path w="2519679" h="1477010">
                  <a:moveTo>
                    <a:pt x="833627" y="1013459"/>
                  </a:moveTo>
                  <a:lnTo>
                    <a:pt x="833627" y="1123188"/>
                  </a:lnTo>
                </a:path>
                <a:path w="2519679" h="1477010">
                  <a:moveTo>
                    <a:pt x="833627" y="1013459"/>
                  </a:moveTo>
                  <a:lnTo>
                    <a:pt x="833627" y="903732"/>
                  </a:lnTo>
                </a:path>
                <a:path w="2519679" h="1477010">
                  <a:moveTo>
                    <a:pt x="804671" y="1123188"/>
                  </a:moveTo>
                  <a:lnTo>
                    <a:pt x="861059" y="1123188"/>
                  </a:lnTo>
                </a:path>
                <a:path w="2519679" h="1477010">
                  <a:moveTo>
                    <a:pt x="804671" y="903732"/>
                  </a:moveTo>
                  <a:lnTo>
                    <a:pt x="861059" y="903732"/>
                  </a:lnTo>
                </a:path>
                <a:path w="2519679" h="1477010">
                  <a:moveTo>
                    <a:pt x="851915" y="1048512"/>
                  </a:moveTo>
                  <a:lnTo>
                    <a:pt x="851915" y="1164336"/>
                  </a:lnTo>
                </a:path>
                <a:path w="2519679" h="1477010">
                  <a:moveTo>
                    <a:pt x="851915" y="1048512"/>
                  </a:moveTo>
                  <a:lnTo>
                    <a:pt x="851915" y="934212"/>
                  </a:lnTo>
                </a:path>
                <a:path w="2519679" h="1477010">
                  <a:moveTo>
                    <a:pt x="822959" y="1164336"/>
                  </a:moveTo>
                  <a:lnTo>
                    <a:pt x="880871" y="1164336"/>
                  </a:lnTo>
                </a:path>
                <a:path w="2519679" h="1477010">
                  <a:moveTo>
                    <a:pt x="822959" y="934212"/>
                  </a:moveTo>
                  <a:lnTo>
                    <a:pt x="880871" y="934212"/>
                  </a:lnTo>
                </a:path>
                <a:path w="2519679" h="1477010">
                  <a:moveTo>
                    <a:pt x="871727" y="1098803"/>
                  </a:moveTo>
                  <a:lnTo>
                    <a:pt x="871727" y="1226820"/>
                  </a:lnTo>
                </a:path>
                <a:path w="2519679" h="1477010">
                  <a:moveTo>
                    <a:pt x="871727" y="1098803"/>
                  </a:moveTo>
                  <a:lnTo>
                    <a:pt x="871727" y="969263"/>
                  </a:lnTo>
                </a:path>
                <a:path w="2519679" h="1477010">
                  <a:moveTo>
                    <a:pt x="842771" y="1226820"/>
                  </a:moveTo>
                  <a:lnTo>
                    <a:pt x="900683" y="1226820"/>
                  </a:lnTo>
                </a:path>
                <a:path w="2519679" h="1477010">
                  <a:moveTo>
                    <a:pt x="842771" y="969263"/>
                  </a:moveTo>
                  <a:lnTo>
                    <a:pt x="900683" y="969263"/>
                  </a:lnTo>
                </a:path>
                <a:path w="2519679" h="1477010">
                  <a:moveTo>
                    <a:pt x="890015" y="1115568"/>
                  </a:moveTo>
                  <a:lnTo>
                    <a:pt x="890015" y="1245108"/>
                  </a:lnTo>
                </a:path>
                <a:path w="2519679" h="1477010">
                  <a:moveTo>
                    <a:pt x="890015" y="1115568"/>
                  </a:moveTo>
                  <a:lnTo>
                    <a:pt x="890015" y="986027"/>
                  </a:lnTo>
                </a:path>
                <a:path w="2519679" h="1477010">
                  <a:moveTo>
                    <a:pt x="862583" y="1245108"/>
                  </a:moveTo>
                  <a:lnTo>
                    <a:pt x="918971" y="1245108"/>
                  </a:lnTo>
                </a:path>
                <a:path w="2519679" h="1477010">
                  <a:moveTo>
                    <a:pt x="862583" y="986027"/>
                  </a:moveTo>
                  <a:lnTo>
                    <a:pt x="918971" y="986027"/>
                  </a:lnTo>
                </a:path>
                <a:path w="2519679" h="1477010">
                  <a:moveTo>
                    <a:pt x="909827" y="1132332"/>
                  </a:moveTo>
                  <a:lnTo>
                    <a:pt x="909827" y="1251203"/>
                  </a:lnTo>
                </a:path>
                <a:path w="2519679" h="1477010">
                  <a:moveTo>
                    <a:pt x="909827" y="1132332"/>
                  </a:moveTo>
                  <a:lnTo>
                    <a:pt x="909827" y="1013459"/>
                  </a:lnTo>
                </a:path>
                <a:path w="2519679" h="1477010">
                  <a:moveTo>
                    <a:pt x="880871" y="1251203"/>
                  </a:moveTo>
                  <a:lnTo>
                    <a:pt x="938783" y="1251203"/>
                  </a:lnTo>
                </a:path>
                <a:path w="2519679" h="1477010">
                  <a:moveTo>
                    <a:pt x="880871" y="1013459"/>
                  </a:moveTo>
                  <a:lnTo>
                    <a:pt x="938783" y="1013459"/>
                  </a:lnTo>
                </a:path>
                <a:path w="2519679" h="1477010">
                  <a:moveTo>
                    <a:pt x="928115" y="1156715"/>
                  </a:moveTo>
                  <a:lnTo>
                    <a:pt x="928115" y="1284732"/>
                  </a:lnTo>
                </a:path>
                <a:path w="2519679" h="1477010">
                  <a:moveTo>
                    <a:pt x="928115" y="1156715"/>
                  </a:moveTo>
                  <a:lnTo>
                    <a:pt x="928115" y="1028700"/>
                  </a:lnTo>
                </a:path>
                <a:path w="2519679" h="1477010">
                  <a:moveTo>
                    <a:pt x="900683" y="1284732"/>
                  </a:moveTo>
                  <a:lnTo>
                    <a:pt x="957071" y="1284732"/>
                  </a:lnTo>
                </a:path>
                <a:path w="2519679" h="1477010">
                  <a:moveTo>
                    <a:pt x="900683" y="1028700"/>
                  </a:moveTo>
                  <a:lnTo>
                    <a:pt x="957071" y="1028700"/>
                  </a:lnTo>
                </a:path>
                <a:path w="2519679" h="1477010">
                  <a:moveTo>
                    <a:pt x="947927" y="1155192"/>
                  </a:moveTo>
                  <a:lnTo>
                    <a:pt x="947927" y="1278636"/>
                  </a:lnTo>
                </a:path>
                <a:path w="2519679" h="1477010">
                  <a:moveTo>
                    <a:pt x="947927" y="1155192"/>
                  </a:moveTo>
                  <a:lnTo>
                    <a:pt x="947927" y="1031748"/>
                  </a:lnTo>
                </a:path>
                <a:path w="2519679" h="1477010">
                  <a:moveTo>
                    <a:pt x="918971" y="1278636"/>
                  </a:moveTo>
                  <a:lnTo>
                    <a:pt x="976883" y="1278636"/>
                  </a:lnTo>
                </a:path>
                <a:path w="2519679" h="1477010">
                  <a:moveTo>
                    <a:pt x="918971" y="1031748"/>
                  </a:moveTo>
                  <a:lnTo>
                    <a:pt x="976883" y="1031748"/>
                  </a:lnTo>
                </a:path>
                <a:path w="2519679" h="1477010">
                  <a:moveTo>
                    <a:pt x="967739" y="1170432"/>
                  </a:moveTo>
                  <a:lnTo>
                    <a:pt x="967739" y="1298448"/>
                  </a:lnTo>
                </a:path>
                <a:path w="2519679" h="1477010">
                  <a:moveTo>
                    <a:pt x="967739" y="1170432"/>
                  </a:moveTo>
                  <a:lnTo>
                    <a:pt x="967739" y="1040892"/>
                  </a:lnTo>
                </a:path>
                <a:path w="2519679" h="1477010">
                  <a:moveTo>
                    <a:pt x="938783" y="1298448"/>
                  </a:moveTo>
                  <a:lnTo>
                    <a:pt x="995171" y="1298448"/>
                  </a:lnTo>
                </a:path>
                <a:path w="2519679" h="1477010">
                  <a:moveTo>
                    <a:pt x="938783" y="1040892"/>
                  </a:moveTo>
                  <a:lnTo>
                    <a:pt x="995171" y="1040892"/>
                  </a:lnTo>
                </a:path>
                <a:path w="2519679" h="1477010">
                  <a:moveTo>
                    <a:pt x="986027" y="1181100"/>
                  </a:moveTo>
                  <a:lnTo>
                    <a:pt x="986027" y="1313688"/>
                  </a:lnTo>
                </a:path>
                <a:path w="2519679" h="1477010">
                  <a:moveTo>
                    <a:pt x="986027" y="1181100"/>
                  </a:moveTo>
                  <a:lnTo>
                    <a:pt x="986027" y="1046988"/>
                  </a:lnTo>
                </a:path>
                <a:path w="2519679" h="1477010">
                  <a:moveTo>
                    <a:pt x="957071" y="1313688"/>
                  </a:moveTo>
                  <a:lnTo>
                    <a:pt x="1014983" y="1313688"/>
                  </a:lnTo>
                </a:path>
                <a:path w="2519679" h="1477010">
                  <a:moveTo>
                    <a:pt x="957071" y="1046988"/>
                  </a:moveTo>
                  <a:lnTo>
                    <a:pt x="1014983" y="1046988"/>
                  </a:lnTo>
                </a:path>
                <a:path w="2519679" h="1477010">
                  <a:moveTo>
                    <a:pt x="1005839" y="1187195"/>
                  </a:moveTo>
                  <a:lnTo>
                    <a:pt x="1005839" y="1324356"/>
                  </a:lnTo>
                </a:path>
                <a:path w="2519679" h="1477010">
                  <a:moveTo>
                    <a:pt x="1005839" y="1187195"/>
                  </a:moveTo>
                  <a:lnTo>
                    <a:pt x="1005839" y="1051559"/>
                  </a:lnTo>
                </a:path>
                <a:path w="2519679" h="1477010">
                  <a:moveTo>
                    <a:pt x="976883" y="1324356"/>
                  </a:moveTo>
                  <a:lnTo>
                    <a:pt x="1033271" y="1324356"/>
                  </a:lnTo>
                </a:path>
                <a:path w="2519679" h="1477010">
                  <a:moveTo>
                    <a:pt x="976883" y="1051559"/>
                  </a:moveTo>
                  <a:lnTo>
                    <a:pt x="1033271" y="1051559"/>
                  </a:lnTo>
                </a:path>
                <a:path w="2519679" h="1477010">
                  <a:moveTo>
                    <a:pt x="1024127" y="1168908"/>
                  </a:moveTo>
                  <a:lnTo>
                    <a:pt x="1024127" y="1304544"/>
                  </a:lnTo>
                </a:path>
                <a:path w="2519679" h="1477010">
                  <a:moveTo>
                    <a:pt x="1024127" y="1168908"/>
                  </a:moveTo>
                  <a:lnTo>
                    <a:pt x="1024127" y="1034795"/>
                  </a:lnTo>
                </a:path>
                <a:path w="2519679" h="1477010">
                  <a:moveTo>
                    <a:pt x="995171" y="1304544"/>
                  </a:moveTo>
                  <a:lnTo>
                    <a:pt x="1053083" y="1304544"/>
                  </a:lnTo>
                </a:path>
                <a:path w="2519679" h="1477010">
                  <a:moveTo>
                    <a:pt x="995171" y="1034795"/>
                  </a:moveTo>
                  <a:lnTo>
                    <a:pt x="1053083" y="1034795"/>
                  </a:lnTo>
                </a:path>
                <a:path w="2519679" h="1477010">
                  <a:moveTo>
                    <a:pt x="1043939" y="1153668"/>
                  </a:moveTo>
                  <a:lnTo>
                    <a:pt x="1043939" y="1286256"/>
                  </a:lnTo>
                </a:path>
                <a:path w="2519679" h="1477010">
                  <a:moveTo>
                    <a:pt x="1043939" y="1153668"/>
                  </a:moveTo>
                  <a:lnTo>
                    <a:pt x="1043939" y="1021080"/>
                  </a:lnTo>
                </a:path>
                <a:path w="2519679" h="1477010">
                  <a:moveTo>
                    <a:pt x="1014983" y="1286256"/>
                  </a:moveTo>
                  <a:lnTo>
                    <a:pt x="1072896" y="1286256"/>
                  </a:lnTo>
                </a:path>
                <a:path w="2519679" h="1477010">
                  <a:moveTo>
                    <a:pt x="1014983" y="1021080"/>
                  </a:moveTo>
                  <a:lnTo>
                    <a:pt x="1072896" y="1021080"/>
                  </a:lnTo>
                </a:path>
                <a:path w="2519679" h="1477010">
                  <a:moveTo>
                    <a:pt x="1062227" y="1133856"/>
                  </a:moveTo>
                  <a:lnTo>
                    <a:pt x="1062227" y="1278636"/>
                  </a:lnTo>
                </a:path>
                <a:path w="2519679" h="1477010">
                  <a:moveTo>
                    <a:pt x="1062227" y="1133856"/>
                  </a:moveTo>
                  <a:lnTo>
                    <a:pt x="1062227" y="990600"/>
                  </a:lnTo>
                </a:path>
                <a:path w="2519679" h="1477010">
                  <a:moveTo>
                    <a:pt x="1034795" y="1278636"/>
                  </a:moveTo>
                  <a:lnTo>
                    <a:pt x="1091184" y="1278636"/>
                  </a:lnTo>
                </a:path>
                <a:path w="2519679" h="1477010">
                  <a:moveTo>
                    <a:pt x="1034795" y="990600"/>
                  </a:moveTo>
                  <a:lnTo>
                    <a:pt x="1091184" y="990600"/>
                  </a:lnTo>
                </a:path>
                <a:path w="2519679" h="1477010">
                  <a:moveTo>
                    <a:pt x="1082039" y="1114044"/>
                  </a:moveTo>
                  <a:lnTo>
                    <a:pt x="1082039" y="1263395"/>
                  </a:lnTo>
                </a:path>
                <a:path w="2519679" h="1477010">
                  <a:moveTo>
                    <a:pt x="1082039" y="1114044"/>
                  </a:moveTo>
                  <a:lnTo>
                    <a:pt x="1082039" y="966215"/>
                  </a:lnTo>
                </a:path>
                <a:path w="2519679" h="1477010">
                  <a:moveTo>
                    <a:pt x="1053083" y="1263395"/>
                  </a:moveTo>
                  <a:lnTo>
                    <a:pt x="1110996" y="1263395"/>
                  </a:lnTo>
                </a:path>
                <a:path w="2519679" h="1477010">
                  <a:moveTo>
                    <a:pt x="1053083" y="966215"/>
                  </a:moveTo>
                  <a:lnTo>
                    <a:pt x="1110996" y="966215"/>
                  </a:lnTo>
                </a:path>
                <a:path w="2519679" h="1477010">
                  <a:moveTo>
                    <a:pt x="1100327" y="1080515"/>
                  </a:moveTo>
                  <a:lnTo>
                    <a:pt x="1100327" y="1220724"/>
                  </a:lnTo>
                </a:path>
                <a:path w="2519679" h="1477010">
                  <a:moveTo>
                    <a:pt x="1100327" y="1080515"/>
                  </a:moveTo>
                  <a:lnTo>
                    <a:pt x="1100327" y="940307"/>
                  </a:lnTo>
                </a:path>
                <a:path w="2519679" h="1477010">
                  <a:moveTo>
                    <a:pt x="1072896" y="1220724"/>
                  </a:moveTo>
                  <a:lnTo>
                    <a:pt x="1129284" y="1220724"/>
                  </a:lnTo>
                </a:path>
                <a:path w="2519679" h="1477010">
                  <a:moveTo>
                    <a:pt x="1072896" y="940307"/>
                  </a:moveTo>
                  <a:lnTo>
                    <a:pt x="1129284" y="940307"/>
                  </a:lnTo>
                </a:path>
                <a:path w="2519679" h="1477010">
                  <a:moveTo>
                    <a:pt x="1120139" y="1048512"/>
                  </a:moveTo>
                  <a:lnTo>
                    <a:pt x="1120139" y="1188720"/>
                  </a:lnTo>
                </a:path>
                <a:path w="2519679" h="1477010">
                  <a:moveTo>
                    <a:pt x="1120139" y="1048512"/>
                  </a:moveTo>
                  <a:lnTo>
                    <a:pt x="1120139" y="909827"/>
                  </a:lnTo>
                </a:path>
                <a:path w="2519679" h="1477010">
                  <a:moveTo>
                    <a:pt x="1091184" y="1188720"/>
                  </a:moveTo>
                  <a:lnTo>
                    <a:pt x="1149096" y="1188720"/>
                  </a:lnTo>
                </a:path>
                <a:path w="2519679" h="1477010">
                  <a:moveTo>
                    <a:pt x="1091184" y="909827"/>
                  </a:moveTo>
                  <a:lnTo>
                    <a:pt x="1149096" y="909827"/>
                  </a:lnTo>
                </a:path>
                <a:path w="2519679" h="1477010">
                  <a:moveTo>
                    <a:pt x="1139952" y="1033271"/>
                  </a:moveTo>
                  <a:lnTo>
                    <a:pt x="1139952" y="1178052"/>
                  </a:lnTo>
                </a:path>
                <a:path w="2519679" h="1477010">
                  <a:moveTo>
                    <a:pt x="1139952" y="1033271"/>
                  </a:moveTo>
                  <a:lnTo>
                    <a:pt x="1139952" y="888492"/>
                  </a:lnTo>
                </a:path>
                <a:path w="2519679" h="1477010">
                  <a:moveTo>
                    <a:pt x="1110996" y="1178052"/>
                  </a:moveTo>
                  <a:lnTo>
                    <a:pt x="1167384" y="1178052"/>
                  </a:lnTo>
                </a:path>
                <a:path w="2519679" h="1477010">
                  <a:moveTo>
                    <a:pt x="1110996" y="888492"/>
                  </a:moveTo>
                  <a:lnTo>
                    <a:pt x="1167384" y="888492"/>
                  </a:lnTo>
                </a:path>
                <a:path w="2519679" h="1477010">
                  <a:moveTo>
                    <a:pt x="1158239" y="1013459"/>
                  </a:moveTo>
                  <a:lnTo>
                    <a:pt x="1158239" y="1167383"/>
                  </a:lnTo>
                </a:path>
                <a:path w="2519679" h="1477010">
                  <a:moveTo>
                    <a:pt x="1158239" y="1013459"/>
                  </a:moveTo>
                  <a:lnTo>
                    <a:pt x="1158239" y="861059"/>
                  </a:lnTo>
                </a:path>
                <a:path w="2519679" h="1477010">
                  <a:moveTo>
                    <a:pt x="1129284" y="1167383"/>
                  </a:moveTo>
                  <a:lnTo>
                    <a:pt x="1187196" y="1167383"/>
                  </a:lnTo>
                </a:path>
                <a:path w="2519679" h="1477010">
                  <a:moveTo>
                    <a:pt x="1129284" y="861059"/>
                  </a:moveTo>
                  <a:lnTo>
                    <a:pt x="1187196" y="861059"/>
                  </a:lnTo>
                </a:path>
                <a:path w="2519679" h="1477010">
                  <a:moveTo>
                    <a:pt x="1178052" y="987551"/>
                  </a:moveTo>
                  <a:lnTo>
                    <a:pt x="1178052" y="1146048"/>
                  </a:lnTo>
                </a:path>
                <a:path w="2519679" h="1477010">
                  <a:moveTo>
                    <a:pt x="1178052" y="987551"/>
                  </a:moveTo>
                  <a:lnTo>
                    <a:pt x="1178052" y="830580"/>
                  </a:lnTo>
                </a:path>
                <a:path w="2519679" h="1477010">
                  <a:moveTo>
                    <a:pt x="1149096" y="1146048"/>
                  </a:moveTo>
                  <a:lnTo>
                    <a:pt x="1205484" y="1146048"/>
                  </a:lnTo>
                </a:path>
                <a:path w="2519679" h="1477010">
                  <a:moveTo>
                    <a:pt x="1149096" y="830580"/>
                  </a:moveTo>
                  <a:lnTo>
                    <a:pt x="1205484" y="830580"/>
                  </a:lnTo>
                </a:path>
                <a:path w="2519679" h="1477010">
                  <a:moveTo>
                    <a:pt x="1196339" y="990600"/>
                  </a:moveTo>
                  <a:lnTo>
                    <a:pt x="1196339" y="1162812"/>
                  </a:lnTo>
                </a:path>
                <a:path w="2519679" h="1477010">
                  <a:moveTo>
                    <a:pt x="1196339" y="990600"/>
                  </a:moveTo>
                  <a:lnTo>
                    <a:pt x="1196339" y="819912"/>
                  </a:lnTo>
                </a:path>
                <a:path w="2519679" h="1477010">
                  <a:moveTo>
                    <a:pt x="1167384" y="1162812"/>
                  </a:moveTo>
                  <a:lnTo>
                    <a:pt x="1225296" y="1162812"/>
                  </a:lnTo>
                </a:path>
                <a:path w="2519679" h="1477010">
                  <a:moveTo>
                    <a:pt x="1167384" y="819912"/>
                  </a:moveTo>
                  <a:lnTo>
                    <a:pt x="1225296" y="819912"/>
                  </a:lnTo>
                </a:path>
                <a:path w="2519679" h="1477010">
                  <a:moveTo>
                    <a:pt x="1216152" y="950976"/>
                  </a:moveTo>
                  <a:lnTo>
                    <a:pt x="1216152" y="1118615"/>
                  </a:lnTo>
                </a:path>
                <a:path w="2519679" h="1477010">
                  <a:moveTo>
                    <a:pt x="1216152" y="950976"/>
                  </a:moveTo>
                  <a:lnTo>
                    <a:pt x="1216152" y="781812"/>
                  </a:lnTo>
                </a:path>
                <a:path w="2519679" h="1477010">
                  <a:moveTo>
                    <a:pt x="1187196" y="1118615"/>
                  </a:moveTo>
                  <a:lnTo>
                    <a:pt x="1245108" y="1118615"/>
                  </a:lnTo>
                </a:path>
                <a:path w="2519679" h="1477010">
                  <a:moveTo>
                    <a:pt x="1187196" y="781812"/>
                  </a:moveTo>
                  <a:lnTo>
                    <a:pt x="1245108" y="781812"/>
                  </a:lnTo>
                </a:path>
                <a:path w="2519679" h="1477010">
                  <a:moveTo>
                    <a:pt x="1234439" y="947927"/>
                  </a:moveTo>
                  <a:lnTo>
                    <a:pt x="1234439" y="1126236"/>
                  </a:lnTo>
                </a:path>
                <a:path w="2519679" h="1477010">
                  <a:moveTo>
                    <a:pt x="1234439" y="947927"/>
                  </a:moveTo>
                  <a:lnTo>
                    <a:pt x="1234439" y="768095"/>
                  </a:lnTo>
                </a:path>
                <a:path w="2519679" h="1477010">
                  <a:moveTo>
                    <a:pt x="1207008" y="1126236"/>
                  </a:moveTo>
                  <a:lnTo>
                    <a:pt x="1263396" y="1126236"/>
                  </a:lnTo>
                </a:path>
                <a:path w="2519679" h="1477010">
                  <a:moveTo>
                    <a:pt x="1207008" y="768095"/>
                  </a:moveTo>
                  <a:lnTo>
                    <a:pt x="1263396" y="768095"/>
                  </a:lnTo>
                </a:path>
                <a:path w="2519679" h="1477010">
                  <a:moveTo>
                    <a:pt x="1254252" y="891539"/>
                  </a:moveTo>
                  <a:lnTo>
                    <a:pt x="1254252" y="1078992"/>
                  </a:lnTo>
                </a:path>
                <a:path w="2519679" h="1477010">
                  <a:moveTo>
                    <a:pt x="1254252" y="891539"/>
                  </a:moveTo>
                  <a:lnTo>
                    <a:pt x="1254252" y="705612"/>
                  </a:lnTo>
                </a:path>
                <a:path w="2519679" h="1477010">
                  <a:moveTo>
                    <a:pt x="1225296" y="1078992"/>
                  </a:moveTo>
                  <a:lnTo>
                    <a:pt x="1283208" y="1078992"/>
                  </a:lnTo>
                </a:path>
                <a:path w="2519679" h="1477010">
                  <a:moveTo>
                    <a:pt x="1225296" y="705612"/>
                  </a:moveTo>
                  <a:lnTo>
                    <a:pt x="1283208" y="705612"/>
                  </a:lnTo>
                </a:path>
                <a:path w="2519679" h="1477010">
                  <a:moveTo>
                    <a:pt x="1272539" y="894588"/>
                  </a:moveTo>
                  <a:lnTo>
                    <a:pt x="1272539" y="1095756"/>
                  </a:lnTo>
                </a:path>
                <a:path w="2519679" h="1477010">
                  <a:moveTo>
                    <a:pt x="1272539" y="894588"/>
                  </a:moveTo>
                  <a:lnTo>
                    <a:pt x="1272539" y="694944"/>
                  </a:lnTo>
                </a:path>
                <a:path w="2519679" h="1477010">
                  <a:moveTo>
                    <a:pt x="1245108" y="1095756"/>
                  </a:moveTo>
                  <a:lnTo>
                    <a:pt x="1301496" y="1095756"/>
                  </a:lnTo>
                </a:path>
                <a:path w="2519679" h="1477010">
                  <a:moveTo>
                    <a:pt x="1245108" y="694944"/>
                  </a:moveTo>
                  <a:lnTo>
                    <a:pt x="1301496" y="694944"/>
                  </a:lnTo>
                </a:path>
                <a:path w="2519679" h="1477010">
                  <a:moveTo>
                    <a:pt x="1292352" y="858012"/>
                  </a:moveTo>
                  <a:lnTo>
                    <a:pt x="1292352" y="1068324"/>
                  </a:lnTo>
                </a:path>
                <a:path w="2519679" h="1477010">
                  <a:moveTo>
                    <a:pt x="1292352" y="858012"/>
                  </a:moveTo>
                  <a:lnTo>
                    <a:pt x="1292352" y="649224"/>
                  </a:lnTo>
                </a:path>
                <a:path w="2519679" h="1477010">
                  <a:moveTo>
                    <a:pt x="1263396" y="1068324"/>
                  </a:moveTo>
                  <a:lnTo>
                    <a:pt x="1321308" y="1068324"/>
                  </a:lnTo>
                </a:path>
                <a:path w="2519679" h="1477010">
                  <a:moveTo>
                    <a:pt x="1263396" y="649224"/>
                  </a:moveTo>
                  <a:lnTo>
                    <a:pt x="1321308" y="649224"/>
                  </a:lnTo>
                </a:path>
                <a:path w="2519679" h="1477010">
                  <a:moveTo>
                    <a:pt x="1312164" y="835151"/>
                  </a:moveTo>
                  <a:lnTo>
                    <a:pt x="1312164" y="1053083"/>
                  </a:lnTo>
                </a:path>
                <a:path w="2519679" h="1477010">
                  <a:moveTo>
                    <a:pt x="1312164" y="835151"/>
                  </a:moveTo>
                  <a:lnTo>
                    <a:pt x="1312164" y="617219"/>
                  </a:lnTo>
                </a:path>
                <a:path w="2519679" h="1477010">
                  <a:moveTo>
                    <a:pt x="1283208" y="1053083"/>
                  </a:moveTo>
                  <a:lnTo>
                    <a:pt x="1339596" y="1053083"/>
                  </a:lnTo>
                </a:path>
                <a:path w="2519679" h="1477010">
                  <a:moveTo>
                    <a:pt x="1283208" y="617219"/>
                  </a:moveTo>
                  <a:lnTo>
                    <a:pt x="1339596" y="617219"/>
                  </a:lnTo>
                </a:path>
                <a:path w="2519679" h="1477010">
                  <a:moveTo>
                    <a:pt x="1330452" y="801624"/>
                  </a:moveTo>
                  <a:lnTo>
                    <a:pt x="1330452" y="1028700"/>
                  </a:lnTo>
                </a:path>
                <a:path w="2519679" h="1477010">
                  <a:moveTo>
                    <a:pt x="1330452" y="801624"/>
                  </a:moveTo>
                  <a:lnTo>
                    <a:pt x="1330452" y="573024"/>
                  </a:lnTo>
                </a:path>
                <a:path w="2519679" h="1477010">
                  <a:moveTo>
                    <a:pt x="1301496" y="1028700"/>
                  </a:moveTo>
                  <a:lnTo>
                    <a:pt x="1359408" y="1028700"/>
                  </a:lnTo>
                </a:path>
                <a:path w="2519679" h="1477010">
                  <a:moveTo>
                    <a:pt x="1301496" y="573024"/>
                  </a:moveTo>
                  <a:lnTo>
                    <a:pt x="1359408" y="573024"/>
                  </a:lnTo>
                </a:path>
                <a:path w="2519679" h="1477010">
                  <a:moveTo>
                    <a:pt x="1341119" y="419100"/>
                  </a:moveTo>
                  <a:lnTo>
                    <a:pt x="1341119" y="594359"/>
                  </a:lnTo>
                </a:path>
                <a:path w="2519679" h="1477010">
                  <a:moveTo>
                    <a:pt x="1341119" y="419100"/>
                  </a:moveTo>
                  <a:lnTo>
                    <a:pt x="1341119" y="245363"/>
                  </a:lnTo>
                </a:path>
                <a:path w="2519679" h="1477010">
                  <a:moveTo>
                    <a:pt x="1313688" y="594359"/>
                  </a:moveTo>
                  <a:lnTo>
                    <a:pt x="1370076" y="594359"/>
                  </a:lnTo>
                </a:path>
                <a:path w="2519679" h="1477010">
                  <a:moveTo>
                    <a:pt x="1313688" y="245363"/>
                  </a:moveTo>
                  <a:lnTo>
                    <a:pt x="1370076" y="245363"/>
                  </a:lnTo>
                </a:path>
                <a:path w="2519679" h="1477010">
                  <a:moveTo>
                    <a:pt x="1360931" y="774192"/>
                  </a:moveTo>
                  <a:lnTo>
                    <a:pt x="1360931" y="1004315"/>
                  </a:lnTo>
                </a:path>
                <a:path w="2519679" h="1477010">
                  <a:moveTo>
                    <a:pt x="1360931" y="774192"/>
                  </a:moveTo>
                  <a:lnTo>
                    <a:pt x="1360931" y="542544"/>
                  </a:lnTo>
                </a:path>
                <a:path w="2519679" h="1477010">
                  <a:moveTo>
                    <a:pt x="1331976" y="1004315"/>
                  </a:moveTo>
                  <a:lnTo>
                    <a:pt x="1389888" y="1004315"/>
                  </a:lnTo>
                </a:path>
                <a:path w="2519679" h="1477010">
                  <a:moveTo>
                    <a:pt x="1331976" y="542544"/>
                  </a:moveTo>
                  <a:lnTo>
                    <a:pt x="1389888" y="542544"/>
                  </a:lnTo>
                </a:path>
                <a:path w="2519679" h="1477010">
                  <a:moveTo>
                    <a:pt x="1380743" y="708659"/>
                  </a:moveTo>
                  <a:lnTo>
                    <a:pt x="1380743" y="903732"/>
                  </a:lnTo>
                </a:path>
                <a:path w="2519679" h="1477010">
                  <a:moveTo>
                    <a:pt x="1380743" y="708659"/>
                  </a:moveTo>
                  <a:lnTo>
                    <a:pt x="1380743" y="515112"/>
                  </a:lnTo>
                </a:path>
                <a:path w="2519679" h="1477010">
                  <a:moveTo>
                    <a:pt x="1351788" y="903732"/>
                  </a:moveTo>
                  <a:lnTo>
                    <a:pt x="1408176" y="903732"/>
                  </a:lnTo>
                </a:path>
                <a:path w="2519679" h="1477010">
                  <a:moveTo>
                    <a:pt x="1351788" y="515112"/>
                  </a:moveTo>
                  <a:lnTo>
                    <a:pt x="1408176" y="515112"/>
                  </a:lnTo>
                </a:path>
                <a:path w="2519679" h="1477010">
                  <a:moveTo>
                    <a:pt x="1399031" y="544068"/>
                  </a:moveTo>
                  <a:lnTo>
                    <a:pt x="1399031" y="717803"/>
                  </a:lnTo>
                </a:path>
                <a:path w="2519679" h="1477010">
                  <a:moveTo>
                    <a:pt x="1399031" y="544068"/>
                  </a:moveTo>
                  <a:lnTo>
                    <a:pt x="1399031" y="370331"/>
                  </a:lnTo>
                </a:path>
                <a:path w="2519679" h="1477010">
                  <a:moveTo>
                    <a:pt x="1370076" y="717803"/>
                  </a:moveTo>
                  <a:lnTo>
                    <a:pt x="1427988" y="717803"/>
                  </a:lnTo>
                </a:path>
                <a:path w="2519679" h="1477010">
                  <a:moveTo>
                    <a:pt x="1370076" y="370331"/>
                  </a:moveTo>
                  <a:lnTo>
                    <a:pt x="1427988" y="370331"/>
                  </a:lnTo>
                </a:path>
                <a:path w="2519679" h="1477010">
                  <a:moveTo>
                    <a:pt x="1418843" y="446531"/>
                  </a:moveTo>
                  <a:lnTo>
                    <a:pt x="1418843" y="608076"/>
                  </a:lnTo>
                </a:path>
                <a:path w="2519679" h="1477010">
                  <a:moveTo>
                    <a:pt x="1418843" y="446531"/>
                  </a:moveTo>
                  <a:lnTo>
                    <a:pt x="1418843" y="284988"/>
                  </a:lnTo>
                </a:path>
                <a:path w="2519679" h="1477010">
                  <a:moveTo>
                    <a:pt x="1389888" y="608076"/>
                  </a:moveTo>
                  <a:lnTo>
                    <a:pt x="1446276" y="608076"/>
                  </a:lnTo>
                </a:path>
                <a:path w="2519679" h="1477010">
                  <a:moveTo>
                    <a:pt x="1389888" y="284988"/>
                  </a:moveTo>
                  <a:lnTo>
                    <a:pt x="1446276" y="284988"/>
                  </a:lnTo>
                </a:path>
                <a:path w="2519679" h="1477010">
                  <a:moveTo>
                    <a:pt x="1437131" y="374903"/>
                  </a:moveTo>
                  <a:lnTo>
                    <a:pt x="1437131" y="531876"/>
                  </a:lnTo>
                </a:path>
                <a:path w="2519679" h="1477010">
                  <a:moveTo>
                    <a:pt x="1437131" y="374903"/>
                  </a:moveTo>
                  <a:lnTo>
                    <a:pt x="1437131" y="217931"/>
                  </a:lnTo>
                </a:path>
                <a:path w="2519679" h="1477010">
                  <a:moveTo>
                    <a:pt x="1408176" y="531876"/>
                  </a:moveTo>
                  <a:lnTo>
                    <a:pt x="1466088" y="531876"/>
                  </a:lnTo>
                </a:path>
                <a:path w="2519679" h="1477010">
                  <a:moveTo>
                    <a:pt x="1408176" y="217931"/>
                  </a:moveTo>
                  <a:lnTo>
                    <a:pt x="1466088" y="217931"/>
                  </a:lnTo>
                </a:path>
                <a:path w="2519679" h="1477010">
                  <a:moveTo>
                    <a:pt x="1456943" y="320039"/>
                  </a:moveTo>
                  <a:lnTo>
                    <a:pt x="1456943" y="473963"/>
                  </a:lnTo>
                </a:path>
                <a:path w="2519679" h="1477010">
                  <a:moveTo>
                    <a:pt x="1456943" y="320039"/>
                  </a:moveTo>
                  <a:lnTo>
                    <a:pt x="1456943" y="164592"/>
                  </a:lnTo>
                </a:path>
                <a:path w="2519679" h="1477010">
                  <a:moveTo>
                    <a:pt x="1427988" y="473963"/>
                  </a:moveTo>
                  <a:lnTo>
                    <a:pt x="1485900" y="473963"/>
                  </a:lnTo>
                </a:path>
                <a:path w="2519679" h="1477010">
                  <a:moveTo>
                    <a:pt x="1427988" y="164592"/>
                  </a:moveTo>
                  <a:lnTo>
                    <a:pt x="1485900" y="164592"/>
                  </a:lnTo>
                </a:path>
                <a:path w="2519679" h="1477010">
                  <a:moveTo>
                    <a:pt x="1475231" y="271271"/>
                  </a:moveTo>
                  <a:lnTo>
                    <a:pt x="1475231" y="425195"/>
                  </a:lnTo>
                </a:path>
                <a:path w="2519679" h="1477010">
                  <a:moveTo>
                    <a:pt x="1475231" y="271271"/>
                  </a:moveTo>
                  <a:lnTo>
                    <a:pt x="1475231" y="117348"/>
                  </a:lnTo>
                </a:path>
                <a:path w="2519679" h="1477010">
                  <a:moveTo>
                    <a:pt x="1447800" y="425195"/>
                  </a:moveTo>
                  <a:lnTo>
                    <a:pt x="1504188" y="425195"/>
                  </a:lnTo>
                </a:path>
                <a:path w="2519679" h="1477010">
                  <a:moveTo>
                    <a:pt x="1447800" y="117348"/>
                  </a:moveTo>
                  <a:lnTo>
                    <a:pt x="1504188" y="117348"/>
                  </a:lnTo>
                </a:path>
                <a:path w="2519679" h="1477010">
                  <a:moveTo>
                    <a:pt x="1495043" y="236219"/>
                  </a:moveTo>
                  <a:lnTo>
                    <a:pt x="1495043" y="391668"/>
                  </a:lnTo>
                </a:path>
                <a:path w="2519679" h="1477010">
                  <a:moveTo>
                    <a:pt x="1495043" y="236219"/>
                  </a:moveTo>
                  <a:lnTo>
                    <a:pt x="1495043" y="82295"/>
                  </a:lnTo>
                </a:path>
                <a:path w="2519679" h="1477010">
                  <a:moveTo>
                    <a:pt x="1466088" y="391668"/>
                  </a:moveTo>
                  <a:lnTo>
                    <a:pt x="1524000" y="391668"/>
                  </a:lnTo>
                </a:path>
                <a:path w="2519679" h="1477010">
                  <a:moveTo>
                    <a:pt x="1466088" y="82295"/>
                  </a:moveTo>
                  <a:lnTo>
                    <a:pt x="1524000" y="82295"/>
                  </a:lnTo>
                </a:path>
                <a:path w="2519679" h="1477010">
                  <a:moveTo>
                    <a:pt x="1513331" y="185927"/>
                  </a:moveTo>
                  <a:lnTo>
                    <a:pt x="1513331" y="342900"/>
                  </a:lnTo>
                </a:path>
                <a:path w="2519679" h="1477010">
                  <a:moveTo>
                    <a:pt x="1513331" y="185927"/>
                  </a:moveTo>
                  <a:lnTo>
                    <a:pt x="1513331" y="27431"/>
                  </a:lnTo>
                </a:path>
                <a:path w="2519679" h="1477010">
                  <a:moveTo>
                    <a:pt x="1485900" y="342900"/>
                  </a:moveTo>
                  <a:lnTo>
                    <a:pt x="1542288" y="342900"/>
                  </a:lnTo>
                </a:path>
                <a:path w="2519679" h="1477010">
                  <a:moveTo>
                    <a:pt x="1485900" y="27431"/>
                  </a:moveTo>
                  <a:lnTo>
                    <a:pt x="1542288" y="27431"/>
                  </a:lnTo>
                </a:path>
                <a:path w="2519679" h="1477010">
                  <a:moveTo>
                    <a:pt x="1533143" y="164592"/>
                  </a:moveTo>
                  <a:lnTo>
                    <a:pt x="1533143" y="318515"/>
                  </a:lnTo>
                </a:path>
                <a:path w="2519679" h="1477010">
                  <a:moveTo>
                    <a:pt x="1533143" y="164592"/>
                  </a:moveTo>
                  <a:lnTo>
                    <a:pt x="1533143" y="10668"/>
                  </a:lnTo>
                </a:path>
                <a:path w="2519679" h="1477010">
                  <a:moveTo>
                    <a:pt x="1504188" y="318515"/>
                  </a:moveTo>
                  <a:lnTo>
                    <a:pt x="1562100" y="318515"/>
                  </a:lnTo>
                </a:path>
                <a:path w="2519679" h="1477010">
                  <a:moveTo>
                    <a:pt x="1504188" y="10668"/>
                  </a:moveTo>
                  <a:lnTo>
                    <a:pt x="1562100" y="10668"/>
                  </a:lnTo>
                </a:path>
                <a:path w="2519679" h="1477010">
                  <a:moveTo>
                    <a:pt x="1552955" y="150875"/>
                  </a:moveTo>
                  <a:lnTo>
                    <a:pt x="1552955" y="301751"/>
                  </a:lnTo>
                </a:path>
                <a:path w="2519679" h="1477010">
                  <a:moveTo>
                    <a:pt x="1552955" y="150875"/>
                  </a:moveTo>
                  <a:lnTo>
                    <a:pt x="1552955" y="0"/>
                  </a:lnTo>
                </a:path>
                <a:path w="2519679" h="1477010">
                  <a:moveTo>
                    <a:pt x="1524000" y="301751"/>
                  </a:moveTo>
                  <a:lnTo>
                    <a:pt x="1580388" y="301751"/>
                  </a:lnTo>
                </a:path>
                <a:path w="2519679" h="1477010">
                  <a:moveTo>
                    <a:pt x="1524000" y="0"/>
                  </a:moveTo>
                  <a:lnTo>
                    <a:pt x="1580388" y="0"/>
                  </a:lnTo>
                </a:path>
                <a:path w="2519679" h="1477010">
                  <a:moveTo>
                    <a:pt x="1571243" y="153924"/>
                  </a:moveTo>
                  <a:lnTo>
                    <a:pt x="1571243" y="303275"/>
                  </a:lnTo>
                </a:path>
                <a:path w="2519679" h="1477010">
                  <a:moveTo>
                    <a:pt x="1571243" y="153924"/>
                  </a:moveTo>
                  <a:lnTo>
                    <a:pt x="1571243" y="4571"/>
                  </a:lnTo>
                </a:path>
                <a:path w="2519679" h="1477010">
                  <a:moveTo>
                    <a:pt x="1542288" y="303275"/>
                  </a:moveTo>
                  <a:lnTo>
                    <a:pt x="1600200" y="303275"/>
                  </a:lnTo>
                </a:path>
                <a:path w="2519679" h="1477010">
                  <a:moveTo>
                    <a:pt x="1542288" y="4571"/>
                  </a:moveTo>
                  <a:lnTo>
                    <a:pt x="1600200" y="4571"/>
                  </a:lnTo>
                </a:path>
                <a:path w="2519679" h="1477010">
                  <a:moveTo>
                    <a:pt x="1591055" y="164592"/>
                  </a:moveTo>
                  <a:lnTo>
                    <a:pt x="1591055" y="324612"/>
                  </a:lnTo>
                </a:path>
                <a:path w="2519679" h="1477010">
                  <a:moveTo>
                    <a:pt x="1591055" y="164592"/>
                  </a:moveTo>
                  <a:lnTo>
                    <a:pt x="1591055" y="4571"/>
                  </a:lnTo>
                </a:path>
                <a:path w="2519679" h="1477010">
                  <a:moveTo>
                    <a:pt x="1562100" y="324612"/>
                  </a:moveTo>
                  <a:lnTo>
                    <a:pt x="1618488" y="324612"/>
                  </a:lnTo>
                </a:path>
                <a:path w="2519679" h="1477010">
                  <a:moveTo>
                    <a:pt x="1562100" y="4571"/>
                  </a:moveTo>
                  <a:lnTo>
                    <a:pt x="1618488" y="4571"/>
                  </a:lnTo>
                </a:path>
                <a:path w="2519679" h="1477010">
                  <a:moveTo>
                    <a:pt x="1609343" y="182880"/>
                  </a:moveTo>
                  <a:lnTo>
                    <a:pt x="1609343" y="347471"/>
                  </a:lnTo>
                </a:path>
                <a:path w="2519679" h="1477010">
                  <a:moveTo>
                    <a:pt x="1609343" y="182880"/>
                  </a:moveTo>
                  <a:lnTo>
                    <a:pt x="1609343" y="18287"/>
                  </a:lnTo>
                </a:path>
                <a:path w="2519679" h="1477010">
                  <a:moveTo>
                    <a:pt x="1580388" y="347471"/>
                  </a:moveTo>
                  <a:lnTo>
                    <a:pt x="1638300" y="347471"/>
                  </a:lnTo>
                </a:path>
                <a:path w="2519679" h="1477010">
                  <a:moveTo>
                    <a:pt x="1580388" y="18287"/>
                  </a:moveTo>
                  <a:lnTo>
                    <a:pt x="1638300" y="18287"/>
                  </a:lnTo>
                </a:path>
                <a:path w="2519679" h="1477010">
                  <a:moveTo>
                    <a:pt x="1629155" y="220980"/>
                  </a:moveTo>
                  <a:lnTo>
                    <a:pt x="1629155" y="388619"/>
                  </a:lnTo>
                </a:path>
                <a:path w="2519679" h="1477010">
                  <a:moveTo>
                    <a:pt x="1629155" y="220980"/>
                  </a:moveTo>
                  <a:lnTo>
                    <a:pt x="1629155" y="53339"/>
                  </a:lnTo>
                </a:path>
                <a:path w="2519679" h="1477010">
                  <a:moveTo>
                    <a:pt x="1600200" y="388619"/>
                  </a:moveTo>
                  <a:lnTo>
                    <a:pt x="1658112" y="388619"/>
                  </a:lnTo>
                </a:path>
                <a:path w="2519679" h="1477010">
                  <a:moveTo>
                    <a:pt x="1600200" y="53339"/>
                  </a:moveTo>
                  <a:lnTo>
                    <a:pt x="1658112" y="53339"/>
                  </a:lnTo>
                </a:path>
                <a:path w="2519679" h="1477010">
                  <a:moveTo>
                    <a:pt x="1647443" y="269748"/>
                  </a:moveTo>
                  <a:lnTo>
                    <a:pt x="1647443" y="435863"/>
                  </a:lnTo>
                </a:path>
                <a:path w="2519679" h="1477010">
                  <a:moveTo>
                    <a:pt x="1647443" y="269748"/>
                  </a:moveTo>
                  <a:lnTo>
                    <a:pt x="1647443" y="102107"/>
                  </a:lnTo>
                </a:path>
                <a:path w="2519679" h="1477010">
                  <a:moveTo>
                    <a:pt x="1620012" y="435863"/>
                  </a:moveTo>
                  <a:lnTo>
                    <a:pt x="1676400" y="435863"/>
                  </a:lnTo>
                </a:path>
                <a:path w="2519679" h="1477010">
                  <a:moveTo>
                    <a:pt x="1620012" y="102107"/>
                  </a:moveTo>
                  <a:lnTo>
                    <a:pt x="1676400" y="102107"/>
                  </a:lnTo>
                </a:path>
                <a:path w="2519679" h="1477010">
                  <a:moveTo>
                    <a:pt x="1667255" y="312419"/>
                  </a:moveTo>
                  <a:lnTo>
                    <a:pt x="1667255" y="480059"/>
                  </a:lnTo>
                </a:path>
                <a:path w="2519679" h="1477010">
                  <a:moveTo>
                    <a:pt x="1667255" y="312419"/>
                  </a:moveTo>
                  <a:lnTo>
                    <a:pt x="1667255" y="146303"/>
                  </a:lnTo>
                </a:path>
                <a:path w="2519679" h="1477010">
                  <a:moveTo>
                    <a:pt x="1638300" y="480059"/>
                  </a:moveTo>
                  <a:lnTo>
                    <a:pt x="1696212" y="480059"/>
                  </a:lnTo>
                </a:path>
                <a:path w="2519679" h="1477010">
                  <a:moveTo>
                    <a:pt x="1638300" y="146303"/>
                  </a:moveTo>
                  <a:lnTo>
                    <a:pt x="1696212" y="146303"/>
                  </a:lnTo>
                </a:path>
                <a:path w="2519679" h="1477010">
                  <a:moveTo>
                    <a:pt x="1685543" y="367283"/>
                  </a:moveTo>
                  <a:lnTo>
                    <a:pt x="1685543" y="536448"/>
                  </a:lnTo>
                </a:path>
                <a:path w="2519679" h="1477010">
                  <a:moveTo>
                    <a:pt x="1685543" y="367283"/>
                  </a:moveTo>
                  <a:lnTo>
                    <a:pt x="1685543" y="198119"/>
                  </a:lnTo>
                </a:path>
                <a:path w="2519679" h="1477010">
                  <a:moveTo>
                    <a:pt x="1658112" y="536448"/>
                  </a:moveTo>
                  <a:lnTo>
                    <a:pt x="1714500" y="536448"/>
                  </a:lnTo>
                </a:path>
                <a:path w="2519679" h="1477010">
                  <a:moveTo>
                    <a:pt x="1658112" y="198119"/>
                  </a:moveTo>
                  <a:lnTo>
                    <a:pt x="1714500" y="198119"/>
                  </a:lnTo>
                </a:path>
                <a:path w="2519679" h="1477010">
                  <a:moveTo>
                    <a:pt x="1705355" y="417575"/>
                  </a:moveTo>
                  <a:lnTo>
                    <a:pt x="1705355" y="591312"/>
                  </a:lnTo>
                </a:path>
                <a:path w="2519679" h="1477010">
                  <a:moveTo>
                    <a:pt x="1705355" y="417575"/>
                  </a:moveTo>
                  <a:lnTo>
                    <a:pt x="1705355" y="245363"/>
                  </a:lnTo>
                </a:path>
                <a:path w="2519679" h="1477010">
                  <a:moveTo>
                    <a:pt x="1676400" y="591312"/>
                  </a:moveTo>
                  <a:lnTo>
                    <a:pt x="1734312" y="591312"/>
                  </a:lnTo>
                </a:path>
                <a:path w="2519679" h="1477010">
                  <a:moveTo>
                    <a:pt x="1676400" y="245363"/>
                  </a:moveTo>
                  <a:lnTo>
                    <a:pt x="1734312" y="245363"/>
                  </a:lnTo>
                </a:path>
                <a:path w="2519679" h="1477010">
                  <a:moveTo>
                    <a:pt x="1725167" y="467868"/>
                  </a:moveTo>
                  <a:lnTo>
                    <a:pt x="1725167" y="641603"/>
                  </a:lnTo>
                </a:path>
                <a:path w="2519679" h="1477010">
                  <a:moveTo>
                    <a:pt x="1725167" y="467868"/>
                  </a:moveTo>
                  <a:lnTo>
                    <a:pt x="1725167" y="294131"/>
                  </a:lnTo>
                </a:path>
                <a:path w="2519679" h="1477010">
                  <a:moveTo>
                    <a:pt x="1696212" y="641603"/>
                  </a:moveTo>
                  <a:lnTo>
                    <a:pt x="1752600" y="641603"/>
                  </a:lnTo>
                </a:path>
                <a:path w="2519679" h="1477010">
                  <a:moveTo>
                    <a:pt x="1696212" y="294131"/>
                  </a:moveTo>
                  <a:lnTo>
                    <a:pt x="1752600" y="294131"/>
                  </a:lnTo>
                </a:path>
                <a:path w="2519679" h="1477010">
                  <a:moveTo>
                    <a:pt x="1743455" y="512063"/>
                  </a:moveTo>
                  <a:lnTo>
                    <a:pt x="1743455" y="685800"/>
                  </a:lnTo>
                </a:path>
                <a:path w="2519679" h="1477010">
                  <a:moveTo>
                    <a:pt x="1743455" y="512063"/>
                  </a:moveTo>
                  <a:lnTo>
                    <a:pt x="1743455" y="336803"/>
                  </a:lnTo>
                </a:path>
                <a:path w="2519679" h="1477010">
                  <a:moveTo>
                    <a:pt x="1714500" y="685800"/>
                  </a:moveTo>
                  <a:lnTo>
                    <a:pt x="1772412" y="685800"/>
                  </a:lnTo>
                </a:path>
                <a:path w="2519679" h="1477010">
                  <a:moveTo>
                    <a:pt x="1714500" y="336803"/>
                  </a:moveTo>
                  <a:lnTo>
                    <a:pt x="1772412" y="336803"/>
                  </a:lnTo>
                </a:path>
                <a:path w="2519679" h="1477010">
                  <a:moveTo>
                    <a:pt x="1763267" y="537971"/>
                  </a:moveTo>
                  <a:lnTo>
                    <a:pt x="1763267" y="713232"/>
                  </a:lnTo>
                </a:path>
                <a:path w="2519679" h="1477010">
                  <a:moveTo>
                    <a:pt x="1763267" y="537971"/>
                  </a:moveTo>
                  <a:lnTo>
                    <a:pt x="1763267" y="364236"/>
                  </a:lnTo>
                </a:path>
                <a:path w="2519679" h="1477010">
                  <a:moveTo>
                    <a:pt x="1734312" y="713232"/>
                  </a:moveTo>
                  <a:lnTo>
                    <a:pt x="1790700" y="713232"/>
                  </a:lnTo>
                </a:path>
                <a:path w="2519679" h="1477010">
                  <a:moveTo>
                    <a:pt x="1734312" y="364236"/>
                  </a:moveTo>
                  <a:lnTo>
                    <a:pt x="1790700" y="364236"/>
                  </a:lnTo>
                </a:path>
                <a:path w="2519679" h="1477010">
                  <a:moveTo>
                    <a:pt x="1781555" y="559307"/>
                  </a:moveTo>
                  <a:lnTo>
                    <a:pt x="1781555" y="731519"/>
                  </a:lnTo>
                </a:path>
                <a:path w="2519679" h="1477010">
                  <a:moveTo>
                    <a:pt x="1781555" y="559307"/>
                  </a:moveTo>
                  <a:lnTo>
                    <a:pt x="1781555" y="385571"/>
                  </a:lnTo>
                </a:path>
                <a:path w="2519679" h="1477010">
                  <a:moveTo>
                    <a:pt x="1752600" y="731519"/>
                  </a:moveTo>
                  <a:lnTo>
                    <a:pt x="1810512" y="731519"/>
                  </a:lnTo>
                </a:path>
                <a:path w="2519679" h="1477010">
                  <a:moveTo>
                    <a:pt x="1752600" y="385571"/>
                  </a:moveTo>
                  <a:lnTo>
                    <a:pt x="1810512" y="385571"/>
                  </a:lnTo>
                </a:path>
                <a:path w="2519679" h="1477010">
                  <a:moveTo>
                    <a:pt x="1801367" y="574548"/>
                  </a:moveTo>
                  <a:lnTo>
                    <a:pt x="1801367" y="748283"/>
                  </a:lnTo>
                </a:path>
                <a:path w="2519679" h="1477010">
                  <a:moveTo>
                    <a:pt x="1801367" y="574548"/>
                  </a:moveTo>
                  <a:lnTo>
                    <a:pt x="1801367" y="400812"/>
                  </a:lnTo>
                </a:path>
                <a:path w="2519679" h="1477010">
                  <a:moveTo>
                    <a:pt x="1772412" y="748283"/>
                  </a:moveTo>
                  <a:lnTo>
                    <a:pt x="1830324" y="748283"/>
                  </a:lnTo>
                </a:path>
                <a:path w="2519679" h="1477010">
                  <a:moveTo>
                    <a:pt x="1772412" y="400812"/>
                  </a:moveTo>
                  <a:lnTo>
                    <a:pt x="1830324" y="400812"/>
                  </a:lnTo>
                </a:path>
                <a:path w="2519679" h="1477010">
                  <a:moveTo>
                    <a:pt x="1819655" y="603503"/>
                  </a:moveTo>
                  <a:lnTo>
                    <a:pt x="1819655" y="775715"/>
                  </a:lnTo>
                </a:path>
                <a:path w="2519679" h="1477010">
                  <a:moveTo>
                    <a:pt x="1819655" y="603503"/>
                  </a:moveTo>
                  <a:lnTo>
                    <a:pt x="1819655" y="431292"/>
                  </a:lnTo>
                </a:path>
                <a:path w="2519679" h="1477010">
                  <a:moveTo>
                    <a:pt x="1792224" y="775715"/>
                  </a:moveTo>
                  <a:lnTo>
                    <a:pt x="1848612" y="775715"/>
                  </a:lnTo>
                </a:path>
                <a:path w="2519679" h="1477010">
                  <a:moveTo>
                    <a:pt x="1792224" y="431292"/>
                  </a:moveTo>
                  <a:lnTo>
                    <a:pt x="1848612" y="431292"/>
                  </a:lnTo>
                </a:path>
                <a:path w="2519679" h="1477010">
                  <a:moveTo>
                    <a:pt x="1839467" y="624839"/>
                  </a:moveTo>
                  <a:lnTo>
                    <a:pt x="1839467" y="795527"/>
                  </a:lnTo>
                </a:path>
                <a:path w="2519679" h="1477010">
                  <a:moveTo>
                    <a:pt x="1839467" y="624839"/>
                  </a:moveTo>
                  <a:lnTo>
                    <a:pt x="1839467" y="452627"/>
                  </a:lnTo>
                </a:path>
                <a:path w="2519679" h="1477010">
                  <a:moveTo>
                    <a:pt x="1810512" y="795527"/>
                  </a:moveTo>
                  <a:lnTo>
                    <a:pt x="1868424" y="795527"/>
                  </a:lnTo>
                </a:path>
                <a:path w="2519679" h="1477010">
                  <a:moveTo>
                    <a:pt x="1810512" y="452627"/>
                  </a:moveTo>
                  <a:lnTo>
                    <a:pt x="1868424" y="452627"/>
                  </a:lnTo>
                </a:path>
                <a:path w="2519679" h="1477010">
                  <a:moveTo>
                    <a:pt x="1857755" y="630936"/>
                  </a:moveTo>
                  <a:lnTo>
                    <a:pt x="1857755" y="803148"/>
                  </a:lnTo>
                </a:path>
                <a:path w="2519679" h="1477010">
                  <a:moveTo>
                    <a:pt x="1857755" y="630936"/>
                  </a:moveTo>
                  <a:lnTo>
                    <a:pt x="1857755" y="458724"/>
                  </a:lnTo>
                </a:path>
                <a:path w="2519679" h="1477010">
                  <a:moveTo>
                    <a:pt x="1830324" y="803148"/>
                  </a:moveTo>
                  <a:lnTo>
                    <a:pt x="1886712" y="803148"/>
                  </a:lnTo>
                </a:path>
                <a:path w="2519679" h="1477010">
                  <a:moveTo>
                    <a:pt x="1830324" y="458724"/>
                  </a:moveTo>
                  <a:lnTo>
                    <a:pt x="1886712" y="458724"/>
                  </a:lnTo>
                </a:path>
                <a:path w="2519679" h="1477010">
                  <a:moveTo>
                    <a:pt x="1877567" y="624839"/>
                  </a:moveTo>
                  <a:lnTo>
                    <a:pt x="1877567" y="795527"/>
                  </a:lnTo>
                </a:path>
                <a:path w="2519679" h="1477010">
                  <a:moveTo>
                    <a:pt x="1877567" y="624839"/>
                  </a:moveTo>
                  <a:lnTo>
                    <a:pt x="1877567" y="455675"/>
                  </a:lnTo>
                </a:path>
                <a:path w="2519679" h="1477010">
                  <a:moveTo>
                    <a:pt x="1848612" y="795527"/>
                  </a:moveTo>
                  <a:lnTo>
                    <a:pt x="1906524" y="795527"/>
                  </a:lnTo>
                </a:path>
                <a:path w="2519679" h="1477010">
                  <a:moveTo>
                    <a:pt x="1848612" y="455675"/>
                  </a:moveTo>
                  <a:lnTo>
                    <a:pt x="1906524" y="455675"/>
                  </a:lnTo>
                </a:path>
                <a:path w="2519679" h="1477010">
                  <a:moveTo>
                    <a:pt x="1897379" y="612648"/>
                  </a:moveTo>
                  <a:lnTo>
                    <a:pt x="1897379" y="777239"/>
                  </a:lnTo>
                </a:path>
                <a:path w="2519679" h="1477010">
                  <a:moveTo>
                    <a:pt x="1897379" y="612648"/>
                  </a:moveTo>
                  <a:lnTo>
                    <a:pt x="1897379" y="448056"/>
                  </a:lnTo>
                </a:path>
                <a:path w="2519679" h="1477010">
                  <a:moveTo>
                    <a:pt x="1868424" y="777239"/>
                  </a:moveTo>
                  <a:lnTo>
                    <a:pt x="1924812" y="777239"/>
                  </a:lnTo>
                </a:path>
                <a:path w="2519679" h="1477010">
                  <a:moveTo>
                    <a:pt x="1868424" y="448056"/>
                  </a:moveTo>
                  <a:lnTo>
                    <a:pt x="1924812" y="448056"/>
                  </a:lnTo>
                </a:path>
                <a:path w="2519679" h="1477010">
                  <a:moveTo>
                    <a:pt x="1915667" y="608076"/>
                  </a:moveTo>
                  <a:lnTo>
                    <a:pt x="1915667" y="772668"/>
                  </a:lnTo>
                </a:path>
                <a:path w="2519679" h="1477010">
                  <a:moveTo>
                    <a:pt x="1915667" y="608076"/>
                  </a:moveTo>
                  <a:lnTo>
                    <a:pt x="1915667" y="443483"/>
                  </a:lnTo>
                </a:path>
                <a:path w="2519679" h="1477010">
                  <a:moveTo>
                    <a:pt x="1886712" y="772668"/>
                  </a:moveTo>
                  <a:lnTo>
                    <a:pt x="1944624" y="772668"/>
                  </a:lnTo>
                </a:path>
                <a:path w="2519679" h="1477010">
                  <a:moveTo>
                    <a:pt x="1886712" y="443483"/>
                  </a:moveTo>
                  <a:lnTo>
                    <a:pt x="1944624" y="443483"/>
                  </a:lnTo>
                </a:path>
                <a:path w="2519679" h="1477010">
                  <a:moveTo>
                    <a:pt x="1935479" y="601980"/>
                  </a:moveTo>
                  <a:lnTo>
                    <a:pt x="1935479" y="762000"/>
                  </a:lnTo>
                </a:path>
                <a:path w="2519679" h="1477010">
                  <a:moveTo>
                    <a:pt x="1935479" y="601980"/>
                  </a:moveTo>
                  <a:lnTo>
                    <a:pt x="1935479" y="441959"/>
                  </a:lnTo>
                </a:path>
                <a:path w="2519679" h="1477010">
                  <a:moveTo>
                    <a:pt x="1906524" y="762000"/>
                  </a:moveTo>
                  <a:lnTo>
                    <a:pt x="1962912" y="762000"/>
                  </a:lnTo>
                </a:path>
                <a:path w="2519679" h="1477010">
                  <a:moveTo>
                    <a:pt x="1906524" y="441959"/>
                  </a:moveTo>
                  <a:lnTo>
                    <a:pt x="1962912" y="441959"/>
                  </a:lnTo>
                </a:path>
                <a:path w="2519679" h="1477010">
                  <a:moveTo>
                    <a:pt x="1953767" y="597407"/>
                  </a:moveTo>
                  <a:lnTo>
                    <a:pt x="1953767" y="754380"/>
                  </a:lnTo>
                </a:path>
                <a:path w="2519679" h="1477010">
                  <a:moveTo>
                    <a:pt x="1953767" y="597407"/>
                  </a:moveTo>
                  <a:lnTo>
                    <a:pt x="1953767" y="440436"/>
                  </a:lnTo>
                </a:path>
                <a:path w="2519679" h="1477010">
                  <a:moveTo>
                    <a:pt x="1924812" y="754380"/>
                  </a:moveTo>
                  <a:lnTo>
                    <a:pt x="1982724" y="754380"/>
                  </a:lnTo>
                </a:path>
                <a:path w="2519679" h="1477010">
                  <a:moveTo>
                    <a:pt x="1924812" y="440436"/>
                  </a:moveTo>
                  <a:lnTo>
                    <a:pt x="1982724" y="440436"/>
                  </a:lnTo>
                </a:path>
                <a:path w="2519679" h="1477010">
                  <a:moveTo>
                    <a:pt x="1973579" y="588263"/>
                  </a:moveTo>
                  <a:lnTo>
                    <a:pt x="1973579" y="745236"/>
                  </a:lnTo>
                </a:path>
                <a:path w="2519679" h="1477010">
                  <a:moveTo>
                    <a:pt x="1973579" y="588263"/>
                  </a:moveTo>
                  <a:lnTo>
                    <a:pt x="1973579" y="431292"/>
                  </a:lnTo>
                </a:path>
                <a:path w="2519679" h="1477010">
                  <a:moveTo>
                    <a:pt x="1944624" y="745236"/>
                  </a:moveTo>
                  <a:lnTo>
                    <a:pt x="2002536" y="745236"/>
                  </a:lnTo>
                </a:path>
                <a:path w="2519679" h="1477010">
                  <a:moveTo>
                    <a:pt x="1944624" y="431292"/>
                  </a:moveTo>
                  <a:lnTo>
                    <a:pt x="2002536" y="431292"/>
                  </a:lnTo>
                </a:path>
                <a:path w="2519679" h="1477010">
                  <a:moveTo>
                    <a:pt x="1991867" y="574548"/>
                  </a:moveTo>
                  <a:lnTo>
                    <a:pt x="1991867" y="731519"/>
                  </a:lnTo>
                </a:path>
                <a:path w="2519679" h="1477010">
                  <a:moveTo>
                    <a:pt x="1991867" y="574548"/>
                  </a:moveTo>
                  <a:lnTo>
                    <a:pt x="1991867" y="419100"/>
                  </a:lnTo>
                </a:path>
                <a:path w="2519679" h="1477010">
                  <a:moveTo>
                    <a:pt x="1964436" y="731519"/>
                  </a:moveTo>
                  <a:lnTo>
                    <a:pt x="2020824" y="731519"/>
                  </a:lnTo>
                </a:path>
                <a:path w="2519679" h="1477010">
                  <a:moveTo>
                    <a:pt x="1964436" y="419100"/>
                  </a:moveTo>
                  <a:lnTo>
                    <a:pt x="2020824" y="419100"/>
                  </a:lnTo>
                </a:path>
                <a:path w="2519679" h="1477010">
                  <a:moveTo>
                    <a:pt x="2011679" y="559307"/>
                  </a:moveTo>
                  <a:lnTo>
                    <a:pt x="2011679" y="716280"/>
                  </a:lnTo>
                </a:path>
                <a:path w="2519679" h="1477010">
                  <a:moveTo>
                    <a:pt x="2011679" y="559307"/>
                  </a:moveTo>
                  <a:lnTo>
                    <a:pt x="2011679" y="402336"/>
                  </a:lnTo>
                </a:path>
                <a:path w="2519679" h="1477010">
                  <a:moveTo>
                    <a:pt x="1982724" y="716280"/>
                  </a:moveTo>
                  <a:lnTo>
                    <a:pt x="2040636" y="716280"/>
                  </a:lnTo>
                </a:path>
                <a:path w="2519679" h="1477010">
                  <a:moveTo>
                    <a:pt x="1982724" y="402336"/>
                  </a:moveTo>
                  <a:lnTo>
                    <a:pt x="2040636" y="402336"/>
                  </a:lnTo>
                </a:path>
                <a:path w="2519679" h="1477010">
                  <a:moveTo>
                    <a:pt x="2029967" y="545592"/>
                  </a:moveTo>
                  <a:lnTo>
                    <a:pt x="2029967" y="696468"/>
                  </a:lnTo>
                </a:path>
                <a:path w="2519679" h="1477010">
                  <a:moveTo>
                    <a:pt x="2029967" y="545592"/>
                  </a:moveTo>
                  <a:lnTo>
                    <a:pt x="2029967" y="394715"/>
                  </a:lnTo>
                </a:path>
                <a:path w="2519679" h="1477010">
                  <a:moveTo>
                    <a:pt x="2002536" y="696468"/>
                  </a:moveTo>
                  <a:lnTo>
                    <a:pt x="2058924" y="696468"/>
                  </a:lnTo>
                </a:path>
                <a:path w="2519679" h="1477010">
                  <a:moveTo>
                    <a:pt x="2002536" y="394715"/>
                  </a:moveTo>
                  <a:lnTo>
                    <a:pt x="2058924" y="394715"/>
                  </a:lnTo>
                </a:path>
                <a:path w="2519679" h="1477010">
                  <a:moveTo>
                    <a:pt x="2049779" y="531876"/>
                  </a:moveTo>
                  <a:lnTo>
                    <a:pt x="2049779" y="684276"/>
                  </a:lnTo>
                </a:path>
                <a:path w="2519679" h="1477010">
                  <a:moveTo>
                    <a:pt x="2049779" y="531876"/>
                  </a:moveTo>
                  <a:lnTo>
                    <a:pt x="2049779" y="377951"/>
                  </a:lnTo>
                </a:path>
                <a:path w="2519679" h="1477010">
                  <a:moveTo>
                    <a:pt x="2020824" y="684276"/>
                  </a:moveTo>
                  <a:lnTo>
                    <a:pt x="2078736" y="684276"/>
                  </a:lnTo>
                </a:path>
                <a:path w="2519679" h="1477010">
                  <a:moveTo>
                    <a:pt x="2020824" y="377951"/>
                  </a:moveTo>
                  <a:lnTo>
                    <a:pt x="2078736" y="377951"/>
                  </a:lnTo>
                </a:path>
                <a:path w="2519679" h="1477010">
                  <a:moveTo>
                    <a:pt x="2069591" y="518159"/>
                  </a:moveTo>
                  <a:lnTo>
                    <a:pt x="2069591" y="667512"/>
                  </a:lnTo>
                </a:path>
                <a:path w="2519679" h="1477010">
                  <a:moveTo>
                    <a:pt x="2069591" y="518159"/>
                  </a:moveTo>
                  <a:lnTo>
                    <a:pt x="2069591" y="370331"/>
                  </a:lnTo>
                </a:path>
                <a:path w="2519679" h="1477010">
                  <a:moveTo>
                    <a:pt x="2040636" y="667512"/>
                  </a:moveTo>
                  <a:lnTo>
                    <a:pt x="2097024" y="667512"/>
                  </a:lnTo>
                </a:path>
                <a:path w="2519679" h="1477010">
                  <a:moveTo>
                    <a:pt x="2040636" y="370331"/>
                  </a:moveTo>
                  <a:lnTo>
                    <a:pt x="2097024" y="370331"/>
                  </a:lnTo>
                </a:path>
                <a:path w="2519679" h="1477010">
                  <a:moveTo>
                    <a:pt x="2087879" y="513588"/>
                  </a:moveTo>
                  <a:lnTo>
                    <a:pt x="2087879" y="661415"/>
                  </a:lnTo>
                </a:path>
                <a:path w="2519679" h="1477010">
                  <a:moveTo>
                    <a:pt x="2087879" y="513588"/>
                  </a:moveTo>
                  <a:lnTo>
                    <a:pt x="2087879" y="365759"/>
                  </a:lnTo>
                </a:path>
                <a:path w="2519679" h="1477010">
                  <a:moveTo>
                    <a:pt x="2058924" y="661415"/>
                  </a:moveTo>
                  <a:lnTo>
                    <a:pt x="2116836" y="661415"/>
                  </a:lnTo>
                </a:path>
                <a:path w="2519679" h="1477010">
                  <a:moveTo>
                    <a:pt x="2058924" y="365759"/>
                  </a:moveTo>
                  <a:lnTo>
                    <a:pt x="2116836" y="365759"/>
                  </a:lnTo>
                </a:path>
                <a:path w="2519679" h="1477010">
                  <a:moveTo>
                    <a:pt x="2107691" y="505968"/>
                  </a:moveTo>
                  <a:lnTo>
                    <a:pt x="2107691" y="649224"/>
                  </a:lnTo>
                </a:path>
                <a:path w="2519679" h="1477010">
                  <a:moveTo>
                    <a:pt x="2107691" y="505968"/>
                  </a:moveTo>
                  <a:lnTo>
                    <a:pt x="2107691" y="362712"/>
                  </a:lnTo>
                </a:path>
                <a:path w="2519679" h="1477010">
                  <a:moveTo>
                    <a:pt x="2078736" y="649224"/>
                  </a:moveTo>
                  <a:lnTo>
                    <a:pt x="2135124" y="649224"/>
                  </a:lnTo>
                </a:path>
                <a:path w="2519679" h="1477010">
                  <a:moveTo>
                    <a:pt x="2078736" y="362712"/>
                  </a:moveTo>
                  <a:lnTo>
                    <a:pt x="2135124" y="362712"/>
                  </a:lnTo>
                </a:path>
                <a:path w="2519679" h="1477010">
                  <a:moveTo>
                    <a:pt x="2125979" y="487680"/>
                  </a:moveTo>
                  <a:lnTo>
                    <a:pt x="2125979" y="626363"/>
                  </a:lnTo>
                </a:path>
                <a:path w="2519679" h="1477010">
                  <a:moveTo>
                    <a:pt x="2125979" y="487680"/>
                  </a:moveTo>
                  <a:lnTo>
                    <a:pt x="2125979" y="348995"/>
                  </a:lnTo>
                </a:path>
                <a:path w="2519679" h="1477010">
                  <a:moveTo>
                    <a:pt x="2097024" y="626363"/>
                  </a:moveTo>
                  <a:lnTo>
                    <a:pt x="2154936" y="626363"/>
                  </a:lnTo>
                </a:path>
                <a:path w="2519679" h="1477010">
                  <a:moveTo>
                    <a:pt x="2097024" y="348995"/>
                  </a:moveTo>
                  <a:lnTo>
                    <a:pt x="2154936" y="348995"/>
                  </a:lnTo>
                </a:path>
                <a:path w="2519679" h="1477010">
                  <a:moveTo>
                    <a:pt x="2145791" y="480059"/>
                  </a:moveTo>
                  <a:lnTo>
                    <a:pt x="2145791" y="614171"/>
                  </a:lnTo>
                </a:path>
                <a:path w="2519679" h="1477010">
                  <a:moveTo>
                    <a:pt x="2145791" y="480059"/>
                  </a:moveTo>
                  <a:lnTo>
                    <a:pt x="2145791" y="345948"/>
                  </a:lnTo>
                </a:path>
                <a:path w="2519679" h="1477010">
                  <a:moveTo>
                    <a:pt x="2116836" y="614171"/>
                  </a:moveTo>
                  <a:lnTo>
                    <a:pt x="2174748" y="614171"/>
                  </a:lnTo>
                </a:path>
                <a:path w="2519679" h="1477010">
                  <a:moveTo>
                    <a:pt x="2116836" y="345948"/>
                  </a:moveTo>
                  <a:lnTo>
                    <a:pt x="2174748" y="345948"/>
                  </a:lnTo>
                </a:path>
                <a:path w="2519679" h="1477010">
                  <a:moveTo>
                    <a:pt x="2164079" y="473963"/>
                  </a:moveTo>
                  <a:lnTo>
                    <a:pt x="2164079" y="603503"/>
                  </a:lnTo>
                </a:path>
                <a:path w="2519679" h="1477010">
                  <a:moveTo>
                    <a:pt x="2164079" y="473963"/>
                  </a:moveTo>
                  <a:lnTo>
                    <a:pt x="2164079" y="342900"/>
                  </a:lnTo>
                </a:path>
                <a:path w="2519679" h="1477010">
                  <a:moveTo>
                    <a:pt x="2136648" y="603503"/>
                  </a:moveTo>
                  <a:lnTo>
                    <a:pt x="2193036" y="603503"/>
                  </a:lnTo>
                </a:path>
                <a:path w="2519679" h="1477010">
                  <a:moveTo>
                    <a:pt x="2136648" y="342900"/>
                  </a:moveTo>
                  <a:lnTo>
                    <a:pt x="2193036" y="342900"/>
                  </a:lnTo>
                </a:path>
                <a:path w="2519679" h="1477010">
                  <a:moveTo>
                    <a:pt x="2183891" y="467868"/>
                  </a:moveTo>
                  <a:lnTo>
                    <a:pt x="2183891" y="597407"/>
                  </a:lnTo>
                </a:path>
                <a:path w="2519679" h="1477010">
                  <a:moveTo>
                    <a:pt x="2183891" y="467868"/>
                  </a:moveTo>
                  <a:lnTo>
                    <a:pt x="2183891" y="336803"/>
                  </a:lnTo>
                </a:path>
                <a:path w="2519679" h="1477010">
                  <a:moveTo>
                    <a:pt x="2154936" y="597407"/>
                  </a:moveTo>
                  <a:lnTo>
                    <a:pt x="2212848" y="597407"/>
                  </a:lnTo>
                </a:path>
                <a:path w="2519679" h="1477010">
                  <a:moveTo>
                    <a:pt x="2154936" y="336803"/>
                  </a:moveTo>
                  <a:lnTo>
                    <a:pt x="2212848" y="336803"/>
                  </a:lnTo>
                </a:path>
                <a:path w="2519679" h="1477010">
                  <a:moveTo>
                    <a:pt x="2202179" y="451103"/>
                  </a:moveTo>
                  <a:lnTo>
                    <a:pt x="2202179" y="583692"/>
                  </a:lnTo>
                </a:path>
                <a:path w="2519679" h="1477010">
                  <a:moveTo>
                    <a:pt x="2202179" y="451103"/>
                  </a:moveTo>
                  <a:lnTo>
                    <a:pt x="2202179" y="316992"/>
                  </a:lnTo>
                </a:path>
                <a:path w="2519679" h="1477010">
                  <a:moveTo>
                    <a:pt x="2174748" y="583692"/>
                  </a:moveTo>
                  <a:lnTo>
                    <a:pt x="2231136" y="583692"/>
                  </a:lnTo>
                </a:path>
                <a:path w="2519679" h="1477010">
                  <a:moveTo>
                    <a:pt x="2174748" y="316992"/>
                  </a:moveTo>
                  <a:lnTo>
                    <a:pt x="2231136" y="316992"/>
                  </a:lnTo>
                </a:path>
                <a:path w="2519679" h="1477010">
                  <a:moveTo>
                    <a:pt x="2221991" y="422148"/>
                  </a:moveTo>
                  <a:lnTo>
                    <a:pt x="2221991" y="557783"/>
                  </a:lnTo>
                </a:path>
                <a:path w="2519679" h="1477010">
                  <a:moveTo>
                    <a:pt x="2221991" y="422148"/>
                  </a:moveTo>
                  <a:lnTo>
                    <a:pt x="2221991" y="286512"/>
                  </a:lnTo>
                </a:path>
                <a:path w="2519679" h="1477010">
                  <a:moveTo>
                    <a:pt x="2193036" y="557783"/>
                  </a:moveTo>
                  <a:lnTo>
                    <a:pt x="2250948" y="557783"/>
                  </a:lnTo>
                </a:path>
                <a:path w="2519679" h="1477010">
                  <a:moveTo>
                    <a:pt x="2193036" y="286512"/>
                  </a:moveTo>
                  <a:lnTo>
                    <a:pt x="2250948" y="286512"/>
                  </a:lnTo>
                </a:path>
                <a:path w="2519679" h="1477010">
                  <a:moveTo>
                    <a:pt x="2241804" y="403859"/>
                  </a:moveTo>
                  <a:lnTo>
                    <a:pt x="2241804" y="547115"/>
                  </a:lnTo>
                </a:path>
                <a:path w="2519679" h="1477010">
                  <a:moveTo>
                    <a:pt x="2241804" y="403859"/>
                  </a:moveTo>
                  <a:lnTo>
                    <a:pt x="2241804" y="262127"/>
                  </a:lnTo>
                </a:path>
                <a:path w="2519679" h="1477010">
                  <a:moveTo>
                    <a:pt x="2212848" y="547115"/>
                  </a:moveTo>
                  <a:lnTo>
                    <a:pt x="2269236" y="547115"/>
                  </a:lnTo>
                </a:path>
                <a:path w="2519679" h="1477010">
                  <a:moveTo>
                    <a:pt x="2212848" y="262127"/>
                  </a:moveTo>
                  <a:lnTo>
                    <a:pt x="2269236" y="262127"/>
                  </a:lnTo>
                </a:path>
                <a:path w="2519679" h="1477010">
                  <a:moveTo>
                    <a:pt x="2260091" y="373380"/>
                  </a:moveTo>
                  <a:lnTo>
                    <a:pt x="2260091" y="521207"/>
                  </a:lnTo>
                </a:path>
                <a:path w="2519679" h="1477010">
                  <a:moveTo>
                    <a:pt x="2260091" y="373380"/>
                  </a:moveTo>
                  <a:lnTo>
                    <a:pt x="2260091" y="225551"/>
                  </a:lnTo>
                </a:path>
                <a:path w="2519679" h="1477010">
                  <a:moveTo>
                    <a:pt x="2231136" y="521207"/>
                  </a:moveTo>
                  <a:lnTo>
                    <a:pt x="2289048" y="521207"/>
                  </a:lnTo>
                </a:path>
                <a:path w="2519679" h="1477010">
                  <a:moveTo>
                    <a:pt x="2231136" y="225551"/>
                  </a:moveTo>
                  <a:lnTo>
                    <a:pt x="2289048" y="225551"/>
                  </a:lnTo>
                </a:path>
                <a:path w="2519679" h="1477010">
                  <a:moveTo>
                    <a:pt x="2279904" y="345948"/>
                  </a:moveTo>
                  <a:lnTo>
                    <a:pt x="2279904" y="489203"/>
                  </a:lnTo>
                </a:path>
                <a:path w="2519679" h="1477010">
                  <a:moveTo>
                    <a:pt x="2279904" y="345948"/>
                  </a:moveTo>
                  <a:lnTo>
                    <a:pt x="2279904" y="202692"/>
                  </a:lnTo>
                </a:path>
                <a:path w="2519679" h="1477010">
                  <a:moveTo>
                    <a:pt x="2250948" y="489203"/>
                  </a:moveTo>
                  <a:lnTo>
                    <a:pt x="2307336" y="489203"/>
                  </a:lnTo>
                </a:path>
                <a:path w="2519679" h="1477010">
                  <a:moveTo>
                    <a:pt x="2250948" y="202692"/>
                  </a:moveTo>
                  <a:lnTo>
                    <a:pt x="2307336" y="202692"/>
                  </a:lnTo>
                </a:path>
                <a:path w="2519679" h="1477010">
                  <a:moveTo>
                    <a:pt x="2298191" y="327659"/>
                  </a:moveTo>
                  <a:lnTo>
                    <a:pt x="2298191" y="469392"/>
                  </a:lnTo>
                </a:path>
                <a:path w="2519679" h="1477010">
                  <a:moveTo>
                    <a:pt x="2298191" y="327659"/>
                  </a:moveTo>
                  <a:lnTo>
                    <a:pt x="2298191" y="185927"/>
                  </a:lnTo>
                </a:path>
                <a:path w="2519679" h="1477010">
                  <a:moveTo>
                    <a:pt x="2269236" y="469392"/>
                  </a:moveTo>
                  <a:lnTo>
                    <a:pt x="2327148" y="469392"/>
                  </a:lnTo>
                </a:path>
                <a:path w="2519679" h="1477010">
                  <a:moveTo>
                    <a:pt x="2269236" y="185927"/>
                  </a:moveTo>
                  <a:lnTo>
                    <a:pt x="2327148" y="185927"/>
                  </a:lnTo>
                </a:path>
                <a:path w="2519679" h="1477010">
                  <a:moveTo>
                    <a:pt x="2318004" y="304800"/>
                  </a:moveTo>
                  <a:lnTo>
                    <a:pt x="2318004" y="445007"/>
                  </a:lnTo>
                </a:path>
                <a:path w="2519679" h="1477010">
                  <a:moveTo>
                    <a:pt x="2318004" y="304800"/>
                  </a:moveTo>
                  <a:lnTo>
                    <a:pt x="2318004" y="164592"/>
                  </a:lnTo>
                </a:path>
                <a:path w="2519679" h="1477010">
                  <a:moveTo>
                    <a:pt x="2289048" y="445007"/>
                  </a:moveTo>
                  <a:lnTo>
                    <a:pt x="2346960" y="445007"/>
                  </a:lnTo>
                </a:path>
                <a:path w="2519679" h="1477010">
                  <a:moveTo>
                    <a:pt x="2289048" y="164592"/>
                  </a:moveTo>
                  <a:lnTo>
                    <a:pt x="2346960" y="164592"/>
                  </a:lnTo>
                </a:path>
                <a:path w="2519679" h="1477010">
                  <a:moveTo>
                    <a:pt x="2336291" y="286512"/>
                  </a:moveTo>
                  <a:lnTo>
                    <a:pt x="2336291" y="426719"/>
                  </a:lnTo>
                </a:path>
                <a:path w="2519679" h="1477010">
                  <a:moveTo>
                    <a:pt x="2336291" y="286512"/>
                  </a:moveTo>
                  <a:lnTo>
                    <a:pt x="2336291" y="144780"/>
                  </a:lnTo>
                </a:path>
                <a:path w="2519679" h="1477010">
                  <a:moveTo>
                    <a:pt x="2308860" y="426719"/>
                  </a:moveTo>
                  <a:lnTo>
                    <a:pt x="2365248" y="426719"/>
                  </a:lnTo>
                </a:path>
                <a:path w="2519679" h="1477010">
                  <a:moveTo>
                    <a:pt x="2308860" y="144780"/>
                  </a:moveTo>
                  <a:lnTo>
                    <a:pt x="2365248" y="144780"/>
                  </a:lnTo>
                </a:path>
                <a:path w="2519679" h="1477010">
                  <a:moveTo>
                    <a:pt x="2356104" y="268224"/>
                  </a:moveTo>
                  <a:lnTo>
                    <a:pt x="2356104" y="409956"/>
                  </a:lnTo>
                </a:path>
                <a:path w="2519679" h="1477010">
                  <a:moveTo>
                    <a:pt x="2356104" y="268224"/>
                  </a:moveTo>
                  <a:lnTo>
                    <a:pt x="2356104" y="128015"/>
                  </a:lnTo>
                </a:path>
                <a:path w="2519679" h="1477010">
                  <a:moveTo>
                    <a:pt x="2327148" y="409956"/>
                  </a:moveTo>
                  <a:lnTo>
                    <a:pt x="2385060" y="409956"/>
                  </a:lnTo>
                </a:path>
                <a:path w="2519679" h="1477010">
                  <a:moveTo>
                    <a:pt x="2327148" y="128015"/>
                  </a:moveTo>
                  <a:lnTo>
                    <a:pt x="2385060" y="128015"/>
                  </a:lnTo>
                </a:path>
                <a:path w="2519679" h="1477010">
                  <a:moveTo>
                    <a:pt x="2374391" y="243839"/>
                  </a:moveTo>
                  <a:lnTo>
                    <a:pt x="2374391" y="381000"/>
                  </a:lnTo>
                </a:path>
                <a:path w="2519679" h="1477010">
                  <a:moveTo>
                    <a:pt x="2374391" y="243839"/>
                  </a:moveTo>
                  <a:lnTo>
                    <a:pt x="2374391" y="106680"/>
                  </a:lnTo>
                </a:path>
                <a:path w="2519679" h="1477010">
                  <a:moveTo>
                    <a:pt x="2346960" y="381000"/>
                  </a:moveTo>
                  <a:lnTo>
                    <a:pt x="2403348" y="381000"/>
                  </a:lnTo>
                </a:path>
                <a:path w="2519679" h="1477010">
                  <a:moveTo>
                    <a:pt x="2346960" y="106680"/>
                  </a:moveTo>
                  <a:lnTo>
                    <a:pt x="2403348" y="106680"/>
                  </a:lnTo>
                </a:path>
                <a:path w="2519679" h="1477010">
                  <a:moveTo>
                    <a:pt x="2394204" y="234695"/>
                  </a:moveTo>
                  <a:lnTo>
                    <a:pt x="2394204" y="371856"/>
                  </a:lnTo>
                </a:path>
                <a:path w="2519679" h="1477010">
                  <a:moveTo>
                    <a:pt x="2394204" y="234695"/>
                  </a:moveTo>
                  <a:lnTo>
                    <a:pt x="2394204" y="97536"/>
                  </a:lnTo>
                </a:path>
                <a:path w="2519679" h="1477010">
                  <a:moveTo>
                    <a:pt x="2365248" y="371856"/>
                  </a:moveTo>
                  <a:lnTo>
                    <a:pt x="2423160" y="371856"/>
                  </a:lnTo>
                </a:path>
                <a:path w="2519679" h="1477010">
                  <a:moveTo>
                    <a:pt x="2365248" y="97536"/>
                  </a:moveTo>
                  <a:lnTo>
                    <a:pt x="2423160" y="97536"/>
                  </a:lnTo>
                </a:path>
                <a:path w="2519679" h="1477010">
                  <a:moveTo>
                    <a:pt x="2414016" y="214883"/>
                  </a:moveTo>
                  <a:lnTo>
                    <a:pt x="2414016" y="347471"/>
                  </a:lnTo>
                </a:path>
                <a:path w="2519679" h="1477010">
                  <a:moveTo>
                    <a:pt x="2414016" y="214883"/>
                  </a:moveTo>
                  <a:lnTo>
                    <a:pt x="2414016" y="80771"/>
                  </a:lnTo>
                </a:path>
                <a:path w="2519679" h="1477010">
                  <a:moveTo>
                    <a:pt x="2385060" y="347471"/>
                  </a:moveTo>
                  <a:lnTo>
                    <a:pt x="2441448" y="347471"/>
                  </a:lnTo>
                </a:path>
                <a:path w="2519679" h="1477010">
                  <a:moveTo>
                    <a:pt x="2385060" y="80771"/>
                  </a:moveTo>
                  <a:lnTo>
                    <a:pt x="2441448" y="80771"/>
                  </a:lnTo>
                </a:path>
                <a:path w="2519679" h="1477010">
                  <a:moveTo>
                    <a:pt x="2432304" y="211836"/>
                  </a:moveTo>
                  <a:lnTo>
                    <a:pt x="2432304" y="347471"/>
                  </a:lnTo>
                </a:path>
                <a:path w="2519679" h="1477010">
                  <a:moveTo>
                    <a:pt x="2432304" y="211836"/>
                  </a:moveTo>
                  <a:lnTo>
                    <a:pt x="2432304" y="76200"/>
                  </a:lnTo>
                </a:path>
                <a:path w="2519679" h="1477010">
                  <a:moveTo>
                    <a:pt x="2403348" y="347471"/>
                  </a:moveTo>
                  <a:lnTo>
                    <a:pt x="2461260" y="347471"/>
                  </a:lnTo>
                </a:path>
                <a:path w="2519679" h="1477010">
                  <a:moveTo>
                    <a:pt x="2403348" y="76200"/>
                  </a:moveTo>
                  <a:lnTo>
                    <a:pt x="2461260" y="76200"/>
                  </a:lnTo>
                </a:path>
                <a:path w="2519679" h="1477010">
                  <a:moveTo>
                    <a:pt x="2452116" y="192024"/>
                  </a:moveTo>
                  <a:lnTo>
                    <a:pt x="2452116" y="321563"/>
                  </a:lnTo>
                </a:path>
                <a:path w="2519679" h="1477010">
                  <a:moveTo>
                    <a:pt x="2452116" y="192024"/>
                  </a:moveTo>
                  <a:lnTo>
                    <a:pt x="2452116" y="60959"/>
                  </a:lnTo>
                </a:path>
                <a:path w="2519679" h="1477010">
                  <a:moveTo>
                    <a:pt x="2423160" y="321563"/>
                  </a:moveTo>
                  <a:lnTo>
                    <a:pt x="2479548" y="321563"/>
                  </a:lnTo>
                </a:path>
                <a:path w="2519679" h="1477010">
                  <a:moveTo>
                    <a:pt x="2423160" y="60959"/>
                  </a:moveTo>
                  <a:lnTo>
                    <a:pt x="2479548" y="60959"/>
                  </a:lnTo>
                </a:path>
                <a:path w="2519679" h="1477010">
                  <a:moveTo>
                    <a:pt x="2470404" y="187451"/>
                  </a:moveTo>
                  <a:lnTo>
                    <a:pt x="2470404" y="316992"/>
                  </a:lnTo>
                </a:path>
                <a:path w="2519679" h="1477010">
                  <a:moveTo>
                    <a:pt x="2470404" y="187451"/>
                  </a:moveTo>
                  <a:lnTo>
                    <a:pt x="2470404" y="59436"/>
                  </a:lnTo>
                </a:path>
                <a:path w="2519679" h="1477010">
                  <a:moveTo>
                    <a:pt x="2441448" y="316992"/>
                  </a:moveTo>
                  <a:lnTo>
                    <a:pt x="2499360" y="316992"/>
                  </a:lnTo>
                </a:path>
                <a:path w="2519679" h="1477010">
                  <a:moveTo>
                    <a:pt x="2441448" y="59436"/>
                  </a:moveTo>
                  <a:lnTo>
                    <a:pt x="2499360" y="59436"/>
                  </a:lnTo>
                </a:path>
                <a:path w="2519679" h="1477010">
                  <a:moveTo>
                    <a:pt x="2490216" y="179831"/>
                  </a:moveTo>
                  <a:lnTo>
                    <a:pt x="2490216" y="306324"/>
                  </a:lnTo>
                </a:path>
                <a:path w="2519679" h="1477010">
                  <a:moveTo>
                    <a:pt x="2490216" y="179831"/>
                  </a:moveTo>
                  <a:lnTo>
                    <a:pt x="2490216" y="53339"/>
                  </a:lnTo>
                </a:path>
                <a:path w="2519679" h="1477010">
                  <a:moveTo>
                    <a:pt x="2461260" y="306324"/>
                  </a:moveTo>
                  <a:lnTo>
                    <a:pt x="2519172" y="306324"/>
                  </a:lnTo>
                </a:path>
                <a:path w="2519679" h="1477010">
                  <a:moveTo>
                    <a:pt x="2461260" y="53339"/>
                  </a:moveTo>
                  <a:lnTo>
                    <a:pt x="2519172" y="53339"/>
                  </a:lnTo>
                </a:path>
              </a:pathLst>
            </a:custGeom>
            <a:ln w="9525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674108" y="3666744"/>
              <a:ext cx="53340" cy="250190"/>
            </a:xfrm>
            <a:custGeom>
              <a:avLst/>
              <a:gdLst/>
              <a:ahLst/>
              <a:cxnLst/>
              <a:rect l="l" t="t" r="r" b="b"/>
              <a:pathLst>
                <a:path w="53339" h="250189">
                  <a:moveTo>
                    <a:pt x="27431" y="124967"/>
                  </a:moveTo>
                  <a:lnTo>
                    <a:pt x="27431" y="249935"/>
                  </a:lnTo>
                </a:path>
                <a:path w="53339" h="250189">
                  <a:moveTo>
                    <a:pt x="27431" y="124967"/>
                  </a:moveTo>
                  <a:lnTo>
                    <a:pt x="27431" y="0"/>
                  </a:lnTo>
                </a:path>
                <a:path w="53339" h="250189">
                  <a:moveTo>
                    <a:pt x="0" y="249935"/>
                  </a:moveTo>
                  <a:lnTo>
                    <a:pt x="53339" y="249935"/>
                  </a:lnTo>
                </a:path>
                <a:path w="53339" h="25018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658112" y="4971288"/>
              <a:ext cx="631190" cy="135890"/>
            </a:xfrm>
            <a:custGeom>
              <a:avLst/>
              <a:gdLst/>
              <a:ahLst/>
              <a:cxnLst/>
              <a:rect l="l" t="t" r="r" b="b"/>
              <a:pathLst>
                <a:path w="631189" h="135889">
                  <a:moveTo>
                    <a:pt x="0" y="135636"/>
                  </a:moveTo>
                  <a:lnTo>
                    <a:pt x="57912" y="135636"/>
                  </a:lnTo>
                </a:path>
                <a:path w="631189" h="135889">
                  <a:moveTo>
                    <a:pt x="0" y="135636"/>
                  </a:moveTo>
                  <a:lnTo>
                    <a:pt x="57912" y="135636"/>
                  </a:lnTo>
                </a:path>
                <a:path w="631189" h="135889">
                  <a:moveTo>
                    <a:pt x="19812" y="135636"/>
                  </a:moveTo>
                  <a:lnTo>
                    <a:pt x="76200" y="135636"/>
                  </a:lnTo>
                </a:path>
                <a:path w="631189" h="135889">
                  <a:moveTo>
                    <a:pt x="19812" y="135636"/>
                  </a:moveTo>
                  <a:lnTo>
                    <a:pt x="76200" y="135636"/>
                  </a:lnTo>
                </a:path>
                <a:path w="631189" h="135889">
                  <a:moveTo>
                    <a:pt x="38100" y="135636"/>
                  </a:moveTo>
                  <a:lnTo>
                    <a:pt x="96012" y="135636"/>
                  </a:lnTo>
                </a:path>
                <a:path w="631189" h="135889">
                  <a:moveTo>
                    <a:pt x="38100" y="135636"/>
                  </a:moveTo>
                  <a:lnTo>
                    <a:pt x="96012" y="135636"/>
                  </a:lnTo>
                </a:path>
                <a:path w="631189" h="135889">
                  <a:moveTo>
                    <a:pt x="57912" y="135636"/>
                  </a:moveTo>
                  <a:lnTo>
                    <a:pt x="114300" y="135636"/>
                  </a:lnTo>
                </a:path>
                <a:path w="631189" h="135889">
                  <a:moveTo>
                    <a:pt x="57912" y="135636"/>
                  </a:moveTo>
                  <a:lnTo>
                    <a:pt x="114300" y="135636"/>
                  </a:lnTo>
                </a:path>
                <a:path w="631189" h="135889">
                  <a:moveTo>
                    <a:pt x="76200" y="135636"/>
                  </a:moveTo>
                  <a:lnTo>
                    <a:pt x="134112" y="135636"/>
                  </a:lnTo>
                </a:path>
                <a:path w="631189" h="135889">
                  <a:moveTo>
                    <a:pt x="76200" y="135636"/>
                  </a:moveTo>
                  <a:lnTo>
                    <a:pt x="134112" y="135636"/>
                  </a:lnTo>
                </a:path>
                <a:path w="631189" h="135889">
                  <a:moveTo>
                    <a:pt x="96012" y="135636"/>
                  </a:moveTo>
                  <a:lnTo>
                    <a:pt x="153924" y="135636"/>
                  </a:lnTo>
                </a:path>
                <a:path w="631189" h="135889">
                  <a:moveTo>
                    <a:pt x="96012" y="135636"/>
                  </a:moveTo>
                  <a:lnTo>
                    <a:pt x="153924" y="135636"/>
                  </a:lnTo>
                </a:path>
                <a:path w="631189" h="135889">
                  <a:moveTo>
                    <a:pt x="115824" y="135636"/>
                  </a:moveTo>
                  <a:lnTo>
                    <a:pt x="172212" y="135636"/>
                  </a:lnTo>
                </a:path>
                <a:path w="631189" h="135889">
                  <a:moveTo>
                    <a:pt x="115824" y="135636"/>
                  </a:moveTo>
                  <a:lnTo>
                    <a:pt x="172212" y="135636"/>
                  </a:lnTo>
                </a:path>
                <a:path w="631189" h="135889">
                  <a:moveTo>
                    <a:pt x="134112" y="135636"/>
                  </a:moveTo>
                  <a:lnTo>
                    <a:pt x="192024" y="135636"/>
                  </a:lnTo>
                </a:path>
                <a:path w="631189" h="135889">
                  <a:moveTo>
                    <a:pt x="134112" y="135636"/>
                  </a:moveTo>
                  <a:lnTo>
                    <a:pt x="192024" y="135636"/>
                  </a:lnTo>
                </a:path>
                <a:path w="631189" h="135889">
                  <a:moveTo>
                    <a:pt x="153924" y="135636"/>
                  </a:moveTo>
                  <a:lnTo>
                    <a:pt x="210312" y="135636"/>
                  </a:lnTo>
                </a:path>
                <a:path w="631189" h="135889">
                  <a:moveTo>
                    <a:pt x="153924" y="135636"/>
                  </a:moveTo>
                  <a:lnTo>
                    <a:pt x="210312" y="135636"/>
                  </a:lnTo>
                </a:path>
                <a:path w="631189" h="135889">
                  <a:moveTo>
                    <a:pt x="172212" y="135636"/>
                  </a:moveTo>
                  <a:lnTo>
                    <a:pt x="230124" y="135636"/>
                  </a:lnTo>
                </a:path>
                <a:path w="631189" h="135889">
                  <a:moveTo>
                    <a:pt x="172212" y="135636"/>
                  </a:moveTo>
                  <a:lnTo>
                    <a:pt x="230124" y="135636"/>
                  </a:lnTo>
                </a:path>
                <a:path w="631189" h="135889">
                  <a:moveTo>
                    <a:pt x="192024" y="135636"/>
                  </a:moveTo>
                  <a:lnTo>
                    <a:pt x="248412" y="135636"/>
                  </a:lnTo>
                </a:path>
                <a:path w="631189" h="135889">
                  <a:moveTo>
                    <a:pt x="192024" y="135636"/>
                  </a:moveTo>
                  <a:lnTo>
                    <a:pt x="248412" y="135636"/>
                  </a:lnTo>
                </a:path>
                <a:path w="631189" h="135889">
                  <a:moveTo>
                    <a:pt x="210312" y="135636"/>
                  </a:moveTo>
                  <a:lnTo>
                    <a:pt x="268224" y="135636"/>
                  </a:lnTo>
                </a:path>
                <a:path w="631189" h="135889">
                  <a:moveTo>
                    <a:pt x="210312" y="135636"/>
                  </a:moveTo>
                  <a:lnTo>
                    <a:pt x="268224" y="135636"/>
                  </a:lnTo>
                </a:path>
                <a:path w="631189" h="135889">
                  <a:moveTo>
                    <a:pt x="230124" y="135636"/>
                  </a:moveTo>
                  <a:lnTo>
                    <a:pt x="286512" y="135636"/>
                  </a:lnTo>
                </a:path>
                <a:path w="631189" h="135889">
                  <a:moveTo>
                    <a:pt x="230124" y="135636"/>
                  </a:moveTo>
                  <a:lnTo>
                    <a:pt x="286512" y="135636"/>
                  </a:lnTo>
                </a:path>
                <a:path w="631189" h="135889">
                  <a:moveTo>
                    <a:pt x="248412" y="135636"/>
                  </a:moveTo>
                  <a:lnTo>
                    <a:pt x="306324" y="135636"/>
                  </a:lnTo>
                </a:path>
                <a:path w="631189" h="135889">
                  <a:moveTo>
                    <a:pt x="248412" y="135636"/>
                  </a:moveTo>
                  <a:lnTo>
                    <a:pt x="306324" y="135636"/>
                  </a:lnTo>
                </a:path>
                <a:path w="631189" h="135889">
                  <a:moveTo>
                    <a:pt x="268224" y="135636"/>
                  </a:moveTo>
                  <a:lnTo>
                    <a:pt x="326136" y="135636"/>
                  </a:lnTo>
                </a:path>
                <a:path w="631189" h="135889">
                  <a:moveTo>
                    <a:pt x="268224" y="135636"/>
                  </a:moveTo>
                  <a:lnTo>
                    <a:pt x="326136" y="135636"/>
                  </a:lnTo>
                </a:path>
                <a:path w="631189" h="135889">
                  <a:moveTo>
                    <a:pt x="288036" y="135636"/>
                  </a:moveTo>
                  <a:lnTo>
                    <a:pt x="344424" y="135636"/>
                  </a:lnTo>
                </a:path>
                <a:path w="631189" h="135889">
                  <a:moveTo>
                    <a:pt x="288036" y="135636"/>
                  </a:moveTo>
                  <a:lnTo>
                    <a:pt x="344424" y="135636"/>
                  </a:lnTo>
                </a:path>
                <a:path w="631189" h="135889">
                  <a:moveTo>
                    <a:pt x="306324" y="135636"/>
                  </a:moveTo>
                  <a:lnTo>
                    <a:pt x="364236" y="135636"/>
                  </a:lnTo>
                </a:path>
                <a:path w="631189" h="135889">
                  <a:moveTo>
                    <a:pt x="306324" y="135636"/>
                  </a:moveTo>
                  <a:lnTo>
                    <a:pt x="364236" y="135636"/>
                  </a:lnTo>
                </a:path>
                <a:path w="631189" h="135889">
                  <a:moveTo>
                    <a:pt x="326136" y="135636"/>
                  </a:moveTo>
                  <a:lnTo>
                    <a:pt x="382524" y="135636"/>
                  </a:lnTo>
                </a:path>
                <a:path w="631189" h="135889">
                  <a:moveTo>
                    <a:pt x="326136" y="135636"/>
                  </a:moveTo>
                  <a:lnTo>
                    <a:pt x="382524" y="135636"/>
                  </a:lnTo>
                </a:path>
                <a:path w="631189" h="135889">
                  <a:moveTo>
                    <a:pt x="329183" y="135636"/>
                  </a:moveTo>
                  <a:lnTo>
                    <a:pt x="385571" y="135636"/>
                  </a:lnTo>
                </a:path>
                <a:path w="631189" h="135889">
                  <a:moveTo>
                    <a:pt x="329183" y="135636"/>
                  </a:moveTo>
                  <a:lnTo>
                    <a:pt x="385571" y="135636"/>
                  </a:lnTo>
                </a:path>
                <a:path w="631189" h="135889">
                  <a:moveTo>
                    <a:pt x="347471" y="135636"/>
                  </a:moveTo>
                  <a:lnTo>
                    <a:pt x="405383" y="135636"/>
                  </a:lnTo>
                </a:path>
                <a:path w="631189" h="135889">
                  <a:moveTo>
                    <a:pt x="347471" y="135636"/>
                  </a:moveTo>
                  <a:lnTo>
                    <a:pt x="405383" y="135636"/>
                  </a:lnTo>
                </a:path>
                <a:path w="631189" h="135889">
                  <a:moveTo>
                    <a:pt x="367283" y="135636"/>
                  </a:moveTo>
                  <a:lnTo>
                    <a:pt x="423671" y="135636"/>
                  </a:lnTo>
                </a:path>
                <a:path w="631189" h="135889">
                  <a:moveTo>
                    <a:pt x="367283" y="135636"/>
                  </a:moveTo>
                  <a:lnTo>
                    <a:pt x="423671" y="135636"/>
                  </a:lnTo>
                </a:path>
                <a:path w="631189" h="135889">
                  <a:moveTo>
                    <a:pt x="385571" y="135636"/>
                  </a:moveTo>
                  <a:lnTo>
                    <a:pt x="443483" y="135636"/>
                  </a:lnTo>
                </a:path>
                <a:path w="631189" h="135889">
                  <a:moveTo>
                    <a:pt x="385571" y="135636"/>
                  </a:moveTo>
                  <a:lnTo>
                    <a:pt x="443483" y="135636"/>
                  </a:lnTo>
                </a:path>
                <a:path w="631189" h="135889">
                  <a:moveTo>
                    <a:pt x="405383" y="135636"/>
                  </a:moveTo>
                  <a:lnTo>
                    <a:pt x="461771" y="135636"/>
                  </a:lnTo>
                </a:path>
                <a:path w="631189" h="135889">
                  <a:moveTo>
                    <a:pt x="405383" y="135636"/>
                  </a:moveTo>
                  <a:lnTo>
                    <a:pt x="461771" y="135636"/>
                  </a:lnTo>
                </a:path>
                <a:path w="631189" h="135889">
                  <a:moveTo>
                    <a:pt x="423671" y="135636"/>
                  </a:moveTo>
                  <a:lnTo>
                    <a:pt x="481583" y="135636"/>
                  </a:lnTo>
                </a:path>
                <a:path w="631189" h="135889">
                  <a:moveTo>
                    <a:pt x="423671" y="135636"/>
                  </a:moveTo>
                  <a:lnTo>
                    <a:pt x="481583" y="135636"/>
                  </a:lnTo>
                </a:path>
                <a:path w="631189" h="135889">
                  <a:moveTo>
                    <a:pt x="582168" y="134112"/>
                  </a:moveTo>
                  <a:lnTo>
                    <a:pt x="582168" y="73151"/>
                  </a:lnTo>
                </a:path>
                <a:path w="631189" h="135889">
                  <a:moveTo>
                    <a:pt x="554736" y="73151"/>
                  </a:moveTo>
                  <a:lnTo>
                    <a:pt x="611124" y="73151"/>
                  </a:lnTo>
                </a:path>
                <a:path w="631189" h="135889">
                  <a:moveTo>
                    <a:pt x="601980" y="102107"/>
                  </a:moveTo>
                  <a:lnTo>
                    <a:pt x="601980" y="134112"/>
                  </a:lnTo>
                </a:path>
                <a:path w="631189" h="135889">
                  <a:moveTo>
                    <a:pt x="601980" y="102107"/>
                  </a:moveTo>
                  <a:lnTo>
                    <a:pt x="601980" y="0"/>
                  </a:lnTo>
                </a:path>
                <a:path w="631189" h="135889">
                  <a:moveTo>
                    <a:pt x="573024" y="0"/>
                  </a:moveTo>
                  <a:lnTo>
                    <a:pt x="630936" y="0"/>
                  </a:lnTo>
                </a:path>
              </a:pathLst>
            </a:custGeom>
            <a:ln w="9525">
              <a:solidFill>
                <a:srgbClr val="00C8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250948" y="3538727"/>
              <a:ext cx="2461260" cy="1560830"/>
            </a:xfrm>
            <a:custGeom>
              <a:avLst/>
              <a:gdLst/>
              <a:ahLst/>
              <a:cxnLst/>
              <a:rect l="l" t="t" r="r" b="b"/>
              <a:pathLst>
                <a:path w="2461260" h="1560829">
                  <a:moveTo>
                    <a:pt x="27431" y="1459992"/>
                  </a:moveTo>
                  <a:lnTo>
                    <a:pt x="27431" y="1560576"/>
                  </a:lnTo>
                </a:path>
                <a:path w="2461260" h="1560829">
                  <a:moveTo>
                    <a:pt x="27431" y="1459992"/>
                  </a:moveTo>
                  <a:lnTo>
                    <a:pt x="27431" y="1360932"/>
                  </a:lnTo>
                </a:path>
                <a:path w="2461260" h="1560829">
                  <a:moveTo>
                    <a:pt x="0" y="1560576"/>
                  </a:moveTo>
                  <a:lnTo>
                    <a:pt x="56387" y="1560576"/>
                  </a:lnTo>
                </a:path>
                <a:path w="2461260" h="1560829">
                  <a:moveTo>
                    <a:pt x="0" y="1360932"/>
                  </a:moveTo>
                  <a:lnTo>
                    <a:pt x="56387" y="1360932"/>
                  </a:lnTo>
                </a:path>
                <a:path w="2461260" h="1560829">
                  <a:moveTo>
                    <a:pt x="47243" y="1418844"/>
                  </a:moveTo>
                  <a:lnTo>
                    <a:pt x="47243" y="1516380"/>
                  </a:lnTo>
                </a:path>
                <a:path w="2461260" h="1560829">
                  <a:moveTo>
                    <a:pt x="47243" y="1418844"/>
                  </a:moveTo>
                  <a:lnTo>
                    <a:pt x="47243" y="1321308"/>
                  </a:lnTo>
                </a:path>
                <a:path w="2461260" h="1560829">
                  <a:moveTo>
                    <a:pt x="18287" y="1516380"/>
                  </a:moveTo>
                  <a:lnTo>
                    <a:pt x="76200" y="1516380"/>
                  </a:lnTo>
                </a:path>
                <a:path w="2461260" h="1560829">
                  <a:moveTo>
                    <a:pt x="18287" y="1321308"/>
                  </a:moveTo>
                  <a:lnTo>
                    <a:pt x="76200" y="1321308"/>
                  </a:lnTo>
                </a:path>
                <a:path w="2461260" h="1560829">
                  <a:moveTo>
                    <a:pt x="67056" y="1341120"/>
                  </a:moveTo>
                  <a:lnTo>
                    <a:pt x="67056" y="1421892"/>
                  </a:lnTo>
                </a:path>
                <a:path w="2461260" h="1560829">
                  <a:moveTo>
                    <a:pt x="67056" y="1341120"/>
                  </a:moveTo>
                  <a:lnTo>
                    <a:pt x="67056" y="1260348"/>
                  </a:lnTo>
                </a:path>
                <a:path w="2461260" h="1560829">
                  <a:moveTo>
                    <a:pt x="38100" y="1421892"/>
                  </a:moveTo>
                  <a:lnTo>
                    <a:pt x="94487" y="1421892"/>
                  </a:lnTo>
                </a:path>
                <a:path w="2461260" h="1560829">
                  <a:moveTo>
                    <a:pt x="38100" y="1260348"/>
                  </a:moveTo>
                  <a:lnTo>
                    <a:pt x="94487" y="1260348"/>
                  </a:lnTo>
                </a:path>
                <a:path w="2461260" h="1560829">
                  <a:moveTo>
                    <a:pt x="85343" y="1321308"/>
                  </a:moveTo>
                  <a:lnTo>
                    <a:pt x="85343" y="1402080"/>
                  </a:lnTo>
                </a:path>
                <a:path w="2461260" h="1560829">
                  <a:moveTo>
                    <a:pt x="85343" y="1321308"/>
                  </a:moveTo>
                  <a:lnTo>
                    <a:pt x="85343" y="1239012"/>
                  </a:lnTo>
                </a:path>
                <a:path w="2461260" h="1560829">
                  <a:moveTo>
                    <a:pt x="56387" y="1402080"/>
                  </a:moveTo>
                  <a:lnTo>
                    <a:pt x="114300" y="1402080"/>
                  </a:lnTo>
                </a:path>
                <a:path w="2461260" h="1560829">
                  <a:moveTo>
                    <a:pt x="56387" y="1239012"/>
                  </a:moveTo>
                  <a:lnTo>
                    <a:pt x="114300" y="1239012"/>
                  </a:lnTo>
                </a:path>
                <a:path w="2461260" h="1560829">
                  <a:moveTo>
                    <a:pt x="105156" y="1251204"/>
                  </a:moveTo>
                  <a:lnTo>
                    <a:pt x="105156" y="1333500"/>
                  </a:lnTo>
                </a:path>
                <a:path w="2461260" h="1560829">
                  <a:moveTo>
                    <a:pt x="105156" y="1251204"/>
                  </a:moveTo>
                  <a:lnTo>
                    <a:pt x="105156" y="1170432"/>
                  </a:lnTo>
                </a:path>
                <a:path w="2461260" h="1560829">
                  <a:moveTo>
                    <a:pt x="76200" y="1333500"/>
                  </a:moveTo>
                  <a:lnTo>
                    <a:pt x="132587" y="1333500"/>
                  </a:lnTo>
                </a:path>
                <a:path w="2461260" h="1560829">
                  <a:moveTo>
                    <a:pt x="76200" y="1170432"/>
                  </a:moveTo>
                  <a:lnTo>
                    <a:pt x="132587" y="1170432"/>
                  </a:lnTo>
                </a:path>
                <a:path w="2461260" h="1560829">
                  <a:moveTo>
                    <a:pt x="123443" y="1228344"/>
                  </a:moveTo>
                  <a:lnTo>
                    <a:pt x="123443" y="1303020"/>
                  </a:lnTo>
                </a:path>
                <a:path w="2461260" h="1560829">
                  <a:moveTo>
                    <a:pt x="123443" y="1228344"/>
                  </a:moveTo>
                  <a:lnTo>
                    <a:pt x="123443" y="1152144"/>
                  </a:lnTo>
                </a:path>
                <a:path w="2461260" h="1560829">
                  <a:moveTo>
                    <a:pt x="94487" y="1303020"/>
                  </a:moveTo>
                  <a:lnTo>
                    <a:pt x="152400" y="1303020"/>
                  </a:lnTo>
                </a:path>
                <a:path w="2461260" h="1560829">
                  <a:moveTo>
                    <a:pt x="94487" y="1152144"/>
                  </a:moveTo>
                  <a:lnTo>
                    <a:pt x="152400" y="1152144"/>
                  </a:lnTo>
                </a:path>
                <a:path w="2461260" h="1560829">
                  <a:moveTo>
                    <a:pt x="143256" y="1194816"/>
                  </a:moveTo>
                  <a:lnTo>
                    <a:pt x="143256" y="1266444"/>
                  </a:lnTo>
                </a:path>
                <a:path w="2461260" h="1560829">
                  <a:moveTo>
                    <a:pt x="143256" y="1194816"/>
                  </a:moveTo>
                  <a:lnTo>
                    <a:pt x="143256" y="1121664"/>
                  </a:lnTo>
                </a:path>
                <a:path w="2461260" h="1560829">
                  <a:moveTo>
                    <a:pt x="114300" y="1266444"/>
                  </a:moveTo>
                  <a:lnTo>
                    <a:pt x="170687" y="1266444"/>
                  </a:lnTo>
                </a:path>
                <a:path w="2461260" h="1560829">
                  <a:moveTo>
                    <a:pt x="114300" y="1121664"/>
                  </a:moveTo>
                  <a:lnTo>
                    <a:pt x="170687" y="1121664"/>
                  </a:lnTo>
                </a:path>
                <a:path w="2461260" h="1560829">
                  <a:moveTo>
                    <a:pt x="161544" y="1156716"/>
                  </a:moveTo>
                  <a:lnTo>
                    <a:pt x="161544" y="1216152"/>
                  </a:lnTo>
                </a:path>
                <a:path w="2461260" h="1560829">
                  <a:moveTo>
                    <a:pt x="161544" y="1156716"/>
                  </a:moveTo>
                  <a:lnTo>
                    <a:pt x="161544" y="1097280"/>
                  </a:lnTo>
                </a:path>
                <a:path w="2461260" h="1560829">
                  <a:moveTo>
                    <a:pt x="134112" y="1216152"/>
                  </a:moveTo>
                  <a:lnTo>
                    <a:pt x="190500" y="1216152"/>
                  </a:lnTo>
                </a:path>
                <a:path w="2461260" h="1560829">
                  <a:moveTo>
                    <a:pt x="134112" y="1097280"/>
                  </a:moveTo>
                  <a:lnTo>
                    <a:pt x="190500" y="1097280"/>
                  </a:lnTo>
                </a:path>
                <a:path w="2461260" h="1560829">
                  <a:moveTo>
                    <a:pt x="181356" y="1175004"/>
                  </a:moveTo>
                  <a:lnTo>
                    <a:pt x="181356" y="1231392"/>
                  </a:lnTo>
                </a:path>
                <a:path w="2461260" h="1560829">
                  <a:moveTo>
                    <a:pt x="181356" y="1175004"/>
                  </a:moveTo>
                  <a:lnTo>
                    <a:pt x="181356" y="1118616"/>
                  </a:lnTo>
                </a:path>
                <a:path w="2461260" h="1560829">
                  <a:moveTo>
                    <a:pt x="152400" y="1231392"/>
                  </a:moveTo>
                  <a:lnTo>
                    <a:pt x="210312" y="1231392"/>
                  </a:lnTo>
                </a:path>
                <a:path w="2461260" h="1560829">
                  <a:moveTo>
                    <a:pt x="152400" y="1118616"/>
                  </a:moveTo>
                  <a:lnTo>
                    <a:pt x="210312" y="1118616"/>
                  </a:lnTo>
                </a:path>
                <a:path w="2461260" h="1560829">
                  <a:moveTo>
                    <a:pt x="199644" y="1155192"/>
                  </a:moveTo>
                  <a:lnTo>
                    <a:pt x="199644" y="1219200"/>
                  </a:lnTo>
                </a:path>
                <a:path w="2461260" h="1560829">
                  <a:moveTo>
                    <a:pt x="199644" y="1155192"/>
                  </a:moveTo>
                  <a:lnTo>
                    <a:pt x="199644" y="1091184"/>
                  </a:lnTo>
                </a:path>
                <a:path w="2461260" h="1560829">
                  <a:moveTo>
                    <a:pt x="172212" y="1219200"/>
                  </a:moveTo>
                  <a:lnTo>
                    <a:pt x="228600" y="1219200"/>
                  </a:lnTo>
                </a:path>
                <a:path w="2461260" h="1560829">
                  <a:moveTo>
                    <a:pt x="172212" y="1091184"/>
                  </a:moveTo>
                  <a:lnTo>
                    <a:pt x="228600" y="1091184"/>
                  </a:lnTo>
                </a:path>
                <a:path w="2461260" h="1560829">
                  <a:moveTo>
                    <a:pt x="219456" y="1176528"/>
                  </a:moveTo>
                  <a:lnTo>
                    <a:pt x="219456" y="1251204"/>
                  </a:lnTo>
                </a:path>
                <a:path w="2461260" h="1560829">
                  <a:moveTo>
                    <a:pt x="219456" y="1176528"/>
                  </a:moveTo>
                  <a:lnTo>
                    <a:pt x="219456" y="1101852"/>
                  </a:lnTo>
                </a:path>
                <a:path w="2461260" h="1560829">
                  <a:moveTo>
                    <a:pt x="190500" y="1251204"/>
                  </a:moveTo>
                  <a:lnTo>
                    <a:pt x="248412" y="1251204"/>
                  </a:lnTo>
                </a:path>
                <a:path w="2461260" h="1560829">
                  <a:moveTo>
                    <a:pt x="190500" y="1101852"/>
                  </a:moveTo>
                  <a:lnTo>
                    <a:pt x="248412" y="1101852"/>
                  </a:lnTo>
                </a:path>
                <a:path w="2461260" h="1560829">
                  <a:moveTo>
                    <a:pt x="239268" y="1193292"/>
                  </a:moveTo>
                  <a:lnTo>
                    <a:pt x="239268" y="1266444"/>
                  </a:lnTo>
                </a:path>
                <a:path w="2461260" h="1560829">
                  <a:moveTo>
                    <a:pt x="239268" y="1193292"/>
                  </a:moveTo>
                  <a:lnTo>
                    <a:pt x="239268" y="1121664"/>
                  </a:lnTo>
                </a:path>
                <a:path w="2461260" h="1560829">
                  <a:moveTo>
                    <a:pt x="210312" y="1266444"/>
                  </a:moveTo>
                  <a:lnTo>
                    <a:pt x="266700" y="1266444"/>
                  </a:lnTo>
                </a:path>
                <a:path w="2461260" h="1560829">
                  <a:moveTo>
                    <a:pt x="210312" y="1121664"/>
                  </a:moveTo>
                  <a:lnTo>
                    <a:pt x="266700" y="1121664"/>
                  </a:lnTo>
                </a:path>
                <a:path w="2461260" h="1560829">
                  <a:moveTo>
                    <a:pt x="277368" y="1258824"/>
                  </a:moveTo>
                  <a:lnTo>
                    <a:pt x="277368" y="1315212"/>
                  </a:lnTo>
                </a:path>
                <a:path w="2461260" h="1560829">
                  <a:moveTo>
                    <a:pt x="277368" y="1258824"/>
                  </a:moveTo>
                  <a:lnTo>
                    <a:pt x="277368" y="1202436"/>
                  </a:lnTo>
                </a:path>
                <a:path w="2461260" h="1560829">
                  <a:moveTo>
                    <a:pt x="248412" y="1315212"/>
                  </a:moveTo>
                  <a:lnTo>
                    <a:pt x="306324" y="1315212"/>
                  </a:lnTo>
                </a:path>
                <a:path w="2461260" h="1560829">
                  <a:moveTo>
                    <a:pt x="248412" y="1202436"/>
                  </a:moveTo>
                  <a:lnTo>
                    <a:pt x="306324" y="1202436"/>
                  </a:lnTo>
                </a:path>
                <a:path w="2461260" h="1560829">
                  <a:moveTo>
                    <a:pt x="297179" y="1330452"/>
                  </a:moveTo>
                  <a:lnTo>
                    <a:pt x="297179" y="1394460"/>
                  </a:lnTo>
                </a:path>
                <a:path w="2461260" h="1560829">
                  <a:moveTo>
                    <a:pt x="297179" y="1330452"/>
                  </a:moveTo>
                  <a:lnTo>
                    <a:pt x="297179" y="1267968"/>
                  </a:lnTo>
                </a:path>
                <a:path w="2461260" h="1560829">
                  <a:moveTo>
                    <a:pt x="268224" y="1394460"/>
                  </a:moveTo>
                  <a:lnTo>
                    <a:pt x="326135" y="1394460"/>
                  </a:lnTo>
                </a:path>
                <a:path w="2461260" h="1560829">
                  <a:moveTo>
                    <a:pt x="268224" y="1267968"/>
                  </a:moveTo>
                  <a:lnTo>
                    <a:pt x="326135" y="1267968"/>
                  </a:lnTo>
                </a:path>
                <a:path w="2461260" h="1560829">
                  <a:moveTo>
                    <a:pt x="315468" y="1342644"/>
                  </a:moveTo>
                  <a:lnTo>
                    <a:pt x="315468" y="1418844"/>
                  </a:lnTo>
                </a:path>
                <a:path w="2461260" h="1560829">
                  <a:moveTo>
                    <a:pt x="315468" y="1342644"/>
                  </a:moveTo>
                  <a:lnTo>
                    <a:pt x="315468" y="1266444"/>
                  </a:lnTo>
                </a:path>
                <a:path w="2461260" h="1560829">
                  <a:moveTo>
                    <a:pt x="288035" y="1418844"/>
                  </a:moveTo>
                  <a:lnTo>
                    <a:pt x="344424" y="1418844"/>
                  </a:lnTo>
                </a:path>
                <a:path w="2461260" h="1560829">
                  <a:moveTo>
                    <a:pt x="288035" y="1266444"/>
                  </a:moveTo>
                  <a:lnTo>
                    <a:pt x="344424" y="1266444"/>
                  </a:lnTo>
                </a:path>
                <a:path w="2461260" h="1560829">
                  <a:moveTo>
                    <a:pt x="335279" y="1341120"/>
                  </a:moveTo>
                  <a:lnTo>
                    <a:pt x="335279" y="1412748"/>
                  </a:lnTo>
                </a:path>
                <a:path w="2461260" h="1560829">
                  <a:moveTo>
                    <a:pt x="335279" y="1341120"/>
                  </a:moveTo>
                  <a:lnTo>
                    <a:pt x="335279" y="1267968"/>
                  </a:lnTo>
                </a:path>
                <a:path w="2461260" h="1560829">
                  <a:moveTo>
                    <a:pt x="306324" y="1412748"/>
                  </a:moveTo>
                  <a:lnTo>
                    <a:pt x="364235" y="1412748"/>
                  </a:lnTo>
                </a:path>
                <a:path w="2461260" h="1560829">
                  <a:moveTo>
                    <a:pt x="306324" y="1267968"/>
                  </a:moveTo>
                  <a:lnTo>
                    <a:pt x="364235" y="1267968"/>
                  </a:lnTo>
                </a:path>
                <a:path w="2461260" h="1560829">
                  <a:moveTo>
                    <a:pt x="353568" y="1327404"/>
                  </a:moveTo>
                  <a:lnTo>
                    <a:pt x="353568" y="1399032"/>
                  </a:lnTo>
                </a:path>
                <a:path w="2461260" h="1560829">
                  <a:moveTo>
                    <a:pt x="353568" y="1327404"/>
                  </a:moveTo>
                  <a:lnTo>
                    <a:pt x="353568" y="1254252"/>
                  </a:lnTo>
                </a:path>
                <a:path w="2461260" h="1560829">
                  <a:moveTo>
                    <a:pt x="326135" y="1399032"/>
                  </a:moveTo>
                  <a:lnTo>
                    <a:pt x="382524" y="1399032"/>
                  </a:lnTo>
                </a:path>
                <a:path w="2461260" h="1560829">
                  <a:moveTo>
                    <a:pt x="326135" y="1254252"/>
                  </a:moveTo>
                  <a:lnTo>
                    <a:pt x="382524" y="1254252"/>
                  </a:lnTo>
                </a:path>
                <a:path w="2461260" h="1560829">
                  <a:moveTo>
                    <a:pt x="373379" y="1283208"/>
                  </a:moveTo>
                  <a:lnTo>
                    <a:pt x="373379" y="1367028"/>
                  </a:lnTo>
                </a:path>
                <a:path w="2461260" h="1560829">
                  <a:moveTo>
                    <a:pt x="373379" y="1283208"/>
                  </a:moveTo>
                  <a:lnTo>
                    <a:pt x="373379" y="1197864"/>
                  </a:lnTo>
                </a:path>
                <a:path w="2461260" h="1560829">
                  <a:moveTo>
                    <a:pt x="344424" y="1367028"/>
                  </a:moveTo>
                  <a:lnTo>
                    <a:pt x="402335" y="1367028"/>
                  </a:lnTo>
                </a:path>
                <a:path w="2461260" h="1560829">
                  <a:moveTo>
                    <a:pt x="344424" y="1197864"/>
                  </a:moveTo>
                  <a:lnTo>
                    <a:pt x="402335" y="1197864"/>
                  </a:lnTo>
                </a:path>
                <a:path w="2461260" h="1560829">
                  <a:moveTo>
                    <a:pt x="393191" y="1231392"/>
                  </a:moveTo>
                  <a:lnTo>
                    <a:pt x="393191" y="1318260"/>
                  </a:lnTo>
                </a:path>
                <a:path w="2461260" h="1560829">
                  <a:moveTo>
                    <a:pt x="393191" y="1231392"/>
                  </a:moveTo>
                  <a:lnTo>
                    <a:pt x="393191" y="1143000"/>
                  </a:lnTo>
                </a:path>
                <a:path w="2461260" h="1560829">
                  <a:moveTo>
                    <a:pt x="364235" y="1318260"/>
                  </a:moveTo>
                  <a:lnTo>
                    <a:pt x="420624" y="1318260"/>
                  </a:lnTo>
                </a:path>
                <a:path w="2461260" h="1560829">
                  <a:moveTo>
                    <a:pt x="364235" y="1143000"/>
                  </a:moveTo>
                  <a:lnTo>
                    <a:pt x="420624" y="1143000"/>
                  </a:lnTo>
                </a:path>
                <a:path w="2461260" h="1560829">
                  <a:moveTo>
                    <a:pt x="411479" y="1170432"/>
                  </a:moveTo>
                  <a:lnTo>
                    <a:pt x="411479" y="1263396"/>
                  </a:lnTo>
                </a:path>
                <a:path w="2461260" h="1560829">
                  <a:moveTo>
                    <a:pt x="411479" y="1170432"/>
                  </a:moveTo>
                  <a:lnTo>
                    <a:pt x="411479" y="1075944"/>
                  </a:lnTo>
                </a:path>
                <a:path w="2461260" h="1560829">
                  <a:moveTo>
                    <a:pt x="382524" y="1263396"/>
                  </a:moveTo>
                  <a:lnTo>
                    <a:pt x="440435" y="1263396"/>
                  </a:lnTo>
                </a:path>
                <a:path w="2461260" h="1560829">
                  <a:moveTo>
                    <a:pt x="382524" y="1075944"/>
                  </a:moveTo>
                  <a:lnTo>
                    <a:pt x="440435" y="1075944"/>
                  </a:lnTo>
                </a:path>
                <a:path w="2461260" h="1560829">
                  <a:moveTo>
                    <a:pt x="431291" y="1141476"/>
                  </a:moveTo>
                  <a:lnTo>
                    <a:pt x="431291" y="1232916"/>
                  </a:lnTo>
                </a:path>
                <a:path w="2461260" h="1560829">
                  <a:moveTo>
                    <a:pt x="431291" y="1141476"/>
                  </a:moveTo>
                  <a:lnTo>
                    <a:pt x="431291" y="1050036"/>
                  </a:lnTo>
                </a:path>
                <a:path w="2461260" h="1560829">
                  <a:moveTo>
                    <a:pt x="402335" y="1232916"/>
                  </a:moveTo>
                  <a:lnTo>
                    <a:pt x="458724" y="1232916"/>
                  </a:lnTo>
                </a:path>
                <a:path w="2461260" h="1560829">
                  <a:moveTo>
                    <a:pt x="402335" y="1050036"/>
                  </a:moveTo>
                  <a:lnTo>
                    <a:pt x="458724" y="1050036"/>
                  </a:lnTo>
                </a:path>
                <a:path w="2461260" h="1560829">
                  <a:moveTo>
                    <a:pt x="449579" y="1086612"/>
                  </a:moveTo>
                  <a:lnTo>
                    <a:pt x="449579" y="1162812"/>
                  </a:lnTo>
                </a:path>
                <a:path w="2461260" h="1560829">
                  <a:moveTo>
                    <a:pt x="449579" y="1086612"/>
                  </a:moveTo>
                  <a:lnTo>
                    <a:pt x="449579" y="1011936"/>
                  </a:lnTo>
                </a:path>
                <a:path w="2461260" h="1560829">
                  <a:moveTo>
                    <a:pt x="420624" y="1162812"/>
                  </a:moveTo>
                  <a:lnTo>
                    <a:pt x="478535" y="1162812"/>
                  </a:lnTo>
                </a:path>
                <a:path w="2461260" h="1560829">
                  <a:moveTo>
                    <a:pt x="420624" y="1011936"/>
                  </a:moveTo>
                  <a:lnTo>
                    <a:pt x="478535" y="1011936"/>
                  </a:lnTo>
                </a:path>
                <a:path w="2461260" h="1560829">
                  <a:moveTo>
                    <a:pt x="469391" y="1042416"/>
                  </a:moveTo>
                  <a:lnTo>
                    <a:pt x="469391" y="1126236"/>
                  </a:lnTo>
                </a:path>
                <a:path w="2461260" h="1560829">
                  <a:moveTo>
                    <a:pt x="469391" y="1042416"/>
                  </a:moveTo>
                  <a:lnTo>
                    <a:pt x="469391" y="957072"/>
                  </a:lnTo>
                </a:path>
                <a:path w="2461260" h="1560829">
                  <a:moveTo>
                    <a:pt x="440435" y="1126236"/>
                  </a:moveTo>
                  <a:lnTo>
                    <a:pt x="498347" y="1126236"/>
                  </a:lnTo>
                </a:path>
                <a:path w="2461260" h="1560829">
                  <a:moveTo>
                    <a:pt x="440435" y="957072"/>
                  </a:moveTo>
                  <a:lnTo>
                    <a:pt x="498347" y="957072"/>
                  </a:lnTo>
                </a:path>
                <a:path w="2461260" h="1560829">
                  <a:moveTo>
                    <a:pt x="487679" y="949452"/>
                  </a:moveTo>
                  <a:lnTo>
                    <a:pt x="487679" y="1034796"/>
                  </a:lnTo>
                </a:path>
                <a:path w="2461260" h="1560829">
                  <a:moveTo>
                    <a:pt x="487679" y="949452"/>
                  </a:moveTo>
                  <a:lnTo>
                    <a:pt x="487679" y="865632"/>
                  </a:lnTo>
                </a:path>
                <a:path w="2461260" h="1560829">
                  <a:moveTo>
                    <a:pt x="460247" y="1034796"/>
                  </a:moveTo>
                  <a:lnTo>
                    <a:pt x="516635" y="1034796"/>
                  </a:lnTo>
                </a:path>
                <a:path w="2461260" h="1560829">
                  <a:moveTo>
                    <a:pt x="460247" y="865632"/>
                  </a:moveTo>
                  <a:lnTo>
                    <a:pt x="516635" y="865632"/>
                  </a:lnTo>
                </a:path>
                <a:path w="2461260" h="1560829">
                  <a:moveTo>
                    <a:pt x="507491" y="915924"/>
                  </a:moveTo>
                  <a:lnTo>
                    <a:pt x="507491" y="996696"/>
                  </a:lnTo>
                </a:path>
                <a:path w="2461260" h="1560829">
                  <a:moveTo>
                    <a:pt x="507491" y="915924"/>
                  </a:moveTo>
                  <a:lnTo>
                    <a:pt x="507491" y="835152"/>
                  </a:lnTo>
                </a:path>
                <a:path w="2461260" h="1560829">
                  <a:moveTo>
                    <a:pt x="478535" y="996696"/>
                  </a:moveTo>
                  <a:lnTo>
                    <a:pt x="536447" y="996696"/>
                  </a:lnTo>
                </a:path>
                <a:path w="2461260" h="1560829">
                  <a:moveTo>
                    <a:pt x="478535" y="835152"/>
                  </a:moveTo>
                  <a:lnTo>
                    <a:pt x="536447" y="835152"/>
                  </a:lnTo>
                </a:path>
                <a:path w="2461260" h="1560829">
                  <a:moveTo>
                    <a:pt x="525779" y="874776"/>
                  </a:moveTo>
                  <a:lnTo>
                    <a:pt x="525779" y="950976"/>
                  </a:lnTo>
                </a:path>
                <a:path w="2461260" h="1560829">
                  <a:moveTo>
                    <a:pt x="525779" y="874776"/>
                  </a:moveTo>
                  <a:lnTo>
                    <a:pt x="525779" y="800100"/>
                  </a:lnTo>
                </a:path>
                <a:path w="2461260" h="1560829">
                  <a:moveTo>
                    <a:pt x="498347" y="950976"/>
                  </a:moveTo>
                  <a:lnTo>
                    <a:pt x="554735" y="950976"/>
                  </a:lnTo>
                </a:path>
                <a:path w="2461260" h="1560829">
                  <a:moveTo>
                    <a:pt x="498347" y="800100"/>
                  </a:moveTo>
                  <a:lnTo>
                    <a:pt x="554735" y="800100"/>
                  </a:lnTo>
                </a:path>
                <a:path w="2461260" h="1560829">
                  <a:moveTo>
                    <a:pt x="545591" y="833628"/>
                  </a:moveTo>
                  <a:lnTo>
                    <a:pt x="545591" y="900684"/>
                  </a:lnTo>
                </a:path>
                <a:path w="2461260" h="1560829">
                  <a:moveTo>
                    <a:pt x="545591" y="833628"/>
                  </a:moveTo>
                  <a:lnTo>
                    <a:pt x="545591" y="768096"/>
                  </a:lnTo>
                </a:path>
                <a:path w="2461260" h="1560829">
                  <a:moveTo>
                    <a:pt x="516635" y="900684"/>
                  </a:moveTo>
                  <a:lnTo>
                    <a:pt x="574547" y="900684"/>
                  </a:lnTo>
                </a:path>
                <a:path w="2461260" h="1560829">
                  <a:moveTo>
                    <a:pt x="516635" y="768096"/>
                  </a:moveTo>
                  <a:lnTo>
                    <a:pt x="574547" y="768096"/>
                  </a:lnTo>
                </a:path>
                <a:path w="2461260" h="1560829">
                  <a:moveTo>
                    <a:pt x="565403" y="815340"/>
                  </a:moveTo>
                  <a:lnTo>
                    <a:pt x="565403" y="880872"/>
                  </a:lnTo>
                </a:path>
                <a:path w="2461260" h="1560829">
                  <a:moveTo>
                    <a:pt x="565403" y="815340"/>
                  </a:moveTo>
                  <a:lnTo>
                    <a:pt x="565403" y="749808"/>
                  </a:lnTo>
                </a:path>
                <a:path w="2461260" h="1560829">
                  <a:moveTo>
                    <a:pt x="536447" y="880872"/>
                  </a:moveTo>
                  <a:lnTo>
                    <a:pt x="592835" y="880872"/>
                  </a:lnTo>
                </a:path>
                <a:path w="2461260" h="1560829">
                  <a:moveTo>
                    <a:pt x="536447" y="749808"/>
                  </a:moveTo>
                  <a:lnTo>
                    <a:pt x="592835" y="749808"/>
                  </a:lnTo>
                </a:path>
                <a:path w="2461260" h="1560829">
                  <a:moveTo>
                    <a:pt x="583691" y="777240"/>
                  </a:moveTo>
                  <a:lnTo>
                    <a:pt x="583691" y="835152"/>
                  </a:lnTo>
                </a:path>
                <a:path w="2461260" h="1560829">
                  <a:moveTo>
                    <a:pt x="583691" y="777240"/>
                  </a:moveTo>
                  <a:lnTo>
                    <a:pt x="583691" y="719328"/>
                  </a:lnTo>
                </a:path>
                <a:path w="2461260" h="1560829">
                  <a:moveTo>
                    <a:pt x="554735" y="835152"/>
                  </a:moveTo>
                  <a:lnTo>
                    <a:pt x="612647" y="835152"/>
                  </a:lnTo>
                </a:path>
                <a:path w="2461260" h="1560829">
                  <a:moveTo>
                    <a:pt x="554735" y="719328"/>
                  </a:moveTo>
                  <a:lnTo>
                    <a:pt x="612647" y="719328"/>
                  </a:lnTo>
                </a:path>
                <a:path w="2461260" h="1560829">
                  <a:moveTo>
                    <a:pt x="603503" y="803148"/>
                  </a:moveTo>
                  <a:lnTo>
                    <a:pt x="603503" y="864108"/>
                  </a:lnTo>
                </a:path>
                <a:path w="2461260" h="1560829">
                  <a:moveTo>
                    <a:pt x="603503" y="803148"/>
                  </a:moveTo>
                  <a:lnTo>
                    <a:pt x="603503" y="742188"/>
                  </a:lnTo>
                </a:path>
                <a:path w="2461260" h="1560829">
                  <a:moveTo>
                    <a:pt x="574547" y="864108"/>
                  </a:moveTo>
                  <a:lnTo>
                    <a:pt x="630935" y="864108"/>
                  </a:lnTo>
                </a:path>
                <a:path w="2461260" h="1560829">
                  <a:moveTo>
                    <a:pt x="574547" y="742188"/>
                  </a:moveTo>
                  <a:lnTo>
                    <a:pt x="630935" y="742188"/>
                  </a:lnTo>
                </a:path>
                <a:path w="2461260" h="1560829">
                  <a:moveTo>
                    <a:pt x="621791" y="819912"/>
                  </a:moveTo>
                  <a:lnTo>
                    <a:pt x="621791" y="871728"/>
                  </a:lnTo>
                </a:path>
                <a:path w="2461260" h="1560829">
                  <a:moveTo>
                    <a:pt x="621791" y="819912"/>
                  </a:moveTo>
                  <a:lnTo>
                    <a:pt x="621791" y="769620"/>
                  </a:lnTo>
                </a:path>
                <a:path w="2461260" h="1560829">
                  <a:moveTo>
                    <a:pt x="592835" y="871728"/>
                  </a:moveTo>
                  <a:lnTo>
                    <a:pt x="650747" y="871728"/>
                  </a:lnTo>
                </a:path>
                <a:path w="2461260" h="1560829">
                  <a:moveTo>
                    <a:pt x="592835" y="769620"/>
                  </a:moveTo>
                  <a:lnTo>
                    <a:pt x="650747" y="769620"/>
                  </a:lnTo>
                </a:path>
                <a:path w="2461260" h="1560829">
                  <a:moveTo>
                    <a:pt x="641603" y="839724"/>
                  </a:moveTo>
                  <a:lnTo>
                    <a:pt x="641603" y="896112"/>
                  </a:lnTo>
                </a:path>
                <a:path w="2461260" h="1560829">
                  <a:moveTo>
                    <a:pt x="641603" y="839724"/>
                  </a:moveTo>
                  <a:lnTo>
                    <a:pt x="641603" y="783336"/>
                  </a:lnTo>
                </a:path>
                <a:path w="2461260" h="1560829">
                  <a:moveTo>
                    <a:pt x="612647" y="896112"/>
                  </a:moveTo>
                  <a:lnTo>
                    <a:pt x="670559" y="896112"/>
                  </a:lnTo>
                </a:path>
                <a:path w="2461260" h="1560829">
                  <a:moveTo>
                    <a:pt x="612647" y="783336"/>
                  </a:moveTo>
                  <a:lnTo>
                    <a:pt x="670559" y="783336"/>
                  </a:lnTo>
                </a:path>
                <a:path w="2461260" h="1560829">
                  <a:moveTo>
                    <a:pt x="659891" y="854964"/>
                  </a:moveTo>
                  <a:lnTo>
                    <a:pt x="659891" y="905256"/>
                  </a:lnTo>
                </a:path>
                <a:path w="2461260" h="1560829">
                  <a:moveTo>
                    <a:pt x="659891" y="854964"/>
                  </a:moveTo>
                  <a:lnTo>
                    <a:pt x="659891" y="804672"/>
                  </a:lnTo>
                </a:path>
                <a:path w="2461260" h="1560829">
                  <a:moveTo>
                    <a:pt x="632459" y="905256"/>
                  </a:moveTo>
                  <a:lnTo>
                    <a:pt x="688847" y="905256"/>
                  </a:lnTo>
                </a:path>
                <a:path w="2461260" h="1560829">
                  <a:moveTo>
                    <a:pt x="632459" y="804672"/>
                  </a:moveTo>
                  <a:lnTo>
                    <a:pt x="688847" y="804672"/>
                  </a:lnTo>
                </a:path>
                <a:path w="2461260" h="1560829">
                  <a:moveTo>
                    <a:pt x="679703" y="871728"/>
                  </a:moveTo>
                  <a:lnTo>
                    <a:pt x="679703" y="928116"/>
                  </a:lnTo>
                </a:path>
                <a:path w="2461260" h="1560829">
                  <a:moveTo>
                    <a:pt x="679703" y="871728"/>
                  </a:moveTo>
                  <a:lnTo>
                    <a:pt x="679703" y="816864"/>
                  </a:lnTo>
                </a:path>
                <a:path w="2461260" h="1560829">
                  <a:moveTo>
                    <a:pt x="650747" y="928116"/>
                  </a:moveTo>
                  <a:lnTo>
                    <a:pt x="708659" y="928116"/>
                  </a:lnTo>
                </a:path>
                <a:path w="2461260" h="1560829">
                  <a:moveTo>
                    <a:pt x="650747" y="816864"/>
                  </a:moveTo>
                  <a:lnTo>
                    <a:pt x="708659" y="816864"/>
                  </a:lnTo>
                </a:path>
                <a:path w="2461260" h="1560829">
                  <a:moveTo>
                    <a:pt x="697991" y="902208"/>
                  </a:moveTo>
                  <a:lnTo>
                    <a:pt x="697991" y="970788"/>
                  </a:lnTo>
                </a:path>
                <a:path w="2461260" h="1560829">
                  <a:moveTo>
                    <a:pt x="697991" y="902208"/>
                  </a:moveTo>
                  <a:lnTo>
                    <a:pt x="697991" y="835152"/>
                  </a:lnTo>
                </a:path>
                <a:path w="2461260" h="1560829">
                  <a:moveTo>
                    <a:pt x="670559" y="970788"/>
                  </a:moveTo>
                  <a:lnTo>
                    <a:pt x="726947" y="970788"/>
                  </a:lnTo>
                </a:path>
                <a:path w="2461260" h="1560829">
                  <a:moveTo>
                    <a:pt x="670559" y="835152"/>
                  </a:moveTo>
                  <a:lnTo>
                    <a:pt x="726947" y="835152"/>
                  </a:lnTo>
                </a:path>
                <a:path w="2461260" h="1560829">
                  <a:moveTo>
                    <a:pt x="717803" y="938784"/>
                  </a:moveTo>
                  <a:lnTo>
                    <a:pt x="717803" y="1018032"/>
                  </a:lnTo>
                </a:path>
                <a:path w="2461260" h="1560829">
                  <a:moveTo>
                    <a:pt x="717803" y="938784"/>
                  </a:moveTo>
                  <a:lnTo>
                    <a:pt x="717803" y="859536"/>
                  </a:lnTo>
                </a:path>
                <a:path w="2461260" h="1560829">
                  <a:moveTo>
                    <a:pt x="688847" y="1018032"/>
                  </a:moveTo>
                  <a:lnTo>
                    <a:pt x="746759" y="1018032"/>
                  </a:lnTo>
                </a:path>
                <a:path w="2461260" h="1560829">
                  <a:moveTo>
                    <a:pt x="688847" y="859536"/>
                  </a:moveTo>
                  <a:lnTo>
                    <a:pt x="746759" y="859536"/>
                  </a:lnTo>
                </a:path>
                <a:path w="2461260" h="1560829">
                  <a:moveTo>
                    <a:pt x="737615" y="961644"/>
                  </a:moveTo>
                  <a:lnTo>
                    <a:pt x="737615" y="1042416"/>
                  </a:lnTo>
                </a:path>
                <a:path w="2461260" h="1560829">
                  <a:moveTo>
                    <a:pt x="737615" y="961644"/>
                  </a:moveTo>
                  <a:lnTo>
                    <a:pt x="737615" y="880872"/>
                  </a:lnTo>
                </a:path>
                <a:path w="2461260" h="1560829">
                  <a:moveTo>
                    <a:pt x="708659" y="1042416"/>
                  </a:moveTo>
                  <a:lnTo>
                    <a:pt x="765047" y="1042416"/>
                  </a:lnTo>
                </a:path>
                <a:path w="2461260" h="1560829">
                  <a:moveTo>
                    <a:pt x="708659" y="880872"/>
                  </a:moveTo>
                  <a:lnTo>
                    <a:pt x="765047" y="880872"/>
                  </a:lnTo>
                </a:path>
                <a:path w="2461260" h="1560829">
                  <a:moveTo>
                    <a:pt x="755903" y="1011936"/>
                  </a:moveTo>
                  <a:lnTo>
                    <a:pt x="755903" y="1097280"/>
                  </a:lnTo>
                </a:path>
                <a:path w="2461260" h="1560829">
                  <a:moveTo>
                    <a:pt x="755903" y="1011936"/>
                  </a:moveTo>
                  <a:lnTo>
                    <a:pt x="755903" y="928116"/>
                  </a:lnTo>
                </a:path>
                <a:path w="2461260" h="1560829">
                  <a:moveTo>
                    <a:pt x="726947" y="1097280"/>
                  </a:moveTo>
                  <a:lnTo>
                    <a:pt x="784859" y="1097280"/>
                  </a:lnTo>
                </a:path>
                <a:path w="2461260" h="1560829">
                  <a:moveTo>
                    <a:pt x="726947" y="928116"/>
                  </a:moveTo>
                  <a:lnTo>
                    <a:pt x="784859" y="928116"/>
                  </a:lnTo>
                </a:path>
                <a:path w="2461260" h="1560829">
                  <a:moveTo>
                    <a:pt x="775715" y="1040892"/>
                  </a:moveTo>
                  <a:lnTo>
                    <a:pt x="775715" y="1135380"/>
                  </a:lnTo>
                </a:path>
                <a:path w="2461260" h="1560829">
                  <a:moveTo>
                    <a:pt x="775715" y="1040892"/>
                  </a:moveTo>
                  <a:lnTo>
                    <a:pt x="775715" y="944880"/>
                  </a:lnTo>
                </a:path>
                <a:path w="2461260" h="1560829">
                  <a:moveTo>
                    <a:pt x="746759" y="1135380"/>
                  </a:moveTo>
                  <a:lnTo>
                    <a:pt x="803147" y="1135380"/>
                  </a:lnTo>
                </a:path>
                <a:path w="2461260" h="1560829">
                  <a:moveTo>
                    <a:pt x="746759" y="944880"/>
                  </a:moveTo>
                  <a:lnTo>
                    <a:pt x="803147" y="944880"/>
                  </a:lnTo>
                </a:path>
                <a:path w="2461260" h="1560829">
                  <a:moveTo>
                    <a:pt x="794003" y="1080516"/>
                  </a:moveTo>
                  <a:lnTo>
                    <a:pt x="794003" y="1173480"/>
                  </a:lnTo>
                </a:path>
                <a:path w="2461260" h="1560829">
                  <a:moveTo>
                    <a:pt x="794003" y="1080516"/>
                  </a:moveTo>
                  <a:lnTo>
                    <a:pt x="794003" y="987552"/>
                  </a:lnTo>
                </a:path>
                <a:path w="2461260" h="1560829">
                  <a:moveTo>
                    <a:pt x="765047" y="1173480"/>
                  </a:moveTo>
                  <a:lnTo>
                    <a:pt x="822959" y="1173480"/>
                  </a:lnTo>
                </a:path>
                <a:path w="2461260" h="1560829">
                  <a:moveTo>
                    <a:pt x="765047" y="987552"/>
                  </a:moveTo>
                  <a:lnTo>
                    <a:pt x="822959" y="987552"/>
                  </a:lnTo>
                </a:path>
                <a:path w="2461260" h="1560829">
                  <a:moveTo>
                    <a:pt x="813815" y="1123188"/>
                  </a:moveTo>
                  <a:lnTo>
                    <a:pt x="813815" y="1213104"/>
                  </a:lnTo>
                </a:path>
                <a:path w="2461260" h="1560829">
                  <a:moveTo>
                    <a:pt x="813815" y="1123188"/>
                  </a:moveTo>
                  <a:lnTo>
                    <a:pt x="813815" y="1033272"/>
                  </a:lnTo>
                </a:path>
                <a:path w="2461260" h="1560829">
                  <a:moveTo>
                    <a:pt x="784859" y="1213104"/>
                  </a:moveTo>
                  <a:lnTo>
                    <a:pt x="842771" y="1213104"/>
                  </a:lnTo>
                </a:path>
                <a:path w="2461260" h="1560829">
                  <a:moveTo>
                    <a:pt x="784859" y="1033272"/>
                  </a:moveTo>
                  <a:lnTo>
                    <a:pt x="842771" y="1033272"/>
                  </a:lnTo>
                </a:path>
                <a:path w="2461260" h="1560829">
                  <a:moveTo>
                    <a:pt x="832103" y="1168908"/>
                  </a:moveTo>
                  <a:lnTo>
                    <a:pt x="832103" y="1257300"/>
                  </a:lnTo>
                </a:path>
                <a:path w="2461260" h="1560829">
                  <a:moveTo>
                    <a:pt x="832103" y="1168908"/>
                  </a:moveTo>
                  <a:lnTo>
                    <a:pt x="832103" y="1080516"/>
                  </a:lnTo>
                </a:path>
                <a:path w="2461260" h="1560829">
                  <a:moveTo>
                    <a:pt x="804671" y="1257300"/>
                  </a:moveTo>
                  <a:lnTo>
                    <a:pt x="861059" y="1257300"/>
                  </a:lnTo>
                </a:path>
                <a:path w="2461260" h="1560829">
                  <a:moveTo>
                    <a:pt x="804671" y="1080516"/>
                  </a:moveTo>
                  <a:lnTo>
                    <a:pt x="861059" y="1080516"/>
                  </a:lnTo>
                </a:path>
                <a:path w="2461260" h="1560829">
                  <a:moveTo>
                    <a:pt x="851915" y="1210056"/>
                  </a:moveTo>
                  <a:lnTo>
                    <a:pt x="851915" y="1296924"/>
                  </a:lnTo>
                </a:path>
                <a:path w="2461260" h="1560829">
                  <a:moveTo>
                    <a:pt x="851915" y="1210056"/>
                  </a:moveTo>
                  <a:lnTo>
                    <a:pt x="851915" y="1123188"/>
                  </a:lnTo>
                </a:path>
                <a:path w="2461260" h="1560829">
                  <a:moveTo>
                    <a:pt x="822959" y="1296924"/>
                  </a:moveTo>
                  <a:lnTo>
                    <a:pt x="880871" y="1296924"/>
                  </a:lnTo>
                </a:path>
                <a:path w="2461260" h="1560829">
                  <a:moveTo>
                    <a:pt x="822959" y="1123188"/>
                  </a:moveTo>
                  <a:lnTo>
                    <a:pt x="880871" y="1123188"/>
                  </a:lnTo>
                </a:path>
                <a:path w="2461260" h="1560829">
                  <a:moveTo>
                    <a:pt x="870203" y="1225296"/>
                  </a:moveTo>
                  <a:lnTo>
                    <a:pt x="870203" y="1313688"/>
                  </a:lnTo>
                </a:path>
                <a:path w="2461260" h="1560829">
                  <a:moveTo>
                    <a:pt x="870203" y="1225296"/>
                  </a:moveTo>
                  <a:lnTo>
                    <a:pt x="870203" y="1136904"/>
                  </a:lnTo>
                </a:path>
                <a:path w="2461260" h="1560829">
                  <a:moveTo>
                    <a:pt x="842771" y="1313688"/>
                  </a:moveTo>
                  <a:lnTo>
                    <a:pt x="899159" y="1313688"/>
                  </a:lnTo>
                </a:path>
                <a:path w="2461260" h="1560829">
                  <a:moveTo>
                    <a:pt x="842771" y="1136904"/>
                  </a:moveTo>
                  <a:lnTo>
                    <a:pt x="899159" y="1136904"/>
                  </a:lnTo>
                </a:path>
                <a:path w="2461260" h="1560829">
                  <a:moveTo>
                    <a:pt x="890015" y="1231392"/>
                  </a:moveTo>
                  <a:lnTo>
                    <a:pt x="890015" y="1310640"/>
                  </a:lnTo>
                </a:path>
                <a:path w="2461260" h="1560829">
                  <a:moveTo>
                    <a:pt x="890015" y="1231392"/>
                  </a:moveTo>
                  <a:lnTo>
                    <a:pt x="890015" y="1152144"/>
                  </a:lnTo>
                </a:path>
                <a:path w="2461260" h="1560829">
                  <a:moveTo>
                    <a:pt x="861059" y="1310640"/>
                  </a:moveTo>
                  <a:lnTo>
                    <a:pt x="918971" y="1310640"/>
                  </a:lnTo>
                </a:path>
                <a:path w="2461260" h="1560829">
                  <a:moveTo>
                    <a:pt x="861059" y="1152144"/>
                  </a:moveTo>
                  <a:lnTo>
                    <a:pt x="918971" y="1152144"/>
                  </a:lnTo>
                </a:path>
                <a:path w="2461260" h="1560829">
                  <a:moveTo>
                    <a:pt x="909827" y="1242060"/>
                  </a:moveTo>
                  <a:lnTo>
                    <a:pt x="909827" y="1312164"/>
                  </a:lnTo>
                </a:path>
                <a:path w="2461260" h="1560829">
                  <a:moveTo>
                    <a:pt x="909827" y="1242060"/>
                  </a:moveTo>
                  <a:lnTo>
                    <a:pt x="909827" y="1171956"/>
                  </a:lnTo>
                </a:path>
                <a:path w="2461260" h="1560829">
                  <a:moveTo>
                    <a:pt x="880871" y="1312164"/>
                  </a:moveTo>
                  <a:lnTo>
                    <a:pt x="937259" y="1312164"/>
                  </a:lnTo>
                </a:path>
                <a:path w="2461260" h="1560829">
                  <a:moveTo>
                    <a:pt x="880871" y="1171956"/>
                  </a:moveTo>
                  <a:lnTo>
                    <a:pt x="937259" y="1171956"/>
                  </a:lnTo>
                </a:path>
                <a:path w="2461260" h="1560829">
                  <a:moveTo>
                    <a:pt x="928115" y="1255776"/>
                  </a:moveTo>
                  <a:lnTo>
                    <a:pt x="928115" y="1328928"/>
                  </a:lnTo>
                </a:path>
                <a:path w="2461260" h="1560829">
                  <a:moveTo>
                    <a:pt x="928115" y="1255776"/>
                  </a:moveTo>
                  <a:lnTo>
                    <a:pt x="928115" y="1182624"/>
                  </a:lnTo>
                </a:path>
                <a:path w="2461260" h="1560829">
                  <a:moveTo>
                    <a:pt x="899159" y="1328928"/>
                  </a:moveTo>
                  <a:lnTo>
                    <a:pt x="957071" y="1328928"/>
                  </a:lnTo>
                </a:path>
                <a:path w="2461260" h="1560829">
                  <a:moveTo>
                    <a:pt x="899159" y="1182624"/>
                  </a:moveTo>
                  <a:lnTo>
                    <a:pt x="957071" y="1182624"/>
                  </a:lnTo>
                </a:path>
                <a:path w="2461260" h="1560829">
                  <a:moveTo>
                    <a:pt x="947927" y="1269492"/>
                  </a:moveTo>
                  <a:lnTo>
                    <a:pt x="947927" y="1348740"/>
                  </a:lnTo>
                </a:path>
                <a:path w="2461260" h="1560829">
                  <a:moveTo>
                    <a:pt x="947927" y="1269492"/>
                  </a:moveTo>
                  <a:lnTo>
                    <a:pt x="947927" y="1190244"/>
                  </a:lnTo>
                </a:path>
                <a:path w="2461260" h="1560829">
                  <a:moveTo>
                    <a:pt x="918971" y="1348740"/>
                  </a:moveTo>
                  <a:lnTo>
                    <a:pt x="975359" y="1348740"/>
                  </a:lnTo>
                </a:path>
                <a:path w="2461260" h="1560829">
                  <a:moveTo>
                    <a:pt x="918971" y="1190244"/>
                  </a:moveTo>
                  <a:lnTo>
                    <a:pt x="975359" y="1190244"/>
                  </a:lnTo>
                </a:path>
                <a:path w="2461260" h="1560829">
                  <a:moveTo>
                    <a:pt x="966215" y="1277112"/>
                  </a:moveTo>
                  <a:lnTo>
                    <a:pt x="966215" y="1353312"/>
                  </a:lnTo>
                </a:path>
                <a:path w="2461260" h="1560829">
                  <a:moveTo>
                    <a:pt x="966215" y="1277112"/>
                  </a:moveTo>
                  <a:lnTo>
                    <a:pt x="966215" y="1199388"/>
                  </a:lnTo>
                </a:path>
                <a:path w="2461260" h="1560829">
                  <a:moveTo>
                    <a:pt x="937259" y="1353312"/>
                  </a:moveTo>
                  <a:lnTo>
                    <a:pt x="995171" y="1353312"/>
                  </a:lnTo>
                </a:path>
                <a:path w="2461260" h="1560829">
                  <a:moveTo>
                    <a:pt x="937259" y="1199388"/>
                  </a:moveTo>
                  <a:lnTo>
                    <a:pt x="995171" y="1199388"/>
                  </a:lnTo>
                </a:path>
                <a:path w="2461260" h="1560829">
                  <a:moveTo>
                    <a:pt x="986027" y="1263396"/>
                  </a:moveTo>
                  <a:lnTo>
                    <a:pt x="986027" y="1345692"/>
                  </a:lnTo>
                </a:path>
                <a:path w="2461260" h="1560829">
                  <a:moveTo>
                    <a:pt x="986027" y="1263396"/>
                  </a:moveTo>
                  <a:lnTo>
                    <a:pt x="986027" y="1179576"/>
                  </a:lnTo>
                </a:path>
                <a:path w="2461260" h="1560829">
                  <a:moveTo>
                    <a:pt x="957071" y="1345692"/>
                  </a:moveTo>
                  <a:lnTo>
                    <a:pt x="1014984" y="1345692"/>
                  </a:lnTo>
                </a:path>
                <a:path w="2461260" h="1560829">
                  <a:moveTo>
                    <a:pt x="957071" y="1179576"/>
                  </a:moveTo>
                  <a:lnTo>
                    <a:pt x="1014984" y="1179576"/>
                  </a:lnTo>
                </a:path>
                <a:path w="2461260" h="1560829">
                  <a:moveTo>
                    <a:pt x="1004315" y="1257300"/>
                  </a:moveTo>
                  <a:lnTo>
                    <a:pt x="1004315" y="1345692"/>
                  </a:lnTo>
                </a:path>
                <a:path w="2461260" h="1560829">
                  <a:moveTo>
                    <a:pt x="1004315" y="1257300"/>
                  </a:moveTo>
                  <a:lnTo>
                    <a:pt x="1004315" y="1168908"/>
                  </a:lnTo>
                </a:path>
                <a:path w="2461260" h="1560829">
                  <a:moveTo>
                    <a:pt x="976883" y="1345692"/>
                  </a:moveTo>
                  <a:lnTo>
                    <a:pt x="1033272" y="1345692"/>
                  </a:lnTo>
                </a:path>
                <a:path w="2461260" h="1560829">
                  <a:moveTo>
                    <a:pt x="976883" y="1168908"/>
                  </a:moveTo>
                  <a:lnTo>
                    <a:pt x="1033272" y="1168908"/>
                  </a:lnTo>
                </a:path>
                <a:path w="2461260" h="1560829">
                  <a:moveTo>
                    <a:pt x="1024127" y="1243584"/>
                  </a:moveTo>
                  <a:lnTo>
                    <a:pt x="1024127" y="1333500"/>
                  </a:lnTo>
                </a:path>
                <a:path w="2461260" h="1560829">
                  <a:moveTo>
                    <a:pt x="1024127" y="1243584"/>
                  </a:moveTo>
                  <a:lnTo>
                    <a:pt x="1024127" y="1155192"/>
                  </a:lnTo>
                </a:path>
                <a:path w="2461260" h="1560829">
                  <a:moveTo>
                    <a:pt x="995171" y="1333500"/>
                  </a:moveTo>
                  <a:lnTo>
                    <a:pt x="1053084" y="1333500"/>
                  </a:lnTo>
                </a:path>
                <a:path w="2461260" h="1560829">
                  <a:moveTo>
                    <a:pt x="995171" y="1155192"/>
                  </a:moveTo>
                  <a:lnTo>
                    <a:pt x="1053084" y="1155192"/>
                  </a:lnTo>
                </a:path>
                <a:path w="2461260" h="1560829">
                  <a:moveTo>
                    <a:pt x="1042415" y="1219200"/>
                  </a:moveTo>
                  <a:lnTo>
                    <a:pt x="1042415" y="1318260"/>
                  </a:lnTo>
                </a:path>
                <a:path w="2461260" h="1560829">
                  <a:moveTo>
                    <a:pt x="1042415" y="1219200"/>
                  </a:moveTo>
                  <a:lnTo>
                    <a:pt x="1042415" y="1121664"/>
                  </a:lnTo>
                </a:path>
                <a:path w="2461260" h="1560829">
                  <a:moveTo>
                    <a:pt x="1014984" y="1318260"/>
                  </a:moveTo>
                  <a:lnTo>
                    <a:pt x="1071372" y="1318260"/>
                  </a:lnTo>
                </a:path>
                <a:path w="2461260" h="1560829">
                  <a:moveTo>
                    <a:pt x="1014984" y="1121664"/>
                  </a:moveTo>
                  <a:lnTo>
                    <a:pt x="1071372" y="1121664"/>
                  </a:lnTo>
                </a:path>
                <a:path w="2461260" h="1560829">
                  <a:moveTo>
                    <a:pt x="1062227" y="1207008"/>
                  </a:moveTo>
                  <a:lnTo>
                    <a:pt x="1062227" y="1303020"/>
                  </a:lnTo>
                </a:path>
                <a:path w="2461260" h="1560829">
                  <a:moveTo>
                    <a:pt x="1062227" y="1207008"/>
                  </a:moveTo>
                  <a:lnTo>
                    <a:pt x="1062227" y="1110996"/>
                  </a:lnTo>
                </a:path>
                <a:path w="2461260" h="1560829">
                  <a:moveTo>
                    <a:pt x="1033272" y="1303020"/>
                  </a:moveTo>
                  <a:lnTo>
                    <a:pt x="1091184" y="1303020"/>
                  </a:lnTo>
                </a:path>
                <a:path w="2461260" h="1560829">
                  <a:moveTo>
                    <a:pt x="1033272" y="1110996"/>
                  </a:moveTo>
                  <a:lnTo>
                    <a:pt x="1091184" y="1110996"/>
                  </a:lnTo>
                </a:path>
                <a:path w="2461260" h="1560829">
                  <a:moveTo>
                    <a:pt x="1082039" y="1203960"/>
                  </a:moveTo>
                  <a:lnTo>
                    <a:pt x="1082039" y="1303020"/>
                  </a:lnTo>
                </a:path>
                <a:path w="2461260" h="1560829">
                  <a:moveTo>
                    <a:pt x="1082039" y="1203960"/>
                  </a:moveTo>
                  <a:lnTo>
                    <a:pt x="1082039" y="1104900"/>
                  </a:lnTo>
                </a:path>
                <a:path w="2461260" h="1560829">
                  <a:moveTo>
                    <a:pt x="1053084" y="1303020"/>
                  </a:moveTo>
                  <a:lnTo>
                    <a:pt x="1109472" y="1303020"/>
                  </a:lnTo>
                </a:path>
                <a:path w="2461260" h="1560829">
                  <a:moveTo>
                    <a:pt x="1053084" y="1104900"/>
                  </a:moveTo>
                  <a:lnTo>
                    <a:pt x="1109472" y="1104900"/>
                  </a:lnTo>
                </a:path>
                <a:path w="2461260" h="1560829">
                  <a:moveTo>
                    <a:pt x="1100327" y="1194816"/>
                  </a:moveTo>
                  <a:lnTo>
                    <a:pt x="1100327" y="1309116"/>
                  </a:lnTo>
                </a:path>
                <a:path w="2461260" h="1560829">
                  <a:moveTo>
                    <a:pt x="1100327" y="1194816"/>
                  </a:moveTo>
                  <a:lnTo>
                    <a:pt x="1100327" y="1082040"/>
                  </a:lnTo>
                </a:path>
                <a:path w="2461260" h="1560829">
                  <a:moveTo>
                    <a:pt x="1071372" y="1309116"/>
                  </a:moveTo>
                  <a:lnTo>
                    <a:pt x="1129284" y="1309116"/>
                  </a:lnTo>
                </a:path>
                <a:path w="2461260" h="1560829">
                  <a:moveTo>
                    <a:pt x="1071372" y="1082040"/>
                  </a:moveTo>
                  <a:lnTo>
                    <a:pt x="1129284" y="1082040"/>
                  </a:lnTo>
                </a:path>
                <a:path w="2461260" h="1560829">
                  <a:moveTo>
                    <a:pt x="1120139" y="1176528"/>
                  </a:moveTo>
                  <a:lnTo>
                    <a:pt x="1120139" y="1299972"/>
                  </a:lnTo>
                </a:path>
                <a:path w="2461260" h="1560829">
                  <a:moveTo>
                    <a:pt x="1120139" y="1176528"/>
                  </a:moveTo>
                  <a:lnTo>
                    <a:pt x="1120139" y="1051560"/>
                  </a:lnTo>
                </a:path>
                <a:path w="2461260" h="1560829">
                  <a:moveTo>
                    <a:pt x="1091184" y="1299972"/>
                  </a:moveTo>
                  <a:lnTo>
                    <a:pt x="1147572" y="1299972"/>
                  </a:lnTo>
                </a:path>
                <a:path w="2461260" h="1560829">
                  <a:moveTo>
                    <a:pt x="1091184" y="1051560"/>
                  </a:moveTo>
                  <a:lnTo>
                    <a:pt x="1147572" y="1051560"/>
                  </a:lnTo>
                </a:path>
                <a:path w="2461260" h="1560829">
                  <a:moveTo>
                    <a:pt x="1138427" y="1170432"/>
                  </a:moveTo>
                  <a:lnTo>
                    <a:pt x="1138427" y="1299972"/>
                  </a:lnTo>
                </a:path>
                <a:path w="2461260" h="1560829">
                  <a:moveTo>
                    <a:pt x="1138427" y="1170432"/>
                  </a:moveTo>
                  <a:lnTo>
                    <a:pt x="1138427" y="1040892"/>
                  </a:lnTo>
                </a:path>
                <a:path w="2461260" h="1560829">
                  <a:moveTo>
                    <a:pt x="1109472" y="1299972"/>
                  </a:moveTo>
                  <a:lnTo>
                    <a:pt x="1167384" y="1299972"/>
                  </a:lnTo>
                </a:path>
                <a:path w="2461260" h="1560829">
                  <a:moveTo>
                    <a:pt x="1109472" y="1040892"/>
                  </a:moveTo>
                  <a:lnTo>
                    <a:pt x="1167384" y="1040892"/>
                  </a:lnTo>
                </a:path>
                <a:path w="2461260" h="1560829">
                  <a:moveTo>
                    <a:pt x="1158239" y="1129284"/>
                  </a:moveTo>
                  <a:lnTo>
                    <a:pt x="1158239" y="1257300"/>
                  </a:lnTo>
                </a:path>
                <a:path w="2461260" h="1560829">
                  <a:moveTo>
                    <a:pt x="1158239" y="1129284"/>
                  </a:moveTo>
                  <a:lnTo>
                    <a:pt x="1158239" y="999744"/>
                  </a:lnTo>
                </a:path>
                <a:path w="2461260" h="1560829">
                  <a:moveTo>
                    <a:pt x="1129284" y="1257300"/>
                  </a:moveTo>
                  <a:lnTo>
                    <a:pt x="1187196" y="1257300"/>
                  </a:lnTo>
                </a:path>
                <a:path w="2461260" h="1560829">
                  <a:moveTo>
                    <a:pt x="1129284" y="999744"/>
                  </a:moveTo>
                  <a:lnTo>
                    <a:pt x="1187196" y="999744"/>
                  </a:lnTo>
                </a:path>
                <a:path w="2461260" h="1560829">
                  <a:moveTo>
                    <a:pt x="1176527" y="1130808"/>
                  </a:moveTo>
                  <a:lnTo>
                    <a:pt x="1176527" y="1271016"/>
                  </a:lnTo>
                </a:path>
                <a:path w="2461260" h="1560829">
                  <a:moveTo>
                    <a:pt x="1176527" y="1130808"/>
                  </a:moveTo>
                  <a:lnTo>
                    <a:pt x="1176527" y="990600"/>
                  </a:lnTo>
                </a:path>
                <a:path w="2461260" h="1560829">
                  <a:moveTo>
                    <a:pt x="1149096" y="1271016"/>
                  </a:moveTo>
                  <a:lnTo>
                    <a:pt x="1205484" y="1271016"/>
                  </a:lnTo>
                </a:path>
                <a:path w="2461260" h="1560829">
                  <a:moveTo>
                    <a:pt x="1149096" y="990600"/>
                  </a:moveTo>
                  <a:lnTo>
                    <a:pt x="1205484" y="990600"/>
                  </a:lnTo>
                </a:path>
                <a:path w="2461260" h="1560829">
                  <a:moveTo>
                    <a:pt x="1196339" y="1078992"/>
                  </a:moveTo>
                  <a:lnTo>
                    <a:pt x="1196339" y="1220724"/>
                  </a:lnTo>
                </a:path>
                <a:path w="2461260" h="1560829">
                  <a:moveTo>
                    <a:pt x="1196339" y="1078992"/>
                  </a:moveTo>
                  <a:lnTo>
                    <a:pt x="1196339" y="937260"/>
                  </a:lnTo>
                </a:path>
                <a:path w="2461260" h="1560829">
                  <a:moveTo>
                    <a:pt x="1167384" y="1220724"/>
                  </a:moveTo>
                  <a:lnTo>
                    <a:pt x="1225296" y="1220724"/>
                  </a:lnTo>
                </a:path>
                <a:path w="2461260" h="1560829">
                  <a:moveTo>
                    <a:pt x="1167384" y="937260"/>
                  </a:moveTo>
                  <a:lnTo>
                    <a:pt x="1225296" y="937260"/>
                  </a:lnTo>
                </a:path>
                <a:path w="2461260" h="1560829">
                  <a:moveTo>
                    <a:pt x="1214627" y="1068324"/>
                  </a:moveTo>
                  <a:lnTo>
                    <a:pt x="1214627" y="1220724"/>
                  </a:lnTo>
                </a:path>
                <a:path w="2461260" h="1560829">
                  <a:moveTo>
                    <a:pt x="1214627" y="1068324"/>
                  </a:moveTo>
                  <a:lnTo>
                    <a:pt x="1214627" y="915924"/>
                  </a:lnTo>
                </a:path>
                <a:path w="2461260" h="1560829">
                  <a:moveTo>
                    <a:pt x="1187196" y="1220724"/>
                  </a:moveTo>
                  <a:lnTo>
                    <a:pt x="1243584" y="1220724"/>
                  </a:lnTo>
                </a:path>
                <a:path w="2461260" h="1560829">
                  <a:moveTo>
                    <a:pt x="1187196" y="915924"/>
                  </a:moveTo>
                  <a:lnTo>
                    <a:pt x="1243584" y="915924"/>
                  </a:lnTo>
                </a:path>
                <a:path w="2461260" h="1560829">
                  <a:moveTo>
                    <a:pt x="1234439" y="1027176"/>
                  </a:moveTo>
                  <a:lnTo>
                    <a:pt x="1234439" y="1184148"/>
                  </a:lnTo>
                </a:path>
                <a:path w="2461260" h="1560829">
                  <a:moveTo>
                    <a:pt x="1234439" y="1027176"/>
                  </a:moveTo>
                  <a:lnTo>
                    <a:pt x="1234439" y="870204"/>
                  </a:lnTo>
                </a:path>
                <a:path w="2461260" h="1560829">
                  <a:moveTo>
                    <a:pt x="1205484" y="1184148"/>
                  </a:moveTo>
                  <a:lnTo>
                    <a:pt x="1263396" y="1184148"/>
                  </a:lnTo>
                </a:path>
                <a:path w="2461260" h="1560829">
                  <a:moveTo>
                    <a:pt x="1205484" y="870204"/>
                  </a:moveTo>
                  <a:lnTo>
                    <a:pt x="1263396" y="870204"/>
                  </a:lnTo>
                </a:path>
                <a:path w="2461260" h="1560829">
                  <a:moveTo>
                    <a:pt x="1254252" y="992124"/>
                  </a:moveTo>
                  <a:lnTo>
                    <a:pt x="1254252" y="1141476"/>
                  </a:lnTo>
                </a:path>
                <a:path w="2461260" h="1560829">
                  <a:moveTo>
                    <a:pt x="1254252" y="992124"/>
                  </a:moveTo>
                  <a:lnTo>
                    <a:pt x="1254252" y="841248"/>
                  </a:lnTo>
                </a:path>
                <a:path w="2461260" h="1560829">
                  <a:moveTo>
                    <a:pt x="1225296" y="1141476"/>
                  </a:moveTo>
                  <a:lnTo>
                    <a:pt x="1281684" y="1141476"/>
                  </a:lnTo>
                </a:path>
                <a:path w="2461260" h="1560829">
                  <a:moveTo>
                    <a:pt x="1225296" y="841248"/>
                  </a:moveTo>
                  <a:lnTo>
                    <a:pt x="1281684" y="841248"/>
                  </a:lnTo>
                </a:path>
                <a:path w="2461260" h="1560829">
                  <a:moveTo>
                    <a:pt x="1272539" y="947928"/>
                  </a:moveTo>
                  <a:lnTo>
                    <a:pt x="1272539" y="1092708"/>
                  </a:lnTo>
                </a:path>
                <a:path w="2461260" h="1560829">
                  <a:moveTo>
                    <a:pt x="1272539" y="947928"/>
                  </a:moveTo>
                  <a:lnTo>
                    <a:pt x="1272539" y="801624"/>
                  </a:lnTo>
                </a:path>
                <a:path w="2461260" h="1560829">
                  <a:moveTo>
                    <a:pt x="1243584" y="1092708"/>
                  </a:moveTo>
                  <a:lnTo>
                    <a:pt x="1301496" y="1092708"/>
                  </a:lnTo>
                </a:path>
                <a:path w="2461260" h="1560829">
                  <a:moveTo>
                    <a:pt x="1243584" y="801624"/>
                  </a:moveTo>
                  <a:lnTo>
                    <a:pt x="1301496" y="801624"/>
                  </a:lnTo>
                </a:path>
                <a:path w="2461260" h="1560829">
                  <a:moveTo>
                    <a:pt x="1283207" y="525780"/>
                  </a:moveTo>
                  <a:lnTo>
                    <a:pt x="1283207" y="652272"/>
                  </a:lnTo>
                </a:path>
                <a:path w="2461260" h="1560829">
                  <a:moveTo>
                    <a:pt x="1283207" y="525780"/>
                  </a:moveTo>
                  <a:lnTo>
                    <a:pt x="1283207" y="399288"/>
                  </a:lnTo>
                </a:path>
                <a:path w="2461260" h="1560829">
                  <a:moveTo>
                    <a:pt x="1255776" y="652272"/>
                  </a:moveTo>
                  <a:lnTo>
                    <a:pt x="1312164" y="652272"/>
                  </a:lnTo>
                </a:path>
                <a:path w="2461260" h="1560829">
                  <a:moveTo>
                    <a:pt x="1255776" y="399288"/>
                  </a:moveTo>
                  <a:lnTo>
                    <a:pt x="1312164" y="399288"/>
                  </a:lnTo>
                </a:path>
                <a:path w="2461260" h="1560829">
                  <a:moveTo>
                    <a:pt x="1303019" y="920496"/>
                  </a:moveTo>
                  <a:lnTo>
                    <a:pt x="1303019" y="1072896"/>
                  </a:lnTo>
                </a:path>
                <a:path w="2461260" h="1560829">
                  <a:moveTo>
                    <a:pt x="1303019" y="920496"/>
                  </a:moveTo>
                  <a:lnTo>
                    <a:pt x="1303019" y="768096"/>
                  </a:lnTo>
                </a:path>
                <a:path w="2461260" h="1560829">
                  <a:moveTo>
                    <a:pt x="1274064" y="1072896"/>
                  </a:moveTo>
                  <a:lnTo>
                    <a:pt x="1331976" y="1072896"/>
                  </a:lnTo>
                </a:path>
                <a:path w="2461260" h="1560829">
                  <a:moveTo>
                    <a:pt x="1274064" y="768096"/>
                  </a:moveTo>
                  <a:lnTo>
                    <a:pt x="1331976" y="768096"/>
                  </a:lnTo>
                </a:path>
                <a:path w="2461260" h="1560829">
                  <a:moveTo>
                    <a:pt x="1322831" y="833628"/>
                  </a:moveTo>
                  <a:lnTo>
                    <a:pt x="1322831" y="958596"/>
                  </a:lnTo>
                </a:path>
                <a:path w="2461260" h="1560829">
                  <a:moveTo>
                    <a:pt x="1322831" y="833628"/>
                  </a:moveTo>
                  <a:lnTo>
                    <a:pt x="1322831" y="708660"/>
                  </a:lnTo>
                </a:path>
                <a:path w="2461260" h="1560829">
                  <a:moveTo>
                    <a:pt x="1293876" y="958596"/>
                  </a:moveTo>
                  <a:lnTo>
                    <a:pt x="1350264" y="958596"/>
                  </a:lnTo>
                </a:path>
                <a:path w="2461260" h="1560829">
                  <a:moveTo>
                    <a:pt x="1293876" y="708660"/>
                  </a:moveTo>
                  <a:lnTo>
                    <a:pt x="1350264" y="708660"/>
                  </a:lnTo>
                </a:path>
                <a:path w="2461260" h="1560829">
                  <a:moveTo>
                    <a:pt x="1341119" y="656844"/>
                  </a:moveTo>
                  <a:lnTo>
                    <a:pt x="1341119" y="769620"/>
                  </a:lnTo>
                </a:path>
                <a:path w="2461260" h="1560829">
                  <a:moveTo>
                    <a:pt x="1341119" y="656844"/>
                  </a:moveTo>
                  <a:lnTo>
                    <a:pt x="1341119" y="545592"/>
                  </a:lnTo>
                </a:path>
                <a:path w="2461260" h="1560829">
                  <a:moveTo>
                    <a:pt x="1312164" y="769620"/>
                  </a:moveTo>
                  <a:lnTo>
                    <a:pt x="1370076" y="769620"/>
                  </a:lnTo>
                </a:path>
                <a:path w="2461260" h="1560829">
                  <a:moveTo>
                    <a:pt x="1312164" y="545592"/>
                  </a:moveTo>
                  <a:lnTo>
                    <a:pt x="1370076" y="545592"/>
                  </a:lnTo>
                </a:path>
                <a:path w="2461260" h="1560829">
                  <a:moveTo>
                    <a:pt x="1360931" y="547116"/>
                  </a:moveTo>
                  <a:lnTo>
                    <a:pt x="1360931" y="655320"/>
                  </a:lnTo>
                </a:path>
                <a:path w="2461260" h="1560829">
                  <a:moveTo>
                    <a:pt x="1360931" y="547116"/>
                  </a:moveTo>
                  <a:lnTo>
                    <a:pt x="1360931" y="438912"/>
                  </a:lnTo>
                </a:path>
                <a:path w="2461260" h="1560829">
                  <a:moveTo>
                    <a:pt x="1331976" y="655320"/>
                  </a:moveTo>
                  <a:lnTo>
                    <a:pt x="1388364" y="655320"/>
                  </a:lnTo>
                </a:path>
                <a:path w="2461260" h="1560829">
                  <a:moveTo>
                    <a:pt x="1331976" y="438912"/>
                  </a:moveTo>
                  <a:lnTo>
                    <a:pt x="1388364" y="438912"/>
                  </a:lnTo>
                </a:path>
                <a:path w="2461260" h="1560829">
                  <a:moveTo>
                    <a:pt x="1379219" y="449580"/>
                  </a:moveTo>
                  <a:lnTo>
                    <a:pt x="1379219" y="559308"/>
                  </a:lnTo>
                </a:path>
                <a:path w="2461260" h="1560829">
                  <a:moveTo>
                    <a:pt x="1379219" y="449580"/>
                  </a:moveTo>
                  <a:lnTo>
                    <a:pt x="1379219" y="341376"/>
                  </a:lnTo>
                </a:path>
                <a:path w="2461260" h="1560829">
                  <a:moveTo>
                    <a:pt x="1350264" y="559308"/>
                  </a:moveTo>
                  <a:lnTo>
                    <a:pt x="1408176" y="559308"/>
                  </a:lnTo>
                </a:path>
                <a:path w="2461260" h="1560829">
                  <a:moveTo>
                    <a:pt x="1350264" y="341376"/>
                  </a:moveTo>
                  <a:lnTo>
                    <a:pt x="1408176" y="341376"/>
                  </a:lnTo>
                </a:path>
                <a:path w="2461260" h="1560829">
                  <a:moveTo>
                    <a:pt x="1399031" y="394716"/>
                  </a:moveTo>
                  <a:lnTo>
                    <a:pt x="1399031" y="499872"/>
                  </a:lnTo>
                </a:path>
                <a:path w="2461260" h="1560829">
                  <a:moveTo>
                    <a:pt x="1399031" y="394716"/>
                  </a:moveTo>
                  <a:lnTo>
                    <a:pt x="1399031" y="289560"/>
                  </a:lnTo>
                </a:path>
                <a:path w="2461260" h="1560829">
                  <a:moveTo>
                    <a:pt x="1370076" y="499872"/>
                  </a:moveTo>
                  <a:lnTo>
                    <a:pt x="1427988" y="499872"/>
                  </a:lnTo>
                </a:path>
                <a:path w="2461260" h="1560829">
                  <a:moveTo>
                    <a:pt x="1370076" y="289560"/>
                  </a:moveTo>
                  <a:lnTo>
                    <a:pt x="1427988" y="289560"/>
                  </a:lnTo>
                </a:path>
                <a:path w="2461260" h="1560829">
                  <a:moveTo>
                    <a:pt x="1417319" y="332232"/>
                  </a:moveTo>
                  <a:lnTo>
                    <a:pt x="1417319" y="437388"/>
                  </a:lnTo>
                </a:path>
                <a:path w="2461260" h="1560829">
                  <a:moveTo>
                    <a:pt x="1417319" y="332232"/>
                  </a:moveTo>
                  <a:lnTo>
                    <a:pt x="1417319" y="228600"/>
                  </a:lnTo>
                </a:path>
                <a:path w="2461260" h="1560829">
                  <a:moveTo>
                    <a:pt x="1389888" y="437388"/>
                  </a:moveTo>
                  <a:lnTo>
                    <a:pt x="1446276" y="437388"/>
                  </a:lnTo>
                </a:path>
                <a:path w="2461260" h="1560829">
                  <a:moveTo>
                    <a:pt x="1389888" y="228600"/>
                  </a:moveTo>
                  <a:lnTo>
                    <a:pt x="1446276" y="228600"/>
                  </a:lnTo>
                </a:path>
                <a:path w="2461260" h="1560829">
                  <a:moveTo>
                    <a:pt x="1437131" y="294132"/>
                  </a:moveTo>
                  <a:lnTo>
                    <a:pt x="1437131" y="399288"/>
                  </a:lnTo>
                </a:path>
                <a:path w="2461260" h="1560829">
                  <a:moveTo>
                    <a:pt x="1437131" y="294132"/>
                  </a:moveTo>
                  <a:lnTo>
                    <a:pt x="1437131" y="190500"/>
                  </a:lnTo>
                </a:path>
                <a:path w="2461260" h="1560829">
                  <a:moveTo>
                    <a:pt x="1408176" y="399288"/>
                  </a:moveTo>
                  <a:lnTo>
                    <a:pt x="1466088" y="399288"/>
                  </a:lnTo>
                </a:path>
                <a:path w="2461260" h="1560829">
                  <a:moveTo>
                    <a:pt x="1408176" y="190500"/>
                  </a:moveTo>
                  <a:lnTo>
                    <a:pt x="1466088" y="190500"/>
                  </a:lnTo>
                </a:path>
                <a:path w="2461260" h="1560829">
                  <a:moveTo>
                    <a:pt x="1455419" y="246888"/>
                  </a:moveTo>
                  <a:lnTo>
                    <a:pt x="1455419" y="350520"/>
                  </a:lnTo>
                </a:path>
                <a:path w="2461260" h="1560829">
                  <a:moveTo>
                    <a:pt x="1455419" y="246888"/>
                  </a:moveTo>
                  <a:lnTo>
                    <a:pt x="1455419" y="143256"/>
                  </a:lnTo>
                </a:path>
                <a:path w="2461260" h="1560829">
                  <a:moveTo>
                    <a:pt x="1427988" y="350520"/>
                  </a:moveTo>
                  <a:lnTo>
                    <a:pt x="1484376" y="350520"/>
                  </a:lnTo>
                </a:path>
                <a:path w="2461260" h="1560829">
                  <a:moveTo>
                    <a:pt x="1427988" y="143256"/>
                  </a:moveTo>
                  <a:lnTo>
                    <a:pt x="1484376" y="143256"/>
                  </a:lnTo>
                </a:path>
                <a:path w="2461260" h="1560829">
                  <a:moveTo>
                    <a:pt x="1475231" y="222504"/>
                  </a:moveTo>
                  <a:lnTo>
                    <a:pt x="1475231" y="323088"/>
                  </a:lnTo>
                </a:path>
                <a:path w="2461260" h="1560829">
                  <a:moveTo>
                    <a:pt x="1475231" y="222504"/>
                  </a:moveTo>
                  <a:lnTo>
                    <a:pt x="1475231" y="120396"/>
                  </a:lnTo>
                </a:path>
                <a:path w="2461260" h="1560829">
                  <a:moveTo>
                    <a:pt x="1446276" y="323088"/>
                  </a:moveTo>
                  <a:lnTo>
                    <a:pt x="1504188" y="323088"/>
                  </a:lnTo>
                </a:path>
                <a:path w="2461260" h="1560829">
                  <a:moveTo>
                    <a:pt x="1446276" y="120396"/>
                  </a:moveTo>
                  <a:lnTo>
                    <a:pt x="1504188" y="120396"/>
                  </a:lnTo>
                </a:path>
                <a:path w="2461260" h="1560829">
                  <a:moveTo>
                    <a:pt x="1495043" y="202692"/>
                  </a:moveTo>
                  <a:lnTo>
                    <a:pt x="1495043" y="298704"/>
                  </a:lnTo>
                </a:path>
                <a:path w="2461260" h="1560829">
                  <a:moveTo>
                    <a:pt x="1495043" y="202692"/>
                  </a:moveTo>
                  <a:lnTo>
                    <a:pt x="1495043" y="108204"/>
                  </a:lnTo>
                </a:path>
                <a:path w="2461260" h="1560829">
                  <a:moveTo>
                    <a:pt x="1466088" y="298704"/>
                  </a:moveTo>
                  <a:lnTo>
                    <a:pt x="1522476" y="298704"/>
                  </a:lnTo>
                </a:path>
                <a:path w="2461260" h="1560829">
                  <a:moveTo>
                    <a:pt x="1466088" y="108204"/>
                  </a:moveTo>
                  <a:lnTo>
                    <a:pt x="1522476" y="108204"/>
                  </a:lnTo>
                </a:path>
                <a:path w="2461260" h="1560829">
                  <a:moveTo>
                    <a:pt x="1513331" y="202692"/>
                  </a:moveTo>
                  <a:lnTo>
                    <a:pt x="1513331" y="295656"/>
                  </a:lnTo>
                </a:path>
                <a:path w="2461260" h="1560829">
                  <a:moveTo>
                    <a:pt x="1513331" y="202692"/>
                  </a:moveTo>
                  <a:lnTo>
                    <a:pt x="1513331" y="109728"/>
                  </a:lnTo>
                </a:path>
                <a:path w="2461260" h="1560829">
                  <a:moveTo>
                    <a:pt x="1484376" y="295656"/>
                  </a:moveTo>
                  <a:lnTo>
                    <a:pt x="1542288" y="295656"/>
                  </a:lnTo>
                </a:path>
                <a:path w="2461260" h="1560829">
                  <a:moveTo>
                    <a:pt x="1484376" y="109728"/>
                  </a:moveTo>
                  <a:lnTo>
                    <a:pt x="1542288" y="109728"/>
                  </a:lnTo>
                </a:path>
                <a:path w="2461260" h="1560829">
                  <a:moveTo>
                    <a:pt x="1533143" y="222504"/>
                  </a:moveTo>
                  <a:lnTo>
                    <a:pt x="1533143" y="307848"/>
                  </a:lnTo>
                </a:path>
                <a:path w="2461260" h="1560829">
                  <a:moveTo>
                    <a:pt x="1533143" y="222504"/>
                  </a:moveTo>
                  <a:lnTo>
                    <a:pt x="1533143" y="135636"/>
                  </a:lnTo>
                </a:path>
                <a:path w="2461260" h="1560829">
                  <a:moveTo>
                    <a:pt x="1504188" y="307848"/>
                  </a:moveTo>
                  <a:lnTo>
                    <a:pt x="1560576" y="307848"/>
                  </a:lnTo>
                </a:path>
                <a:path w="2461260" h="1560829">
                  <a:moveTo>
                    <a:pt x="1504188" y="135636"/>
                  </a:moveTo>
                  <a:lnTo>
                    <a:pt x="1560576" y="135636"/>
                  </a:lnTo>
                </a:path>
                <a:path w="2461260" h="1560829">
                  <a:moveTo>
                    <a:pt x="1551431" y="248412"/>
                  </a:moveTo>
                  <a:lnTo>
                    <a:pt x="1551431" y="335280"/>
                  </a:lnTo>
                </a:path>
                <a:path w="2461260" h="1560829">
                  <a:moveTo>
                    <a:pt x="1551431" y="248412"/>
                  </a:moveTo>
                  <a:lnTo>
                    <a:pt x="1551431" y="163068"/>
                  </a:lnTo>
                </a:path>
                <a:path w="2461260" h="1560829">
                  <a:moveTo>
                    <a:pt x="1522476" y="335280"/>
                  </a:moveTo>
                  <a:lnTo>
                    <a:pt x="1580388" y="335280"/>
                  </a:lnTo>
                </a:path>
                <a:path w="2461260" h="1560829">
                  <a:moveTo>
                    <a:pt x="1522476" y="163068"/>
                  </a:moveTo>
                  <a:lnTo>
                    <a:pt x="1580388" y="163068"/>
                  </a:lnTo>
                </a:path>
                <a:path w="2461260" h="1560829">
                  <a:moveTo>
                    <a:pt x="1571243" y="278892"/>
                  </a:moveTo>
                  <a:lnTo>
                    <a:pt x="1571243" y="365760"/>
                  </a:lnTo>
                </a:path>
                <a:path w="2461260" h="1560829">
                  <a:moveTo>
                    <a:pt x="1571243" y="278892"/>
                  </a:moveTo>
                  <a:lnTo>
                    <a:pt x="1571243" y="192024"/>
                  </a:lnTo>
                </a:path>
                <a:path w="2461260" h="1560829">
                  <a:moveTo>
                    <a:pt x="1542288" y="365760"/>
                  </a:moveTo>
                  <a:lnTo>
                    <a:pt x="1600200" y="365760"/>
                  </a:lnTo>
                </a:path>
                <a:path w="2461260" h="1560829">
                  <a:moveTo>
                    <a:pt x="1542288" y="192024"/>
                  </a:moveTo>
                  <a:lnTo>
                    <a:pt x="1600200" y="192024"/>
                  </a:lnTo>
                </a:path>
                <a:path w="2461260" h="1560829">
                  <a:moveTo>
                    <a:pt x="1589531" y="324612"/>
                  </a:moveTo>
                  <a:lnTo>
                    <a:pt x="1589531" y="408432"/>
                  </a:lnTo>
                </a:path>
                <a:path w="2461260" h="1560829">
                  <a:moveTo>
                    <a:pt x="1589531" y="324612"/>
                  </a:moveTo>
                  <a:lnTo>
                    <a:pt x="1589531" y="240792"/>
                  </a:lnTo>
                </a:path>
                <a:path w="2461260" h="1560829">
                  <a:moveTo>
                    <a:pt x="1562100" y="408432"/>
                  </a:moveTo>
                  <a:lnTo>
                    <a:pt x="1618488" y="408432"/>
                  </a:lnTo>
                </a:path>
                <a:path w="2461260" h="1560829">
                  <a:moveTo>
                    <a:pt x="1562100" y="240792"/>
                  </a:moveTo>
                  <a:lnTo>
                    <a:pt x="1618488" y="240792"/>
                  </a:lnTo>
                </a:path>
                <a:path w="2461260" h="1560829">
                  <a:moveTo>
                    <a:pt x="1609343" y="367284"/>
                  </a:moveTo>
                  <a:lnTo>
                    <a:pt x="1609343" y="454152"/>
                  </a:lnTo>
                </a:path>
                <a:path w="2461260" h="1560829">
                  <a:moveTo>
                    <a:pt x="1609343" y="367284"/>
                  </a:moveTo>
                  <a:lnTo>
                    <a:pt x="1609343" y="281940"/>
                  </a:lnTo>
                </a:path>
                <a:path w="2461260" h="1560829">
                  <a:moveTo>
                    <a:pt x="1580388" y="454152"/>
                  </a:moveTo>
                  <a:lnTo>
                    <a:pt x="1638300" y="454152"/>
                  </a:lnTo>
                </a:path>
                <a:path w="2461260" h="1560829">
                  <a:moveTo>
                    <a:pt x="1580388" y="281940"/>
                  </a:moveTo>
                  <a:lnTo>
                    <a:pt x="1638300" y="281940"/>
                  </a:lnTo>
                </a:path>
                <a:path w="2461260" h="1560829">
                  <a:moveTo>
                    <a:pt x="1627631" y="416052"/>
                  </a:moveTo>
                  <a:lnTo>
                    <a:pt x="1627631" y="505968"/>
                  </a:lnTo>
                </a:path>
                <a:path w="2461260" h="1560829">
                  <a:moveTo>
                    <a:pt x="1627631" y="416052"/>
                  </a:moveTo>
                  <a:lnTo>
                    <a:pt x="1627631" y="326136"/>
                  </a:lnTo>
                </a:path>
                <a:path w="2461260" h="1560829">
                  <a:moveTo>
                    <a:pt x="1600200" y="505968"/>
                  </a:moveTo>
                  <a:lnTo>
                    <a:pt x="1656588" y="505968"/>
                  </a:lnTo>
                </a:path>
                <a:path w="2461260" h="1560829">
                  <a:moveTo>
                    <a:pt x="1600200" y="326136"/>
                  </a:moveTo>
                  <a:lnTo>
                    <a:pt x="1656588" y="326136"/>
                  </a:lnTo>
                </a:path>
                <a:path w="2461260" h="1560829">
                  <a:moveTo>
                    <a:pt x="1647443" y="457200"/>
                  </a:moveTo>
                  <a:lnTo>
                    <a:pt x="1647443" y="557784"/>
                  </a:lnTo>
                </a:path>
                <a:path w="2461260" h="1560829">
                  <a:moveTo>
                    <a:pt x="1647443" y="457200"/>
                  </a:moveTo>
                  <a:lnTo>
                    <a:pt x="1647443" y="358140"/>
                  </a:lnTo>
                </a:path>
                <a:path w="2461260" h="1560829">
                  <a:moveTo>
                    <a:pt x="1618488" y="557784"/>
                  </a:moveTo>
                  <a:lnTo>
                    <a:pt x="1676400" y="557784"/>
                  </a:lnTo>
                </a:path>
                <a:path w="2461260" h="1560829">
                  <a:moveTo>
                    <a:pt x="1618488" y="358140"/>
                  </a:moveTo>
                  <a:lnTo>
                    <a:pt x="1676400" y="358140"/>
                  </a:lnTo>
                </a:path>
                <a:path w="2461260" h="1560829">
                  <a:moveTo>
                    <a:pt x="1667255" y="501396"/>
                  </a:moveTo>
                  <a:lnTo>
                    <a:pt x="1667255" y="605028"/>
                  </a:lnTo>
                </a:path>
                <a:path w="2461260" h="1560829">
                  <a:moveTo>
                    <a:pt x="1667255" y="501396"/>
                  </a:moveTo>
                  <a:lnTo>
                    <a:pt x="1667255" y="399288"/>
                  </a:lnTo>
                </a:path>
                <a:path w="2461260" h="1560829">
                  <a:moveTo>
                    <a:pt x="1638300" y="605028"/>
                  </a:moveTo>
                  <a:lnTo>
                    <a:pt x="1694688" y="605028"/>
                  </a:lnTo>
                </a:path>
                <a:path w="2461260" h="1560829">
                  <a:moveTo>
                    <a:pt x="1638300" y="399288"/>
                  </a:moveTo>
                  <a:lnTo>
                    <a:pt x="1694688" y="399288"/>
                  </a:lnTo>
                </a:path>
                <a:path w="2461260" h="1560829">
                  <a:moveTo>
                    <a:pt x="1685543" y="528828"/>
                  </a:moveTo>
                  <a:lnTo>
                    <a:pt x="1685543" y="640080"/>
                  </a:lnTo>
                </a:path>
                <a:path w="2461260" h="1560829">
                  <a:moveTo>
                    <a:pt x="1685543" y="528828"/>
                  </a:moveTo>
                  <a:lnTo>
                    <a:pt x="1685543" y="417576"/>
                  </a:lnTo>
                </a:path>
                <a:path w="2461260" h="1560829">
                  <a:moveTo>
                    <a:pt x="1656588" y="640080"/>
                  </a:moveTo>
                  <a:lnTo>
                    <a:pt x="1714500" y="640080"/>
                  </a:lnTo>
                </a:path>
                <a:path w="2461260" h="1560829">
                  <a:moveTo>
                    <a:pt x="1656588" y="417576"/>
                  </a:moveTo>
                  <a:lnTo>
                    <a:pt x="1714500" y="417576"/>
                  </a:lnTo>
                </a:path>
                <a:path w="2461260" h="1560829">
                  <a:moveTo>
                    <a:pt x="1705355" y="556260"/>
                  </a:moveTo>
                  <a:lnTo>
                    <a:pt x="1705355" y="667512"/>
                  </a:lnTo>
                </a:path>
                <a:path w="2461260" h="1560829">
                  <a:moveTo>
                    <a:pt x="1705355" y="556260"/>
                  </a:moveTo>
                  <a:lnTo>
                    <a:pt x="1705355" y="445008"/>
                  </a:lnTo>
                </a:path>
                <a:path w="2461260" h="1560829">
                  <a:moveTo>
                    <a:pt x="1676400" y="667512"/>
                  </a:moveTo>
                  <a:lnTo>
                    <a:pt x="1732788" y="667512"/>
                  </a:lnTo>
                </a:path>
                <a:path w="2461260" h="1560829">
                  <a:moveTo>
                    <a:pt x="1676400" y="445008"/>
                  </a:moveTo>
                  <a:lnTo>
                    <a:pt x="1732788" y="445008"/>
                  </a:lnTo>
                </a:path>
                <a:path w="2461260" h="1560829">
                  <a:moveTo>
                    <a:pt x="1723643" y="577596"/>
                  </a:moveTo>
                  <a:lnTo>
                    <a:pt x="1723643" y="694944"/>
                  </a:lnTo>
                </a:path>
                <a:path w="2461260" h="1560829">
                  <a:moveTo>
                    <a:pt x="1723643" y="577596"/>
                  </a:moveTo>
                  <a:lnTo>
                    <a:pt x="1723643" y="461772"/>
                  </a:lnTo>
                </a:path>
                <a:path w="2461260" h="1560829">
                  <a:moveTo>
                    <a:pt x="1694688" y="694944"/>
                  </a:moveTo>
                  <a:lnTo>
                    <a:pt x="1752600" y="694944"/>
                  </a:lnTo>
                </a:path>
                <a:path w="2461260" h="1560829">
                  <a:moveTo>
                    <a:pt x="1694688" y="461772"/>
                  </a:moveTo>
                  <a:lnTo>
                    <a:pt x="1752600" y="461772"/>
                  </a:lnTo>
                </a:path>
                <a:path w="2461260" h="1560829">
                  <a:moveTo>
                    <a:pt x="1743455" y="591312"/>
                  </a:moveTo>
                  <a:lnTo>
                    <a:pt x="1743455" y="713232"/>
                  </a:lnTo>
                </a:path>
                <a:path w="2461260" h="1560829">
                  <a:moveTo>
                    <a:pt x="1743455" y="591312"/>
                  </a:moveTo>
                  <a:lnTo>
                    <a:pt x="1743455" y="470916"/>
                  </a:lnTo>
                </a:path>
                <a:path w="2461260" h="1560829">
                  <a:moveTo>
                    <a:pt x="1714500" y="713232"/>
                  </a:moveTo>
                  <a:lnTo>
                    <a:pt x="1772412" y="713232"/>
                  </a:lnTo>
                </a:path>
                <a:path w="2461260" h="1560829">
                  <a:moveTo>
                    <a:pt x="1714500" y="470916"/>
                  </a:moveTo>
                  <a:lnTo>
                    <a:pt x="1772412" y="470916"/>
                  </a:lnTo>
                </a:path>
                <a:path w="2461260" h="1560829">
                  <a:moveTo>
                    <a:pt x="1761743" y="615696"/>
                  </a:moveTo>
                  <a:lnTo>
                    <a:pt x="1761743" y="737616"/>
                  </a:lnTo>
                </a:path>
                <a:path w="2461260" h="1560829">
                  <a:moveTo>
                    <a:pt x="1761743" y="615696"/>
                  </a:moveTo>
                  <a:lnTo>
                    <a:pt x="1761743" y="493776"/>
                  </a:lnTo>
                </a:path>
                <a:path w="2461260" h="1560829">
                  <a:moveTo>
                    <a:pt x="1734312" y="737616"/>
                  </a:moveTo>
                  <a:lnTo>
                    <a:pt x="1790700" y="737616"/>
                  </a:lnTo>
                </a:path>
                <a:path w="2461260" h="1560829">
                  <a:moveTo>
                    <a:pt x="1734312" y="493776"/>
                  </a:moveTo>
                  <a:lnTo>
                    <a:pt x="1790700" y="493776"/>
                  </a:lnTo>
                </a:path>
                <a:path w="2461260" h="1560829">
                  <a:moveTo>
                    <a:pt x="1781555" y="630936"/>
                  </a:moveTo>
                  <a:lnTo>
                    <a:pt x="1781555" y="758952"/>
                  </a:lnTo>
                </a:path>
                <a:path w="2461260" h="1560829">
                  <a:moveTo>
                    <a:pt x="1781555" y="630936"/>
                  </a:moveTo>
                  <a:lnTo>
                    <a:pt x="1781555" y="502920"/>
                  </a:lnTo>
                </a:path>
                <a:path w="2461260" h="1560829">
                  <a:moveTo>
                    <a:pt x="1752600" y="758952"/>
                  </a:moveTo>
                  <a:lnTo>
                    <a:pt x="1810512" y="758952"/>
                  </a:lnTo>
                </a:path>
                <a:path w="2461260" h="1560829">
                  <a:moveTo>
                    <a:pt x="1752600" y="502920"/>
                  </a:moveTo>
                  <a:lnTo>
                    <a:pt x="1810512" y="502920"/>
                  </a:lnTo>
                </a:path>
                <a:path w="2461260" h="1560829">
                  <a:moveTo>
                    <a:pt x="1799843" y="643128"/>
                  </a:moveTo>
                  <a:lnTo>
                    <a:pt x="1799843" y="771144"/>
                  </a:lnTo>
                </a:path>
                <a:path w="2461260" h="1560829">
                  <a:moveTo>
                    <a:pt x="1799843" y="643128"/>
                  </a:moveTo>
                  <a:lnTo>
                    <a:pt x="1799843" y="516636"/>
                  </a:lnTo>
                </a:path>
                <a:path w="2461260" h="1560829">
                  <a:moveTo>
                    <a:pt x="1772412" y="771144"/>
                  </a:moveTo>
                  <a:lnTo>
                    <a:pt x="1828800" y="771144"/>
                  </a:lnTo>
                </a:path>
                <a:path w="2461260" h="1560829">
                  <a:moveTo>
                    <a:pt x="1772412" y="516636"/>
                  </a:moveTo>
                  <a:lnTo>
                    <a:pt x="1828800" y="516636"/>
                  </a:lnTo>
                </a:path>
                <a:path w="2461260" h="1560829">
                  <a:moveTo>
                    <a:pt x="1819655" y="647700"/>
                  </a:moveTo>
                  <a:lnTo>
                    <a:pt x="1819655" y="772668"/>
                  </a:lnTo>
                </a:path>
                <a:path w="2461260" h="1560829">
                  <a:moveTo>
                    <a:pt x="1819655" y="647700"/>
                  </a:moveTo>
                  <a:lnTo>
                    <a:pt x="1819655" y="522732"/>
                  </a:lnTo>
                </a:path>
                <a:path w="2461260" h="1560829">
                  <a:moveTo>
                    <a:pt x="1790700" y="772668"/>
                  </a:moveTo>
                  <a:lnTo>
                    <a:pt x="1848612" y="772668"/>
                  </a:lnTo>
                </a:path>
                <a:path w="2461260" h="1560829">
                  <a:moveTo>
                    <a:pt x="1790700" y="522732"/>
                  </a:moveTo>
                  <a:lnTo>
                    <a:pt x="1848612" y="522732"/>
                  </a:lnTo>
                </a:path>
                <a:path w="2461260" h="1560829">
                  <a:moveTo>
                    <a:pt x="1839467" y="650748"/>
                  </a:moveTo>
                  <a:lnTo>
                    <a:pt x="1839467" y="772668"/>
                  </a:lnTo>
                </a:path>
                <a:path w="2461260" h="1560829">
                  <a:moveTo>
                    <a:pt x="1839467" y="650748"/>
                  </a:moveTo>
                  <a:lnTo>
                    <a:pt x="1839467" y="527304"/>
                  </a:lnTo>
                </a:path>
                <a:path w="2461260" h="1560829">
                  <a:moveTo>
                    <a:pt x="1810512" y="772668"/>
                  </a:moveTo>
                  <a:lnTo>
                    <a:pt x="1866900" y="772668"/>
                  </a:lnTo>
                </a:path>
                <a:path w="2461260" h="1560829">
                  <a:moveTo>
                    <a:pt x="1810512" y="527304"/>
                  </a:moveTo>
                  <a:lnTo>
                    <a:pt x="1866900" y="527304"/>
                  </a:lnTo>
                </a:path>
                <a:path w="2461260" h="1560829">
                  <a:moveTo>
                    <a:pt x="1857755" y="650748"/>
                  </a:moveTo>
                  <a:lnTo>
                    <a:pt x="1857755" y="766572"/>
                  </a:lnTo>
                </a:path>
                <a:path w="2461260" h="1560829">
                  <a:moveTo>
                    <a:pt x="1857755" y="650748"/>
                  </a:moveTo>
                  <a:lnTo>
                    <a:pt x="1857755" y="534924"/>
                  </a:lnTo>
                </a:path>
                <a:path w="2461260" h="1560829">
                  <a:moveTo>
                    <a:pt x="1828800" y="766572"/>
                  </a:moveTo>
                  <a:lnTo>
                    <a:pt x="1886712" y="766572"/>
                  </a:lnTo>
                </a:path>
                <a:path w="2461260" h="1560829">
                  <a:moveTo>
                    <a:pt x="1828800" y="534924"/>
                  </a:moveTo>
                  <a:lnTo>
                    <a:pt x="1886712" y="534924"/>
                  </a:lnTo>
                </a:path>
                <a:path w="2461260" h="1560829">
                  <a:moveTo>
                    <a:pt x="1877567" y="649224"/>
                  </a:moveTo>
                  <a:lnTo>
                    <a:pt x="1877567" y="758952"/>
                  </a:lnTo>
                </a:path>
                <a:path w="2461260" h="1560829">
                  <a:moveTo>
                    <a:pt x="1877567" y="649224"/>
                  </a:moveTo>
                  <a:lnTo>
                    <a:pt x="1877567" y="541020"/>
                  </a:lnTo>
                </a:path>
                <a:path w="2461260" h="1560829">
                  <a:moveTo>
                    <a:pt x="1848612" y="758952"/>
                  </a:moveTo>
                  <a:lnTo>
                    <a:pt x="1905000" y="758952"/>
                  </a:lnTo>
                </a:path>
                <a:path w="2461260" h="1560829">
                  <a:moveTo>
                    <a:pt x="1848612" y="541020"/>
                  </a:moveTo>
                  <a:lnTo>
                    <a:pt x="1905000" y="541020"/>
                  </a:lnTo>
                </a:path>
                <a:path w="2461260" h="1560829">
                  <a:moveTo>
                    <a:pt x="1895855" y="653796"/>
                  </a:moveTo>
                  <a:lnTo>
                    <a:pt x="1895855" y="757428"/>
                  </a:lnTo>
                </a:path>
                <a:path w="2461260" h="1560829">
                  <a:moveTo>
                    <a:pt x="1895855" y="653796"/>
                  </a:moveTo>
                  <a:lnTo>
                    <a:pt x="1895855" y="551688"/>
                  </a:lnTo>
                </a:path>
                <a:path w="2461260" h="1560829">
                  <a:moveTo>
                    <a:pt x="1866900" y="757428"/>
                  </a:moveTo>
                  <a:lnTo>
                    <a:pt x="1924812" y="757428"/>
                  </a:lnTo>
                </a:path>
                <a:path w="2461260" h="1560829">
                  <a:moveTo>
                    <a:pt x="1866900" y="551688"/>
                  </a:moveTo>
                  <a:lnTo>
                    <a:pt x="1924812" y="551688"/>
                  </a:lnTo>
                </a:path>
                <a:path w="2461260" h="1560829">
                  <a:moveTo>
                    <a:pt x="1915667" y="638556"/>
                  </a:moveTo>
                  <a:lnTo>
                    <a:pt x="1915667" y="737616"/>
                  </a:lnTo>
                </a:path>
                <a:path w="2461260" h="1560829">
                  <a:moveTo>
                    <a:pt x="1915667" y="638556"/>
                  </a:moveTo>
                  <a:lnTo>
                    <a:pt x="1915667" y="541020"/>
                  </a:lnTo>
                </a:path>
                <a:path w="2461260" h="1560829">
                  <a:moveTo>
                    <a:pt x="1886712" y="737616"/>
                  </a:moveTo>
                  <a:lnTo>
                    <a:pt x="1944624" y="737616"/>
                  </a:lnTo>
                </a:path>
                <a:path w="2461260" h="1560829">
                  <a:moveTo>
                    <a:pt x="1886712" y="541020"/>
                  </a:moveTo>
                  <a:lnTo>
                    <a:pt x="1944624" y="541020"/>
                  </a:lnTo>
                </a:path>
                <a:path w="2461260" h="1560829">
                  <a:moveTo>
                    <a:pt x="1933955" y="626364"/>
                  </a:moveTo>
                  <a:lnTo>
                    <a:pt x="1933955" y="726948"/>
                  </a:lnTo>
                </a:path>
                <a:path w="2461260" h="1560829">
                  <a:moveTo>
                    <a:pt x="1933955" y="626364"/>
                  </a:moveTo>
                  <a:lnTo>
                    <a:pt x="1933955" y="524256"/>
                  </a:lnTo>
                </a:path>
                <a:path w="2461260" h="1560829">
                  <a:moveTo>
                    <a:pt x="1906524" y="726948"/>
                  </a:moveTo>
                  <a:lnTo>
                    <a:pt x="1962912" y="726948"/>
                  </a:lnTo>
                </a:path>
                <a:path w="2461260" h="1560829">
                  <a:moveTo>
                    <a:pt x="1906524" y="524256"/>
                  </a:moveTo>
                  <a:lnTo>
                    <a:pt x="1962912" y="524256"/>
                  </a:lnTo>
                </a:path>
                <a:path w="2461260" h="1560829">
                  <a:moveTo>
                    <a:pt x="1953767" y="623316"/>
                  </a:moveTo>
                  <a:lnTo>
                    <a:pt x="1953767" y="722376"/>
                  </a:lnTo>
                </a:path>
                <a:path w="2461260" h="1560829">
                  <a:moveTo>
                    <a:pt x="1953767" y="623316"/>
                  </a:moveTo>
                  <a:lnTo>
                    <a:pt x="1953767" y="524256"/>
                  </a:lnTo>
                </a:path>
                <a:path w="2461260" h="1560829">
                  <a:moveTo>
                    <a:pt x="1924812" y="722376"/>
                  </a:moveTo>
                  <a:lnTo>
                    <a:pt x="1982724" y="722376"/>
                  </a:lnTo>
                </a:path>
                <a:path w="2461260" h="1560829">
                  <a:moveTo>
                    <a:pt x="1924812" y="524256"/>
                  </a:moveTo>
                  <a:lnTo>
                    <a:pt x="1982724" y="524256"/>
                  </a:lnTo>
                </a:path>
                <a:path w="2461260" h="1560829">
                  <a:moveTo>
                    <a:pt x="1972055" y="618744"/>
                  </a:moveTo>
                  <a:lnTo>
                    <a:pt x="1972055" y="711708"/>
                  </a:lnTo>
                </a:path>
                <a:path w="2461260" h="1560829">
                  <a:moveTo>
                    <a:pt x="1972055" y="618744"/>
                  </a:moveTo>
                  <a:lnTo>
                    <a:pt x="1972055" y="527304"/>
                  </a:lnTo>
                </a:path>
                <a:path w="2461260" h="1560829">
                  <a:moveTo>
                    <a:pt x="1944624" y="711708"/>
                  </a:moveTo>
                  <a:lnTo>
                    <a:pt x="2001012" y="711708"/>
                  </a:lnTo>
                </a:path>
                <a:path w="2461260" h="1560829">
                  <a:moveTo>
                    <a:pt x="1944624" y="527304"/>
                  </a:moveTo>
                  <a:lnTo>
                    <a:pt x="2001012" y="527304"/>
                  </a:lnTo>
                </a:path>
                <a:path w="2461260" h="1560829">
                  <a:moveTo>
                    <a:pt x="1991867" y="598932"/>
                  </a:moveTo>
                  <a:lnTo>
                    <a:pt x="1991867" y="690372"/>
                  </a:lnTo>
                </a:path>
                <a:path w="2461260" h="1560829">
                  <a:moveTo>
                    <a:pt x="1991867" y="598932"/>
                  </a:moveTo>
                  <a:lnTo>
                    <a:pt x="1991867" y="507492"/>
                  </a:lnTo>
                </a:path>
                <a:path w="2461260" h="1560829">
                  <a:moveTo>
                    <a:pt x="1962912" y="690372"/>
                  </a:moveTo>
                  <a:lnTo>
                    <a:pt x="2020824" y="690372"/>
                  </a:lnTo>
                </a:path>
                <a:path w="2461260" h="1560829">
                  <a:moveTo>
                    <a:pt x="1962912" y="507492"/>
                  </a:moveTo>
                  <a:lnTo>
                    <a:pt x="2020824" y="507492"/>
                  </a:lnTo>
                </a:path>
                <a:path w="2461260" h="1560829">
                  <a:moveTo>
                    <a:pt x="2011679" y="582168"/>
                  </a:moveTo>
                  <a:lnTo>
                    <a:pt x="2011679" y="673608"/>
                  </a:lnTo>
                </a:path>
                <a:path w="2461260" h="1560829">
                  <a:moveTo>
                    <a:pt x="2011679" y="582168"/>
                  </a:moveTo>
                  <a:lnTo>
                    <a:pt x="2011679" y="490728"/>
                  </a:lnTo>
                </a:path>
                <a:path w="2461260" h="1560829">
                  <a:moveTo>
                    <a:pt x="1982724" y="673608"/>
                  </a:moveTo>
                  <a:lnTo>
                    <a:pt x="2039112" y="673608"/>
                  </a:lnTo>
                </a:path>
                <a:path w="2461260" h="1560829">
                  <a:moveTo>
                    <a:pt x="1982724" y="490728"/>
                  </a:moveTo>
                  <a:lnTo>
                    <a:pt x="2039112" y="490728"/>
                  </a:lnTo>
                </a:path>
                <a:path w="2461260" h="1560829">
                  <a:moveTo>
                    <a:pt x="2029967" y="565404"/>
                  </a:moveTo>
                  <a:lnTo>
                    <a:pt x="2029967" y="655320"/>
                  </a:lnTo>
                </a:path>
                <a:path w="2461260" h="1560829">
                  <a:moveTo>
                    <a:pt x="2029967" y="565404"/>
                  </a:moveTo>
                  <a:lnTo>
                    <a:pt x="2029967" y="475488"/>
                  </a:lnTo>
                </a:path>
                <a:path w="2461260" h="1560829">
                  <a:moveTo>
                    <a:pt x="2001012" y="655320"/>
                  </a:moveTo>
                  <a:lnTo>
                    <a:pt x="2058924" y="655320"/>
                  </a:lnTo>
                </a:path>
                <a:path w="2461260" h="1560829">
                  <a:moveTo>
                    <a:pt x="2001012" y="475488"/>
                  </a:moveTo>
                  <a:lnTo>
                    <a:pt x="2058924" y="475488"/>
                  </a:lnTo>
                </a:path>
                <a:path w="2461260" h="1560829">
                  <a:moveTo>
                    <a:pt x="2049779" y="541020"/>
                  </a:moveTo>
                  <a:lnTo>
                    <a:pt x="2049779" y="629412"/>
                  </a:lnTo>
                </a:path>
                <a:path w="2461260" h="1560829">
                  <a:moveTo>
                    <a:pt x="2049779" y="541020"/>
                  </a:moveTo>
                  <a:lnTo>
                    <a:pt x="2049779" y="454152"/>
                  </a:lnTo>
                </a:path>
                <a:path w="2461260" h="1560829">
                  <a:moveTo>
                    <a:pt x="2020824" y="629412"/>
                  </a:moveTo>
                  <a:lnTo>
                    <a:pt x="2077212" y="629412"/>
                  </a:lnTo>
                </a:path>
                <a:path w="2461260" h="1560829">
                  <a:moveTo>
                    <a:pt x="2020824" y="454152"/>
                  </a:moveTo>
                  <a:lnTo>
                    <a:pt x="2077212" y="454152"/>
                  </a:lnTo>
                </a:path>
                <a:path w="2461260" h="1560829">
                  <a:moveTo>
                    <a:pt x="2068067" y="531876"/>
                  </a:moveTo>
                  <a:lnTo>
                    <a:pt x="2068067" y="621792"/>
                  </a:lnTo>
                </a:path>
                <a:path w="2461260" h="1560829">
                  <a:moveTo>
                    <a:pt x="2068067" y="531876"/>
                  </a:moveTo>
                  <a:lnTo>
                    <a:pt x="2068067" y="441960"/>
                  </a:lnTo>
                </a:path>
                <a:path w="2461260" h="1560829">
                  <a:moveTo>
                    <a:pt x="2039112" y="621792"/>
                  </a:moveTo>
                  <a:lnTo>
                    <a:pt x="2097024" y="621792"/>
                  </a:lnTo>
                </a:path>
                <a:path w="2461260" h="1560829">
                  <a:moveTo>
                    <a:pt x="2039112" y="441960"/>
                  </a:moveTo>
                  <a:lnTo>
                    <a:pt x="2097024" y="441960"/>
                  </a:lnTo>
                </a:path>
                <a:path w="2461260" h="1560829">
                  <a:moveTo>
                    <a:pt x="2087879" y="513588"/>
                  </a:moveTo>
                  <a:lnTo>
                    <a:pt x="2087879" y="605028"/>
                  </a:lnTo>
                </a:path>
                <a:path w="2461260" h="1560829">
                  <a:moveTo>
                    <a:pt x="2087879" y="513588"/>
                  </a:moveTo>
                  <a:lnTo>
                    <a:pt x="2087879" y="422148"/>
                  </a:lnTo>
                </a:path>
                <a:path w="2461260" h="1560829">
                  <a:moveTo>
                    <a:pt x="2058924" y="605028"/>
                  </a:moveTo>
                  <a:lnTo>
                    <a:pt x="2116836" y="605028"/>
                  </a:lnTo>
                </a:path>
                <a:path w="2461260" h="1560829">
                  <a:moveTo>
                    <a:pt x="2058924" y="422148"/>
                  </a:moveTo>
                  <a:lnTo>
                    <a:pt x="2116836" y="422148"/>
                  </a:lnTo>
                </a:path>
                <a:path w="2461260" h="1560829">
                  <a:moveTo>
                    <a:pt x="2106167" y="510540"/>
                  </a:moveTo>
                  <a:lnTo>
                    <a:pt x="2106167" y="603504"/>
                  </a:lnTo>
                </a:path>
                <a:path w="2461260" h="1560829">
                  <a:moveTo>
                    <a:pt x="2106167" y="510540"/>
                  </a:moveTo>
                  <a:lnTo>
                    <a:pt x="2106167" y="417576"/>
                  </a:lnTo>
                </a:path>
                <a:path w="2461260" h="1560829">
                  <a:moveTo>
                    <a:pt x="2078736" y="603504"/>
                  </a:moveTo>
                  <a:lnTo>
                    <a:pt x="2135124" y="603504"/>
                  </a:lnTo>
                </a:path>
                <a:path w="2461260" h="1560829">
                  <a:moveTo>
                    <a:pt x="2078736" y="417576"/>
                  </a:moveTo>
                  <a:lnTo>
                    <a:pt x="2135124" y="417576"/>
                  </a:lnTo>
                </a:path>
                <a:path w="2461260" h="1560829">
                  <a:moveTo>
                    <a:pt x="2125979" y="495300"/>
                  </a:moveTo>
                  <a:lnTo>
                    <a:pt x="2125979" y="588264"/>
                  </a:lnTo>
                </a:path>
                <a:path w="2461260" h="1560829">
                  <a:moveTo>
                    <a:pt x="2125979" y="495300"/>
                  </a:moveTo>
                  <a:lnTo>
                    <a:pt x="2125979" y="403860"/>
                  </a:lnTo>
                </a:path>
                <a:path w="2461260" h="1560829">
                  <a:moveTo>
                    <a:pt x="2097024" y="588264"/>
                  </a:moveTo>
                  <a:lnTo>
                    <a:pt x="2154936" y="588264"/>
                  </a:lnTo>
                </a:path>
                <a:path w="2461260" h="1560829">
                  <a:moveTo>
                    <a:pt x="2097024" y="403860"/>
                  </a:moveTo>
                  <a:lnTo>
                    <a:pt x="2154936" y="403860"/>
                  </a:lnTo>
                </a:path>
                <a:path w="2461260" h="1560829">
                  <a:moveTo>
                    <a:pt x="2144267" y="470916"/>
                  </a:moveTo>
                  <a:lnTo>
                    <a:pt x="2144267" y="563880"/>
                  </a:lnTo>
                </a:path>
                <a:path w="2461260" h="1560829">
                  <a:moveTo>
                    <a:pt x="2144267" y="470916"/>
                  </a:moveTo>
                  <a:lnTo>
                    <a:pt x="2144267" y="376428"/>
                  </a:lnTo>
                </a:path>
                <a:path w="2461260" h="1560829">
                  <a:moveTo>
                    <a:pt x="2116836" y="563880"/>
                  </a:moveTo>
                  <a:lnTo>
                    <a:pt x="2173224" y="563880"/>
                  </a:lnTo>
                </a:path>
                <a:path w="2461260" h="1560829">
                  <a:moveTo>
                    <a:pt x="2116836" y="376428"/>
                  </a:moveTo>
                  <a:lnTo>
                    <a:pt x="2173224" y="376428"/>
                  </a:lnTo>
                </a:path>
                <a:path w="2461260" h="1560829">
                  <a:moveTo>
                    <a:pt x="2164079" y="446532"/>
                  </a:moveTo>
                  <a:lnTo>
                    <a:pt x="2164079" y="537972"/>
                  </a:lnTo>
                </a:path>
                <a:path w="2461260" h="1560829">
                  <a:moveTo>
                    <a:pt x="2164079" y="446532"/>
                  </a:moveTo>
                  <a:lnTo>
                    <a:pt x="2164079" y="356616"/>
                  </a:lnTo>
                </a:path>
                <a:path w="2461260" h="1560829">
                  <a:moveTo>
                    <a:pt x="2135124" y="537972"/>
                  </a:moveTo>
                  <a:lnTo>
                    <a:pt x="2193036" y="537972"/>
                  </a:lnTo>
                </a:path>
                <a:path w="2461260" h="1560829">
                  <a:moveTo>
                    <a:pt x="2135124" y="356616"/>
                  </a:moveTo>
                  <a:lnTo>
                    <a:pt x="2193036" y="356616"/>
                  </a:lnTo>
                </a:path>
                <a:path w="2461260" h="1560829">
                  <a:moveTo>
                    <a:pt x="2183891" y="411480"/>
                  </a:moveTo>
                  <a:lnTo>
                    <a:pt x="2183891" y="502920"/>
                  </a:lnTo>
                </a:path>
                <a:path w="2461260" h="1560829">
                  <a:moveTo>
                    <a:pt x="2183891" y="411480"/>
                  </a:moveTo>
                  <a:lnTo>
                    <a:pt x="2183891" y="320040"/>
                  </a:lnTo>
                </a:path>
                <a:path w="2461260" h="1560829">
                  <a:moveTo>
                    <a:pt x="2154936" y="502920"/>
                  </a:moveTo>
                  <a:lnTo>
                    <a:pt x="2211324" y="502920"/>
                  </a:lnTo>
                </a:path>
                <a:path w="2461260" h="1560829">
                  <a:moveTo>
                    <a:pt x="2154936" y="320040"/>
                  </a:moveTo>
                  <a:lnTo>
                    <a:pt x="2211324" y="320040"/>
                  </a:lnTo>
                </a:path>
                <a:path w="2461260" h="1560829">
                  <a:moveTo>
                    <a:pt x="2202179" y="379476"/>
                  </a:moveTo>
                  <a:lnTo>
                    <a:pt x="2202179" y="470916"/>
                  </a:lnTo>
                </a:path>
                <a:path w="2461260" h="1560829">
                  <a:moveTo>
                    <a:pt x="2202179" y="379476"/>
                  </a:moveTo>
                  <a:lnTo>
                    <a:pt x="2202179" y="286512"/>
                  </a:lnTo>
                </a:path>
                <a:path w="2461260" h="1560829">
                  <a:moveTo>
                    <a:pt x="2173224" y="470916"/>
                  </a:moveTo>
                  <a:lnTo>
                    <a:pt x="2231136" y="470916"/>
                  </a:lnTo>
                </a:path>
                <a:path w="2461260" h="1560829">
                  <a:moveTo>
                    <a:pt x="2173224" y="286512"/>
                  </a:moveTo>
                  <a:lnTo>
                    <a:pt x="2231136" y="286512"/>
                  </a:lnTo>
                </a:path>
                <a:path w="2461260" h="1560829">
                  <a:moveTo>
                    <a:pt x="2221991" y="347472"/>
                  </a:moveTo>
                  <a:lnTo>
                    <a:pt x="2221991" y="441960"/>
                  </a:lnTo>
                </a:path>
                <a:path w="2461260" h="1560829">
                  <a:moveTo>
                    <a:pt x="2221991" y="347472"/>
                  </a:moveTo>
                  <a:lnTo>
                    <a:pt x="2221991" y="252984"/>
                  </a:lnTo>
                </a:path>
                <a:path w="2461260" h="1560829">
                  <a:moveTo>
                    <a:pt x="2193036" y="441960"/>
                  </a:moveTo>
                  <a:lnTo>
                    <a:pt x="2249424" y="441960"/>
                  </a:lnTo>
                </a:path>
                <a:path w="2461260" h="1560829">
                  <a:moveTo>
                    <a:pt x="2193036" y="252984"/>
                  </a:moveTo>
                  <a:lnTo>
                    <a:pt x="2249424" y="252984"/>
                  </a:lnTo>
                </a:path>
                <a:path w="2461260" h="1560829">
                  <a:moveTo>
                    <a:pt x="2240279" y="335280"/>
                  </a:moveTo>
                  <a:lnTo>
                    <a:pt x="2240279" y="437388"/>
                  </a:lnTo>
                </a:path>
                <a:path w="2461260" h="1560829">
                  <a:moveTo>
                    <a:pt x="2240279" y="335280"/>
                  </a:moveTo>
                  <a:lnTo>
                    <a:pt x="2240279" y="234696"/>
                  </a:lnTo>
                </a:path>
                <a:path w="2461260" h="1560829">
                  <a:moveTo>
                    <a:pt x="2211324" y="437388"/>
                  </a:moveTo>
                  <a:lnTo>
                    <a:pt x="2269236" y="437388"/>
                  </a:lnTo>
                </a:path>
                <a:path w="2461260" h="1560829">
                  <a:moveTo>
                    <a:pt x="2211324" y="234696"/>
                  </a:moveTo>
                  <a:lnTo>
                    <a:pt x="2269236" y="234696"/>
                  </a:lnTo>
                </a:path>
                <a:path w="2461260" h="1560829">
                  <a:moveTo>
                    <a:pt x="2260091" y="318516"/>
                  </a:moveTo>
                  <a:lnTo>
                    <a:pt x="2260091" y="425196"/>
                  </a:lnTo>
                </a:path>
                <a:path w="2461260" h="1560829">
                  <a:moveTo>
                    <a:pt x="2260091" y="318516"/>
                  </a:moveTo>
                  <a:lnTo>
                    <a:pt x="2260091" y="211836"/>
                  </a:lnTo>
                </a:path>
                <a:path w="2461260" h="1560829">
                  <a:moveTo>
                    <a:pt x="2231136" y="425196"/>
                  </a:moveTo>
                  <a:lnTo>
                    <a:pt x="2289048" y="425196"/>
                  </a:lnTo>
                </a:path>
                <a:path w="2461260" h="1560829">
                  <a:moveTo>
                    <a:pt x="2231136" y="211836"/>
                  </a:moveTo>
                  <a:lnTo>
                    <a:pt x="2289048" y="211836"/>
                  </a:lnTo>
                </a:path>
                <a:path w="2461260" h="1560829">
                  <a:moveTo>
                    <a:pt x="2278379" y="292608"/>
                  </a:moveTo>
                  <a:lnTo>
                    <a:pt x="2278379" y="403860"/>
                  </a:lnTo>
                </a:path>
                <a:path w="2461260" h="1560829">
                  <a:moveTo>
                    <a:pt x="2278379" y="292608"/>
                  </a:moveTo>
                  <a:lnTo>
                    <a:pt x="2278379" y="181356"/>
                  </a:lnTo>
                </a:path>
                <a:path w="2461260" h="1560829">
                  <a:moveTo>
                    <a:pt x="2250948" y="403860"/>
                  </a:moveTo>
                  <a:lnTo>
                    <a:pt x="2307336" y="403860"/>
                  </a:lnTo>
                </a:path>
                <a:path w="2461260" h="1560829">
                  <a:moveTo>
                    <a:pt x="2250948" y="181356"/>
                  </a:moveTo>
                  <a:lnTo>
                    <a:pt x="2307336" y="181356"/>
                  </a:lnTo>
                </a:path>
                <a:path w="2461260" h="1560829">
                  <a:moveTo>
                    <a:pt x="2298191" y="263652"/>
                  </a:moveTo>
                  <a:lnTo>
                    <a:pt x="2298191" y="382524"/>
                  </a:lnTo>
                </a:path>
                <a:path w="2461260" h="1560829">
                  <a:moveTo>
                    <a:pt x="2298191" y="263652"/>
                  </a:moveTo>
                  <a:lnTo>
                    <a:pt x="2298191" y="143256"/>
                  </a:lnTo>
                </a:path>
                <a:path w="2461260" h="1560829">
                  <a:moveTo>
                    <a:pt x="2269236" y="382524"/>
                  </a:moveTo>
                  <a:lnTo>
                    <a:pt x="2327148" y="382524"/>
                  </a:lnTo>
                </a:path>
                <a:path w="2461260" h="1560829">
                  <a:moveTo>
                    <a:pt x="2269236" y="143256"/>
                  </a:moveTo>
                  <a:lnTo>
                    <a:pt x="2327148" y="143256"/>
                  </a:lnTo>
                </a:path>
                <a:path w="2461260" h="1560829">
                  <a:moveTo>
                    <a:pt x="2316479" y="240792"/>
                  </a:moveTo>
                  <a:lnTo>
                    <a:pt x="2316479" y="358140"/>
                  </a:lnTo>
                </a:path>
                <a:path w="2461260" h="1560829">
                  <a:moveTo>
                    <a:pt x="2316479" y="240792"/>
                  </a:moveTo>
                  <a:lnTo>
                    <a:pt x="2316479" y="123444"/>
                  </a:lnTo>
                </a:path>
                <a:path w="2461260" h="1560829">
                  <a:moveTo>
                    <a:pt x="2289048" y="358140"/>
                  </a:moveTo>
                  <a:lnTo>
                    <a:pt x="2345436" y="358140"/>
                  </a:lnTo>
                </a:path>
                <a:path w="2461260" h="1560829">
                  <a:moveTo>
                    <a:pt x="2289048" y="123444"/>
                  </a:moveTo>
                  <a:lnTo>
                    <a:pt x="2345436" y="123444"/>
                  </a:lnTo>
                </a:path>
                <a:path w="2461260" h="1560829">
                  <a:moveTo>
                    <a:pt x="2336291" y="217932"/>
                  </a:moveTo>
                  <a:lnTo>
                    <a:pt x="2336291" y="336804"/>
                  </a:lnTo>
                </a:path>
                <a:path w="2461260" h="1560829">
                  <a:moveTo>
                    <a:pt x="2336291" y="217932"/>
                  </a:moveTo>
                  <a:lnTo>
                    <a:pt x="2336291" y="97536"/>
                  </a:lnTo>
                </a:path>
                <a:path w="2461260" h="1560829">
                  <a:moveTo>
                    <a:pt x="2307336" y="336804"/>
                  </a:moveTo>
                  <a:lnTo>
                    <a:pt x="2365248" y="336804"/>
                  </a:lnTo>
                </a:path>
                <a:path w="2461260" h="1560829">
                  <a:moveTo>
                    <a:pt x="2307336" y="97536"/>
                  </a:moveTo>
                  <a:lnTo>
                    <a:pt x="2365248" y="97536"/>
                  </a:lnTo>
                </a:path>
                <a:path w="2461260" h="1560829">
                  <a:moveTo>
                    <a:pt x="2356104" y="196596"/>
                  </a:moveTo>
                  <a:lnTo>
                    <a:pt x="2356104" y="318516"/>
                  </a:lnTo>
                </a:path>
                <a:path w="2461260" h="1560829">
                  <a:moveTo>
                    <a:pt x="2356104" y="196596"/>
                  </a:moveTo>
                  <a:lnTo>
                    <a:pt x="2356104" y="74676"/>
                  </a:lnTo>
                </a:path>
                <a:path w="2461260" h="1560829">
                  <a:moveTo>
                    <a:pt x="2327148" y="318516"/>
                  </a:moveTo>
                  <a:lnTo>
                    <a:pt x="2383536" y="318516"/>
                  </a:lnTo>
                </a:path>
                <a:path w="2461260" h="1560829">
                  <a:moveTo>
                    <a:pt x="2327148" y="74676"/>
                  </a:moveTo>
                  <a:lnTo>
                    <a:pt x="2383536" y="74676"/>
                  </a:lnTo>
                </a:path>
                <a:path w="2461260" h="1560829">
                  <a:moveTo>
                    <a:pt x="2374391" y="179832"/>
                  </a:moveTo>
                  <a:lnTo>
                    <a:pt x="2374391" y="303276"/>
                  </a:lnTo>
                </a:path>
                <a:path w="2461260" h="1560829">
                  <a:moveTo>
                    <a:pt x="2374391" y="179832"/>
                  </a:moveTo>
                  <a:lnTo>
                    <a:pt x="2374391" y="56387"/>
                  </a:lnTo>
                </a:path>
                <a:path w="2461260" h="1560829">
                  <a:moveTo>
                    <a:pt x="2345436" y="303276"/>
                  </a:moveTo>
                  <a:lnTo>
                    <a:pt x="2403348" y="303276"/>
                  </a:lnTo>
                </a:path>
                <a:path w="2461260" h="1560829">
                  <a:moveTo>
                    <a:pt x="2345436" y="56387"/>
                  </a:moveTo>
                  <a:lnTo>
                    <a:pt x="2403348" y="56387"/>
                  </a:lnTo>
                </a:path>
                <a:path w="2461260" h="1560829">
                  <a:moveTo>
                    <a:pt x="2394204" y="153924"/>
                  </a:moveTo>
                  <a:lnTo>
                    <a:pt x="2394204" y="274320"/>
                  </a:lnTo>
                </a:path>
                <a:path w="2461260" h="1560829">
                  <a:moveTo>
                    <a:pt x="2394204" y="153924"/>
                  </a:moveTo>
                  <a:lnTo>
                    <a:pt x="2394204" y="33527"/>
                  </a:lnTo>
                </a:path>
                <a:path w="2461260" h="1560829">
                  <a:moveTo>
                    <a:pt x="2365248" y="274320"/>
                  </a:moveTo>
                  <a:lnTo>
                    <a:pt x="2421636" y="274320"/>
                  </a:lnTo>
                </a:path>
                <a:path w="2461260" h="1560829">
                  <a:moveTo>
                    <a:pt x="2365248" y="33527"/>
                  </a:moveTo>
                  <a:lnTo>
                    <a:pt x="2421636" y="33527"/>
                  </a:lnTo>
                </a:path>
                <a:path w="2461260" h="1560829">
                  <a:moveTo>
                    <a:pt x="2412491" y="144780"/>
                  </a:moveTo>
                  <a:lnTo>
                    <a:pt x="2412491" y="272796"/>
                  </a:lnTo>
                </a:path>
                <a:path w="2461260" h="1560829">
                  <a:moveTo>
                    <a:pt x="2412491" y="144780"/>
                  </a:moveTo>
                  <a:lnTo>
                    <a:pt x="2412491" y="18287"/>
                  </a:lnTo>
                </a:path>
                <a:path w="2461260" h="1560829">
                  <a:moveTo>
                    <a:pt x="2383536" y="272796"/>
                  </a:moveTo>
                  <a:lnTo>
                    <a:pt x="2441448" y="272796"/>
                  </a:lnTo>
                </a:path>
                <a:path w="2461260" h="1560829">
                  <a:moveTo>
                    <a:pt x="2383536" y="18287"/>
                  </a:moveTo>
                  <a:lnTo>
                    <a:pt x="2441448" y="18287"/>
                  </a:lnTo>
                </a:path>
                <a:path w="2461260" h="1560829">
                  <a:moveTo>
                    <a:pt x="2432304" y="124968"/>
                  </a:moveTo>
                  <a:lnTo>
                    <a:pt x="2432304" y="249936"/>
                  </a:lnTo>
                </a:path>
                <a:path w="2461260" h="1560829">
                  <a:moveTo>
                    <a:pt x="2432304" y="124968"/>
                  </a:moveTo>
                  <a:lnTo>
                    <a:pt x="2432304" y="0"/>
                  </a:lnTo>
                </a:path>
                <a:path w="2461260" h="1560829">
                  <a:moveTo>
                    <a:pt x="2403348" y="249936"/>
                  </a:moveTo>
                  <a:lnTo>
                    <a:pt x="2461260" y="249936"/>
                  </a:lnTo>
                </a:path>
                <a:path w="2461260" h="1560829">
                  <a:moveTo>
                    <a:pt x="2403348" y="0"/>
                  </a:moveTo>
                  <a:lnTo>
                    <a:pt x="2461260" y="0"/>
                  </a:lnTo>
                </a:path>
              </a:pathLst>
            </a:custGeom>
            <a:ln w="9525">
              <a:solidFill>
                <a:srgbClr val="00C8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674108" y="3525011"/>
              <a:ext cx="53340" cy="245745"/>
            </a:xfrm>
            <a:custGeom>
              <a:avLst/>
              <a:gdLst/>
              <a:ahLst/>
              <a:cxnLst/>
              <a:rect l="l" t="t" r="r" b="b"/>
              <a:pathLst>
                <a:path w="53339" h="245745">
                  <a:moveTo>
                    <a:pt x="27431" y="121919"/>
                  </a:moveTo>
                  <a:lnTo>
                    <a:pt x="27431" y="245363"/>
                  </a:lnTo>
                </a:path>
                <a:path w="53339" h="245745">
                  <a:moveTo>
                    <a:pt x="27431" y="121919"/>
                  </a:moveTo>
                  <a:lnTo>
                    <a:pt x="27431" y="0"/>
                  </a:lnTo>
                </a:path>
                <a:path w="53339" h="245745">
                  <a:moveTo>
                    <a:pt x="0" y="245363"/>
                  </a:moveTo>
                  <a:lnTo>
                    <a:pt x="53339" y="245363"/>
                  </a:lnTo>
                </a:path>
                <a:path w="53339" h="245745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00C8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658112" y="4864607"/>
              <a:ext cx="591820" cy="242570"/>
            </a:xfrm>
            <a:custGeom>
              <a:avLst/>
              <a:gdLst/>
              <a:ahLst/>
              <a:cxnLst/>
              <a:rect l="l" t="t" r="r" b="b"/>
              <a:pathLst>
                <a:path w="591819" h="242570">
                  <a:moveTo>
                    <a:pt x="0" y="242316"/>
                  </a:moveTo>
                  <a:lnTo>
                    <a:pt x="57912" y="242316"/>
                  </a:lnTo>
                </a:path>
                <a:path w="591819" h="242570">
                  <a:moveTo>
                    <a:pt x="0" y="242316"/>
                  </a:moveTo>
                  <a:lnTo>
                    <a:pt x="57912" y="242316"/>
                  </a:lnTo>
                </a:path>
                <a:path w="591819" h="242570">
                  <a:moveTo>
                    <a:pt x="19812" y="242316"/>
                  </a:moveTo>
                  <a:lnTo>
                    <a:pt x="76200" y="242316"/>
                  </a:lnTo>
                </a:path>
                <a:path w="591819" h="242570">
                  <a:moveTo>
                    <a:pt x="19812" y="242316"/>
                  </a:moveTo>
                  <a:lnTo>
                    <a:pt x="76200" y="242316"/>
                  </a:lnTo>
                </a:path>
                <a:path w="591819" h="242570">
                  <a:moveTo>
                    <a:pt x="38100" y="242316"/>
                  </a:moveTo>
                  <a:lnTo>
                    <a:pt x="96012" y="242316"/>
                  </a:lnTo>
                </a:path>
                <a:path w="591819" h="242570">
                  <a:moveTo>
                    <a:pt x="38100" y="242316"/>
                  </a:moveTo>
                  <a:lnTo>
                    <a:pt x="96012" y="242316"/>
                  </a:lnTo>
                </a:path>
                <a:path w="591819" h="242570">
                  <a:moveTo>
                    <a:pt x="57912" y="242316"/>
                  </a:moveTo>
                  <a:lnTo>
                    <a:pt x="114300" y="242316"/>
                  </a:lnTo>
                </a:path>
                <a:path w="591819" h="242570">
                  <a:moveTo>
                    <a:pt x="57912" y="242316"/>
                  </a:moveTo>
                  <a:lnTo>
                    <a:pt x="114300" y="242316"/>
                  </a:lnTo>
                </a:path>
                <a:path w="591819" h="242570">
                  <a:moveTo>
                    <a:pt x="76200" y="242316"/>
                  </a:moveTo>
                  <a:lnTo>
                    <a:pt x="134112" y="242316"/>
                  </a:lnTo>
                </a:path>
                <a:path w="591819" h="242570">
                  <a:moveTo>
                    <a:pt x="76200" y="242316"/>
                  </a:moveTo>
                  <a:lnTo>
                    <a:pt x="134112" y="242316"/>
                  </a:lnTo>
                </a:path>
                <a:path w="591819" h="242570">
                  <a:moveTo>
                    <a:pt x="96012" y="242316"/>
                  </a:moveTo>
                  <a:lnTo>
                    <a:pt x="153924" y="242316"/>
                  </a:lnTo>
                </a:path>
                <a:path w="591819" h="242570">
                  <a:moveTo>
                    <a:pt x="96012" y="242316"/>
                  </a:moveTo>
                  <a:lnTo>
                    <a:pt x="153924" y="242316"/>
                  </a:lnTo>
                </a:path>
                <a:path w="591819" h="242570">
                  <a:moveTo>
                    <a:pt x="115824" y="242316"/>
                  </a:moveTo>
                  <a:lnTo>
                    <a:pt x="172212" y="242316"/>
                  </a:lnTo>
                </a:path>
                <a:path w="591819" h="242570">
                  <a:moveTo>
                    <a:pt x="115824" y="242316"/>
                  </a:moveTo>
                  <a:lnTo>
                    <a:pt x="172212" y="242316"/>
                  </a:lnTo>
                </a:path>
                <a:path w="591819" h="242570">
                  <a:moveTo>
                    <a:pt x="134112" y="242316"/>
                  </a:moveTo>
                  <a:lnTo>
                    <a:pt x="192024" y="242316"/>
                  </a:lnTo>
                </a:path>
                <a:path w="591819" h="242570">
                  <a:moveTo>
                    <a:pt x="134112" y="242316"/>
                  </a:moveTo>
                  <a:lnTo>
                    <a:pt x="192024" y="242316"/>
                  </a:lnTo>
                </a:path>
                <a:path w="591819" h="242570">
                  <a:moveTo>
                    <a:pt x="153924" y="242316"/>
                  </a:moveTo>
                  <a:lnTo>
                    <a:pt x="210312" y="242316"/>
                  </a:lnTo>
                </a:path>
                <a:path w="591819" h="242570">
                  <a:moveTo>
                    <a:pt x="153924" y="242316"/>
                  </a:moveTo>
                  <a:lnTo>
                    <a:pt x="210312" y="242316"/>
                  </a:lnTo>
                </a:path>
                <a:path w="591819" h="242570">
                  <a:moveTo>
                    <a:pt x="172212" y="242316"/>
                  </a:moveTo>
                  <a:lnTo>
                    <a:pt x="230124" y="242316"/>
                  </a:lnTo>
                </a:path>
                <a:path w="591819" h="242570">
                  <a:moveTo>
                    <a:pt x="172212" y="242316"/>
                  </a:moveTo>
                  <a:lnTo>
                    <a:pt x="230124" y="242316"/>
                  </a:lnTo>
                </a:path>
                <a:path w="591819" h="242570">
                  <a:moveTo>
                    <a:pt x="192024" y="242316"/>
                  </a:moveTo>
                  <a:lnTo>
                    <a:pt x="248412" y="242316"/>
                  </a:lnTo>
                </a:path>
                <a:path w="591819" h="242570">
                  <a:moveTo>
                    <a:pt x="192024" y="242316"/>
                  </a:moveTo>
                  <a:lnTo>
                    <a:pt x="248412" y="242316"/>
                  </a:lnTo>
                </a:path>
                <a:path w="591819" h="242570">
                  <a:moveTo>
                    <a:pt x="210312" y="242316"/>
                  </a:moveTo>
                  <a:lnTo>
                    <a:pt x="268224" y="242316"/>
                  </a:lnTo>
                </a:path>
                <a:path w="591819" h="242570">
                  <a:moveTo>
                    <a:pt x="210312" y="242316"/>
                  </a:moveTo>
                  <a:lnTo>
                    <a:pt x="268224" y="242316"/>
                  </a:lnTo>
                </a:path>
                <a:path w="591819" h="242570">
                  <a:moveTo>
                    <a:pt x="230124" y="242316"/>
                  </a:moveTo>
                  <a:lnTo>
                    <a:pt x="286512" y="242316"/>
                  </a:lnTo>
                </a:path>
                <a:path w="591819" h="242570">
                  <a:moveTo>
                    <a:pt x="230124" y="242316"/>
                  </a:moveTo>
                  <a:lnTo>
                    <a:pt x="286512" y="242316"/>
                  </a:lnTo>
                </a:path>
                <a:path w="591819" h="242570">
                  <a:moveTo>
                    <a:pt x="248412" y="242316"/>
                  </a:moveTo>
                  <a:lnTo>
                    <a:pt x="306324" y="242316"/>
                  </a:lnTo>
                </a:path>
                <a:path w="591819" h="242570">
                  <a:moveTo>
                    <a:pt x="248412" y="242316"/>
                  </a:moveTo>
                  <a:lnTo>
                    <a:pt x="306324" y="242316"/>
                  </a:lnTo>
                </a:path>
                <a:path w="591819" h="242570">
                  <a:moveTo>
                    <a:pt x="268224" y="242316"/>
                  </a:moveTo>
                  <a:lnTo>
                    <a:pt x="326136" y="242316"/>
                  </a:lnTo>
                </a:path>
                <a:path w="591819" h="242570">
                  <a:moveTo>
                    <a:pt x="268224" y="242316"/>
                  </a:moveTo>
                  <a:lnTo>
                    <a:pt x="326136" y="242316"/>
                  </a:lnTo>
                </a:path>
                <a:path w="591819" h="242570">
                  <a:moveTo>
                    <a:pt x="288036" y="242316"/>
                  </a:moveTo>
                  <a:lnTo>
                    <a:pt x="344424" y="242316"/>
                  </a:lnTo>
                </a:path>
                <a:path w="591819" h="242570">
                  <a:moveTo>
                    <a:pt x="288036" y="242316"/>
                  </a:moveTo>
                  <a:lnTo>
                    <a:pt x="344424" y="242316"/>
                  </a:lnTo>
                </a:path>
                <a:path w="591819" h="242570">
                  <a:moveTo>
                    <a:pt x="306324" y="242316"/>
                  </a:moveTo>
                  <a:lnTo>
                    <a:pt x="364236" y="242316"/>
                  </a:lnTo>
                </a:path>
                <a:path w="591819" h="242570">
                  <a:moveTo>
                    <a:pt x="306324" y="242316"/>
                  </a:moveTo>
                  <a:lnTo>
                    <a:pt x="364236" y="242316"/>
                  </a:lnTo>
                </a:path>
                <a:path w="591819" h="242570">
                  <a:moveTo>
                    <a:pt x="326136" y="242316"/>
                  </a:moveTo>
                  <a:lnTo>
                    <a:pt x="382524" y="242316"/>
                  </a:lnTo>
                </a:path>
                <a:path w="591819" h="242570">
                  <a:moveTo>
                    <a:pt x="326136" y="242316"/>
                  </a:moveTo>
                  <a:lnTo>
                    <a:pt x="382524" y="242316"/>
                  </a:lnTo>
                </a:path>
                <a:path w="591819" h="242570">
                  <a:moveTo>
                    <a:pt x="329183" y="242316"/>
                  </a:moveTo>
                  <a:lnTo>
                    <a:pt x="385571" y="242316"/>
                  </a:lnTo>
                </a:path>
                <a:path w="591819" h="242570">
                  <a:moveTo>
                    <a:pt x="329183" y="242316"/>
                  </a:moveTo>
                  <a:lnTo>
                    <a:pt x="385571" y="242316"/>
                  </a:lnTo>
                </a:path>
                <a:path w="591819" h="242570">
                  <a:moveTo>
                    <a:pt x="347471" y="242316"/>
                  </a:moveTo>
                  <a:lnTo>
                    <a:pt x="405383" y="242316"/>
                  </a:lnTo>
                </a:path>
                <a:path w="591819" h="242570">
                  <a:moveTo>
                    <a:pt x="347471" y="242316"/>
                  </a:moveTo>
                  <a:lnTo>
                    <a:pt x="405383" y="242316"/>
                  </a:lnTo>
                </a:path>
                <a:path w="591819" h="242570">
                  <a:moveTo>
                    <a:pt x="367283" y="242316"/>
                  </a:moveTo>
                  <a:lnTo>
                    <a:pt x="423671" y="242316"/>
                  </a:lnTo>
                </a:path>
                <a:path w="591819" h="242570">
                  <a:moveTo>
                    <a:pt x="367283" y="242316"/>
                  </a:moveTo>
                  <a:lnTo>
                    <a:pt x="423671" y="242316"/>
                  </a:lnTo>
                </a:path>
                <a:path w="591819" h="242570">
                  <a:moveTo>
                    <a:pt x="385571" y="242316"/>
                  </a:moveTo>
                  <a:lnTo>
                    <a:pt x="443483" y="242316"/>
                  </a:lnTo>
                </a:path>
                <a:path w="591819" h="242570">
                  <a:moveTo>
                    <a:pt x="385571" y="242316"/>
                  </a:moveTo>
                  <a:lnTo>
                    <a:pt x="443483" y="242316"/>
                  </a:lnTo>
                </a:path>
                <a:path w="591819" h="242570">
                  <a:moveTo>
                    <a:pt x="405383" y="242316"/>
                  </a:moveTo>
                  <a:lnTo>
                    <a:pt x="461771" y="242316"/>
                  </a:lnTo>
                </a:path>
                <a:path w="591819" h="242570">
                  <a:moveTo>
                    <a:pt x="405383" y="242316"/>
                  </a:moveTo>
                  <a:lnTo>
                    <a:pt x="461771" y="242316"/>
                  </a:lnTo>
                </a:path>
                <a:path w="591819" h="242570">
                  <a:moveTo>
                    <a:pt x="423671" y="242316"/>
                  </a:moveTo>
                  <a:lnTo>
                    <a:pt x="481583" y="242316"/>
                  </a:lnTo>
                </a:path>
                <a:path w="591819" h="242570">
                  <a:moveTo>
                    <a:pt x="423671" y="242316"/>
                  </a:moveTo>
                  <a:lnTo>
                    <a:pt x="481583" y="242316"/>
                  </a:lnTo>
                </a:path>
                <a:path w="591819" h="242570">
                  <a:moveTo>
                    <a:pt x="544068" y="240792"/>
                  </a:moveTo>
                  <a:lnTo>
                    <a:pt x="544068" y="126492"/>
                  </a:lnTo>
                </a:path>
                <a:path w="591819" h="242570">
                  <a:moveTo>
                    <a:pt x="515112" y="126492"/>
                  </a:moveTo>
                  <a:lnTo>
                    <a:pt x="573024" y="126492"/>
                  </a:lnTo>
                </a:path>
                <a:path w="591819" h="242570">
                  <a:moveTo>
                    <a:pt x="563880" y="132588"/>
                  </a:moveTo>
                  <a:lnTo>
                    <a:pt x="563880" y="240792"/>
                  </a:lnTo>
                </a:path>
                <a:path w="591819" h="242570">
                  <a:moveTo>
                    <a:pt x="563880" y="132588"/>
                  </a:moveTo>
                  <a:lnTo>
                    <a:pt x="563880" y="0"/>
                  </a:lnTo>
                </a:path>
                <a:path w="591819" h="242570">
                  <a:moveTo>
                    <a:pt x="534924" y="0"/>
                  </a:moveTo>
                  <a:lnTo>
                    <a:pt x="5913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212848" y="2558795"/>
              <a:ext cx="1963420" cy="2470785"/>
            </a:xfrm>
            <a:custGeom>
              <a:avLst/>
              <a:gdLst/>
              <a:ahLst/>
              <a:cxnLst/>
              <a:rect l="l" t="t" r="r" b="b"/>
              <a:pathLst>
                <a:path w="1963420" h="2470785">
                  <a:moveTo>
                    <a:pt x="27431" y="2346960"/>
                  </a:moveTo>
                  <a:lnTo>
                    <a:pt x="27431" y="2470404"/>
                  </a:lnTo>
                </a:path>
                <a:path w="1963420" h="2470785">
                  <a:moveTo>
                    <a:pt x="27431" y="2346960"/>
                  </a:moveTo>
                  <a:lnTo>
                    <a:pt x="27431" y="2221991"/>
                  </a:lnTo>
                </a:path>
                <a:path w="1963420" h="2470785">
                  <a:moveTo>
                    <a:pt x="0" y="2470404"/>
                  </a:moveTo>
                  <a:lnTo>
                    <a:pt x="56387" y="2470404"/>
                  </a:lnTo>
                </a:path>
                <a:path w="1963420" h="2470785">
                  <a:moveTo>
                    <a:pt x="0" y="2221991"/>
                  </a:moveTo>
                  <a:lnTo>
                    <a:pt x="56387" y="2221991"/>
                  </a:lnTo>
                </a:path>
                <a:path w="1963420" h="2470785">
                  <a:moveTo>
                    <a:pt x="47243" y="2257043"/>
                  </a:moveTo>
                  <a:lnTo>
                    <a:pt x="47243" y="2357628"/>
                  </a:lnTo>
                </a:path>
                <a:path w="1963420" h="2470785">
                  <a:moveTo>
                    <a:pt x="47243" y="2257043"/>
                  </a:moveTo>
                  <a:lnTo>
                    <a:pt x="47243" y="2154935"/>
                  </a:lnTo>
                </a:path>
                <a:path w="1963420" h="2470785">
                  <a:moveTo>
                    <a:pt x="18287" y="2357628"/>
                  </a:moveTo>
                  <a:lnTo>
                    <a:pt x="76200" y="2357628"/>
                  </a:lnTo>
                </a:path>
                <a:path w="1963420" h="2470785">
                  <a:moveTo>
                    <a:pt x="18287" y="2154935"/>
                  </a:moveTo>
                  <a:lnTo>
                    <a:pt x="76200" y="2154935"/>
                  </a:lnTo>
                </a:path>
                <a:path w="1963420" h="2470785">
                  <a:moveTo>
                    <a:pt x="65531" y="2144267"/>
                  </a:moveTo>
                  <a:lnTo>
                    <a:pt x="65531" y="2258567"/>
                  </a:lnTo>
                </a:path>
                <a:path w="1963420" h="2470785">
                  <a:moveTo>
                    <a:pt x="65531" y="2144267"/>
                  </a:moveTo>
                  <a:lnTo>
                    <a:pt x="65531" y="2029967"/>
                  </a:lnTo>
                </a:path>
                <a:path w="1963420" h="2470785">
                  <a:moveTo>
                    <a:pt x="38100" y="2258567"/>
                  </a:moveTo>
                  <a:lnTo>
                    <a:pt x="94487" y="2258567"/>
                  </a:lnTo>
                </a:path>
                <a:path w="1963420" h="2470785">
                  <a:moveTo>
                    <a:pt x="38100" y="2029967"/>
                  </a:moveTo>
                  <a:lnTo>
                    <a:pt x="94487" y="2029967"/>
                  </a:lnTo>
                </a:path>
                <a:path w="1963420" h="2470785">
                  <a:moveTo>
                    <a:pt x="85343" y="2086355"/>
                  </a:moveTo>
                  <a:lnTo>
                    <a:pt x="85343" y="2199131"/>
                  </a:lnTo>
                </a:path>
                <a:path w="1963420" h="2470785">
                  <a:moveTo>
                    <a:pt x="85343" y="2086355"/>
                  </a:moveTo>
                  <a:lnTo>
                    <a:pt x="85343" y="1973579"/>
                  </a:lnTo>
                </a:path>
                <a:path w="1963420" h="2470785">
                  <a:moveTo>
                    <a:pt x="56387" y="2199131"/>
                  </a:moveTo>
                  <a:lnTo>
                    <a:pt x="114300" y="2199131"/>
                  </a:lnTo>
                </a:path>
                <a:path w="1963420" h="2470785">
                  <a:moveTo>
                    <a:pt x="56387" y="1973579"/>
                  </a:moveTo>
                  <a:lnTo>
                    <a:pt x="114300" y="1973579"/>
                  </a:lnTo>
                </a:path>
                <a:path w="1963420" h="2470785">
                  <a:moveTo>
                    <a:pt x="105156" y="1975103"/>
                  </a:moveTo>
                  <a:lnTo>
                    <a:pt x="105156" y="2074164"/>
                  </a:lnTo>
                </a:path>
                <a:path w="1963420" h="2470785">
                  <a:moveTo>
                    <a:pt x="105156" y="1975103"/>
                  </a:moveTo>
                  <a:lnTo>
                    <a:pt x="105156" y="1877567"/>
                  </a:lnTo>
                </a:path>
                <a:path w="1963420" h="2470785">
                  <a:moveTo>
                    <a:pt x="76200" y="2074164"/>
                  </a:moveTo>
                  <a:lnTo>
                    <a:pt x="132587" y="2074164"/>
                  </a:lnTo>
                </a:path>
                <a:path w="1963420" h="2470785">
                  <a:moveTo>
                    <a:pt x="76200" y="1877567"/>
                  </a:moveTo>
                  <a:lnTo>
                    <a:pt x="132587" y="1877567"/>
                  </a:lnTo>
                </a:path>
                <a:path w="1963420" h="2470785">
                  <a:moveTo>
                    <a:pt x="123443" y="1894331"/>
                  </a:moveTo>
                  <a:lnTo>
                    <a:pt x="123443" y="1981199"/>
                  </a:lnTo>
                </a:path>
                <a:path w="1963420" h="2470785">
                  <a:moveTo>
                    <a:pt x="123443" y="1894331"/>
                  </a:moveTo>
                  <a:lnTo>
                    <a:pt x="123443" y="1805939"/>
                  </a:lnTo>
                </a:path>
                <a:path w="1963420" h="2470785">
                  <a:moveTo>
                    <a:pt x="94487" y="1981199"/>
                  </a:moveTo>
                  <a:lnTo>
                    <a:pt x="152400" y="1981199"/>
                  </a:lnTo>
                </a:path>
                <a:path w="1963420" h="2470785">
                  <a:moveTo>
                    <a:pt x="94487" y="1805939"/>
                  </a:moveTo>
                  <a:lnTo>
                    <a:pt x="152400" y="1805939"/>
                  </a:lnTo>
                </a:path>
                <a:path w="1963420" h="2470785">
                  <a:moveTo>
                    <a:pt x="143256" y="1790699"/>
                  </a:moveTo>
                  <a:lnTo>
                    <a:pt x="143256" y="1872995"/>
                  </a:lnTo>
                </a:path>
                <a:path w="1963420" h="2470785">
                  <a:moveTo>
                    <a:pt x="143256" y="1790699"/>
                  </a:moveTo>
                  <a:lnTo>
                    <a:pt x="143256" y="1709927"/>
                  </a:lnTo>
                </a:path>
                <a:path w="1963420" h="2470785">
                  <a:moveTo>
                    <a:pt x="114300" y="1872995"/>
                  </a:moveTo>
                  <a:lnTo>
                    <a:pt x="170687" y="1872995"/>
                  </a:lnTo>
                </a:path>
                <a:path w="1963420" h="2470785">
                  <a:moveTo>
                    <a:pt x="114300" y="1709927"/>
                  </a:moveTo>
                  <a:lnTo>
                    <a:pt x="170687" y="1709927"/>
                  </a:lnTo>
                </a:path>
                <a:path w="1963420" h="2470785">
                  <a:moveTo>
                    <a:pt x="161544" y="1726691"/>
                  </a:moveTo>
                  <a:lnTo>
                    <a:pt x="161544" y="1805939"/>
                  </a:lnTo>
                </a:path>
                <a:path w="1963420" h="2470785">
                  <a:moveTo>
                    <a:pt x="161544" y="1726691"/>
                  </a:moveTo>
                  <a:lnTo>
                    <a:pt x="161544" y="1648967"/>
                  </a:lnTo>
                </a:path>
                <a:path w="1963420" h="2470785">
                  <a:moveTo>
                    <a:pt x="132587" y="1805939"/>
                  </a:moveTo>
                  <a:lnTo>
                    <a:pt x="190500" y="1805939"/>
                  </a:lnTo>
                </a:path>
                <a:path w="1963420" h="2470785">
                  <a:moveTo>
                    <a:pt x="132587" y="1648967"/>
                  </a:moveTo>
                  <a:lnTo>
                    <a:pt x="190500" y="1648967"/>
                  </a:lnTo>
                </a:path>
                <a:path w="1963420" h="2470785">
                  <a:moveTo>
                    <a:pt x="181356" y="1658111"/>
                  </a:moveTo>
                  <a:lnTo>
                    <a:pt x="181356" y="1735835"/>
                  </a:lnTo>
                </a:path>
                <a:path w="1963420" h="2470785">
                  <a:moveTo>
                    <a:pt x="181356" y="1658111"/>
                  </a:moveTo>
                  <a:lnTo>
                    <a:pt x="181356" y="1578864"/>
                  </a:lnTo>
                </a:path>
                <a:path w="1963420" h="2470785">
                  <a:moveTo>
                    <a:pt x="152400" y="1735835"/>
                  </a:moveTo>
                  <a:lnTo>
                    <a:pt x="208787" y="1735835"/>
                  </a:lnTo>
                </a:path>
                <a:path w="1963420" h="2470785">
                  <a:moveTo>
                    <a:pt x="152400" y="1578864"/>
                  </a:moveTo>
                  <a:lnTo>
                    <a:pt x="208787" y="1578864"/>
                  </a:lnTo>
                </a:path>
                <a:path w="1963420" h="2470785">
                  <a:moveTo>
                    <a:pt x="199644" y="1572767"/>
                  </a:moveTo>
                  <a:lnTo>
                    <a:pt x="199644" y="1652015"/>
                  </a:lnTo>
                </a:path>
                <a:path w="1963420" h="2470785">
                  <a:moveTo>
                    <a:pt x="199644" y="1572767"/>
                  </a:moveTo>
                  <a:lnTo>
                    <a:pt x="199644" y="1493520"/>
                  </a:lnTo>
                </a:path>
                <a:path w="1963420" h="2470785">
                  <a:moveTo>
                    <a:pt x="172212" y="1652015"/>
                  </a:moveTo>
                  <a:lnTo>
                    <a:pt x="228600" y="1652015"/>
                  </a:lnTo>
                </a:path>
                <a:path w="1963420" h="2470785">
                  <a:moveTo>
                    <a:pt x="172212" y="1493520"/>
                  </a:moveTo>
                  <a:lnTo>
                    <a:pt x="228600" y="1493520"/>
                  </a:lnTo>
                </a:path>
                <a:path w="1963420" h="2470785">
                  <a:moveTo>
                    <a:pt x="219456" y="1542287"/>
                  </a:moveTo>
                  <a:lnTo>
                    <a:pt x="219456" y="1616964"/>
                  </a:lnTo>
                </a:path>
                <a:path w="1963420" h="2470785">
                  <a:moveTo>
                    <a:pt x="219456" y="1542287"/>
                  </a:moveTo>
                  <a:lnTo>
                    <a:pt x="219456" y="1467611"/>
                  </a:lnTo>
                </a:path>
                <a:path w="1963420" h="2470785">
                  <a:moveTo>
                    <a:pt x="190500" y="1616964"/>
                  </a:moveTo>
                  <a:lnTo>
                    <a:pt x="248412" y="1616964"/>
                  </a:lnTo>
                </a:path>
                <a:path w="1963420" h="2470785">
                  <a:moveTo>
                    <a:pt x="190500" y="1467611"/>
                  </a:moveTo>
                  <a:lnTo>
                    <a:pt x="248412" y="1467611"/>
                  </a:lnTo>
                </a:path>
                <a:path w="1963420" h="2470785">
                  <a:moveTo>
                    <a:pt x="237744" y="1490471"/>
                  </a:moveTo>
                  <a:lnTo>
                    <a:pt x="237744" y="1566671"/>
                  </a:lnTo>
                </a:path>
                <a:path w="1963420" h="2470785">
                  <a:moveTo>
                    <a:pt x="237744" y="1490471"/>
                  </a:moveTo>
                  <a:lnTo>
                    <a:pt x="237744" y="1412747"/>
                  </a:lnTo>
                </a:path>
                <a:path w="1963420" h="2470785">
                  <a:moveTo>
                    <a:pt x="210312" y="1566671"/>
                  </a:moveTo>
                  <a:lnTo>
                    <a:pt x="266700" y="1566671"/>
                  </a:lnTo>
                </a:path>
                <a:path w="1963420" h="2470785">
                  <a:moveTo>
                    <a:pt x="210312" y="1412747"/>
                  </a:moveTo>
                  <a:lnTo>
                    <a:pt x="266700" y="1412747"/>
                  </a:lnTo>
                </a:path>
                <a:path w="1963420" h="2470785">
                  <a:moveTo>
                    <a:pt x="257556" y="1470659"/>
                  </a:moveTo>
                  <a:lnTo>
                    <a:pt x="257556" y="1549908"/>
                  </a:lnTo>
                </a:path>
                <a:path w="1963420" h="2470785">
                  <a:moveTo>
                    <a:pt x="257556" y="1470659"/>
                  </a:moveTo>
                  <a:lnTo>
                    <a:pt x="257556" y="1391411"/>
                  </a:lnTo>
                </a:path>
                <a:path w="1963420" h="2470785">
                  <a:moveTo>
                    <a:pt x="228600" y="1549908"/>
                  </a:moveTo>
                  <a:lnTo>
                    <a:pt x="286512" y="1549908"/>
                  </a:lnTo>
                </a:path>
                <a:path w="1963420" h="2470785">
                  <a:moveTo>
                    <a:pt x="228600" y="1391411"/>
                  </a:moveTo>
                  <a:lnTo>
                    <a:pt x="286512" y="1391411"/>
                  </a:lnTo>
                </a:path>
                <a:path w="1963420" h="2470785">
                  <a:moveTo>
                    <a:pt x="277368" y="1450847"/>
                  </a:moveTo>
                  <a:lnTo>
                    <a:pt x="277368" y="1527047"/>
                  </a:lnTo>
                </a:path>
                <a:path w="1963420" h="2470785">
                  <a:moveTo>
                    <a:pt x="277368" y="1450847"/>
                  </a:moveTo>
                  <a:lnTo>
                    <a:pt x="277368" y="1374647"/>
                  </a:lnTo>
                </a:path>
                <a:path w="1963420" h="2470785">
                  <a:moveTo>
                    <a:pt x="248412" y="1527047"/>
                  </a:moveTo>
                  <a:lnTo>
                    <a:pt x="304800" y="1527047"/>
                  </a:lnTo>
                </a:path>
                <a:path w="1963420" h="2470785">
                  <a:moveTo>
                    <a:pt x="248412" y="1374647"/>
                  </a:moveTo>
                  <a:lnTo>
                    <a:pt x="304800" y="1374647"/>
                  </a:lnTo>
                </a:path>
                <a:path w="1963420" h="2470785">
                  <a:moveTo>
                    <a:pt x="315468" y="1461515"/>
                  </a:moveTo>
                  <a:lnTo>
                    <a:pt x="315468" y="1548383"/>
                  </a:lnTo>
                </a:path>
                <a:path w="1963420" h="2470785">
                  <a:moveTo>
                    <a:pt x="315468" y="1461515"/>
                  </a:moveTo>
                  <a:lnTo>
                    <a:pt x="315468" y="1373123"/>
                  </a:lnTo>
                </a:path>
                <a:path w="1963420" h="2470785">
                  <a:moveTo>
                    <a:pt x="286512" y="1548383"/>
                  </a:moveTo>
                  <a:lnTo>
                    <a:pt x="344424" y="1548383"/>
                  </a:lnTo>
                </a:path>
                <a:path w="1963420" h="2470785">
                  <a:moveTo>
                    <a:pt x="286512" y="1373123"/>
                  </a:moveTo>
                  <a:lnTo>
                    <a:pt x="344424" y="1373123"/>
                  </a:lnTo>
                </a:path>
                <a:path w="1963420" h="2470785">
                  <a:moveTo>
                    <a:pt x="335279" y="1469135"/>
                  </a:moveTo>
                  <a:lnTo>
                    <a:pt x="335279" y="1560576"/>
                  </a:lnTo>
                </a:path>
                <a:path w="1963420" h="2470785">
                  <a:moveTo>
                    <a:pt x="335279" y="1469135"/>
                  </a:moveTo>
                  <a:lnTo>
                    <a:pt x="335279" y="1377695"/>
                  </a:lnTo>
                </a:path>
                <a:path w="1963420" h="2470785">
                  <a:moveTo>
                    <a:pt x="306324" y="1560576"/>
                  </a:moveTo>
                  <a:lnTo>
                    <a:pt x="364235" y="1560576"/>
                  </a:lnTo>
                </a:path>
                <a:path w="1963420" h="2470785">
                  <a:moveTo>
                    <a:pt x="306324" y="1377695"/>
                  </a:moveTo>
                  <a:lnTo>
                    <a:pt x="364235" y="1377695"/>
                  </a:lnTo>
                </a:path>
                <a:path w="1963420" h="2470785">
                  <a:moveTo>
                    <a:pt x="353568" y="1441703"/>
                  </a:moveTo>
                  <a:lnTo>
                    <a:pt x="353568" y="1539239"/>
                  </a:lnTo>
                </a:path>
                <a:path w="1963420" h="2470785">
                  <a:moveTo>
                    <a:pt x="353568" y="1441703"/>
                  </a:moveTo>
                  <a:lnTo>
                    <a:pt x="353568" y="1345691"/>
                  </a:lnTo>
                </a:path>
                <a:path w="1963420" h="2470785">
                  <a:moveTo>
                    <a:pt x="326135" y="1539239"/>
                  </a:moveTo>
                  <a:lnTo>
                    <a:pt x="382524" y="1539239"/>
                  </a:lnTo>
                </a:path>
                <a:path w="1963420" h="2470785">
                  <a:moveTo>
                    <a:pt x="326135" y="1345691"/>
                  </a:moveTo>
                  <a:lnTo>
                    <a:pt x="382524" y="1345691"/>
                  </a:lnTo>
                </a:path>
                <a:path w="1963420" h="2470785">
                  <a:moveTo>
                    <a:pt x="373379" y="1409699"/>
                  </a:moveTo>
                  <a:lnTo>
                    <a:pt x="373379" y="1502664"/>
                  </a:lnTo>
                </a:path>
                <a:path w="1963420" h="2470785">
                  <a:moveTo>
                    <a:pt x="373379" y="1409699"/>
                  </a:moveTo>
                  <a:lnTo>
                    <a:pt x="373379" y="1316735"/>
                  </a:lnTo>
                </a:path>
                <a:path w="1963420" h="2470785">
                  <a:moveTo>
                    <a:pt x="344424" y="1502664"/>
                  </a:moveTo>
                  <a:lnTo>
                    <a:pt x="402335" y="1502664"/>
                  </a:lnTo>
                </a:path>
                <a:path w="1963420" h="2470785">
                  <a:moveTo>
                    <a:pt x="344424" y="1316735"/>
                  </a:moveTo>
                  <a:lnTo>
                    <a:pt x="402335" y="1316735"/>
                  </a:lnTo>
                </a:path>
                <a:path w="1963420" h="2470785">
                  <a:moveTo>
                    <a:pt x="391668" y="1373123"/>
                  </a:moveTo>
                  <a:lnTo>
                    <a:pt x="391668" y="1450847"/>
                  </a:lnTo>
                </a:path>
                <a:path w="1963420" h="2470785">
                  <a:moveTo>
                    <a:pt x="391668" y="1373123"/>
                  </a:moveTo>
                  <a:lnTo>
                    <a:pt x="391668" y="1293876"/>
                  </a:lnTo>
                </a:path>
                <a:path w="1963420" h="2470785">
                  <a:moveTo>
                    <a:pt x="364235" y="1450847"/>
                  </a:moveTo>
                  <a:lnTo>
                    <a:pt x="420624" y="1450847"/>
                  </a:lnTo>
                </a:path>
                <a:path w="1963420" h="2470785">
                  <a:moveTo>
                    <a:pt x="364235" y="1293876"/>
                  </a:moveTo>
                  <a:lnTo>
                    <a:pt x="420624" y="1293876"/>
                  </a:lnTo>
                </a:path>
                <a:path w="1963420" h="2470785">
                  <a:moveTo>
                    <a:pt x="411479" y="1328927"/>
                  </a:moveTo>
                  <a:lnTo>
                    <a:pt x="411479" y="1397508"/>
                  </a:lnTo>
                </a:path>
                <a:path w="1963420" h="2470785">
                  <a:moveTo>
                    <a:pt x="411479" y="1328927"/>
                  </a:moveTo>
                  <a:lnTo>
                    <a:pt x="411479" y="1260347"/>
                  </a:lnTo>
                </a:path>
                <a:path w="1963420" h="2470785">
                  <a:moveTo>
                    <a:pt x="382524" y="1397508"/>
                  </a:moveTo>
                  <a:lnTo>
                    <a:pt x="440435" y="1397508"/>
                  </a:lnTo>
                </a:path>
                <a:path w="1963420" h="2470785">
                  <a:moveTo>
                    <a:pt x="382524" y="1260347"/>
                  </a:moveTo>
                  <a:lnTo>
                    <a:pt x="440435" y="1260347"/>
                  </a:lnTo>
                </a:path>
                <a:path w="1963420" h="2470785">
                  <a:moveTo>
                    <a:pt x="431291" y="1292352"/>
                  </a:moveTo>
                  <a:lnTo>
                    <a:pt x="431291" y="1350264"/>
                  </a:lnTo>
                </a:path>
                <a:path w="1963420" h="2470785">
                  <a:moveTo>
                    <a:pt x="431291" y="1292352"/>
                  </a:moveTo>
                  <a:lnTo>
                    <a:pt x="431291" y="1232915"/>
                  </a:lnTo>
                </a:path>
                <a:path w="1963420" h="2470785">
                  <a:moveTo>
                    <a:pt x="402335" y="1350264"/>
                  </a:moveTo>
                  <a:lnTo>
                    <a:pt x="458724" y="1350264"/>
                  </a:lnTo>
                </a:path>
                <a:path w="1963420" h="2470785">
                  <a:moveTo>
                    <a:pt x="402335" y="1232915"/>
                  </a:moveTo>
                  <a:lnTo>
                    <a:pt x="458724" y="1232915"/>
                  </a:lnTo>
                </a:path>
                <a:path w="1963420" h="2470785">
                  <a:moveTo>
                    <a:pt x="449579" y="1226820"/>
                  </a:moveTo>
                  <a:lnTo>
                    <a:pt x="449579" y="1286255"/>
                  </a:lnTo>
                </a:path>
                <a:path w="1963420" h="2470785">
                  <a:moveTo>
                    <a:pt x="449579" y="1226820"/>
                  </a:moveTo>
                  <a:lnTo>
                    <a:pt x="449579" y="1167383"/>
                  </a:lnTo>
                </a:path>
                <a:path w="1963420" h="2470785">
                  <a:moveTo>
                    <a:pt x="420624" y="1286255"/>
                  </a:moveTo>
                  <a:lnTo>
                    <a:pt x="478535" y="1286255"/>
                  </a:lnTo>
                </a:path>
                <a:path w="1963420" h="2470785">
                  <a:moveTo>
                    <a:pt x="420624" y="1167383"/>
                  </a:moveTo>
                  <a:lnTo>
                    <a:pt x="478535" y="1167383"/>
                  </a:lnTo>
                </a:path>
                <a:path w="1963420" h="2470785">
                  <a:moveTo>
                    <a:pt x="469391" y="1175003"/>
                  </a:moveTo>
                  <a:lnTo>
                    <a:pt x="469391" y="1232915"/>
                  </a:lnTo>
                </a:path>
                <a:path w="1963420" h="2470785">
                  <a:moveTo>
                    <a:pt x="469391" y="1175003"/>
                  </a:moveTo>
                  <a:lnTo>
                    <a:pt x="469391" y="1117091"/>
                  </a:lnTo>
                </a:path>
                <a:path w="1963420" h="2470785">
                  <a:moveTo>
                    <a:pt x="440435" y="1232915"/>
                  </a:moveTo>
                  <a:lnTo>
                    <a:pt x="496824" y="1232915"/>
                  </a:lnTo>
                </a:path>
                <a:path w="1963420" h="2470785">
                  <a:moveTo>
                    <a:pt x="440435" y="1117091"/>
                  </a:moveTo>
                  <a:lnTo>
                    <a:pt x="496824" y="1117091"/>
                  </a:lnTo>
                </a:path>
                <a:path w="1963420" h="2470785">
                  <a:moveTo>
                    <a:pt x="487679" y="1103376"/>
                  </a:moveTo>
                  <a:lnTo>
                    <a:pt x="487679" y="1159764"/>
                  </a:lnTo>
                </a:path>
                <a:path w="1963420" h="2470785">
                  <a:moveTo>
                    <a:pt x="487679" y="1103376"/>
                  </a:moveTo>
                  <a:lnTo>
                    <a:pt x="487679" y="1046988"/>
                  </a:lnTo>
                </a:path>
                <a:path w="1963420" h="2470785">
                  <a:moveTo>
                    <a:pt x="458724" y="1159764"/>
                  </a:moveTo>
                  <a:lnTo>
                    <a:pt x="516635" y="1159764"/>
                  </a:lnTo>
                </a:path>
                <a:path w="1963420" h="2470785">
                  <a:moveTo>
                    <a:pt x="458724" y="1046988"/>
                  </a:moveTo>
                  <a:lnTo>
                    <a:pt x="516635" y="1046988"/>
                  </a:lnTo>
                </a:path>
                <a:path w="1963420" h="2470785">
                  <a:moveTo>
                    <a:pt x="507491" y="1056131"/>
                  </a:moveTo>
                  <a:lnTo>
                    <a:pt x="507491" y="1103376"/>
                  </a:lnTo>
                </a:path>
                <a:path w="1963420" h="2470785">
                  <a:moveTo>
                    <a:pt x="507491" y="1056131"/>
                  </a:moveTo>
                  <a:lnTo>
                    <a:pt x="507491" y="1010412"/>
                  </a:lnTo>
                </a:path>
                <a:path w="1963420" h="2470785">
                  <a:moveTo>
                    <a:pt x="478535" y="1103376"/>
                  </a:moveTo>
                  <a:lnTo>
                    <a:pt x="536447" y="1103376"/>
                  </a:lnTo>
                </a:path>
                <a:path w="1963420" h="2470785">
                  <a:moveTo>
                    <a:pt x="478535" y="1010412"/>
                  </a:moveTo>
                  <a:lnTo>
                    <a:pt x="536447" y="1010412"/>
                  </a:lnTo>
                </a:path>
                <a:path w="1963420" h="2470785">
                  <a:moveTo>
                    <a:pt x="525779" y="970788"/>
                  </a:moveTo>
                  <a:lnTo>
                    <a:pt x="525779" y="1018031"/>
                  </a:lnTo>
                </a:path>
                <a:path w="1963420" h="2470785">
                  <a:moveTo>
                    <a:pt x="525779" y="970788"/>
                  </a:moveTo>
                  <a:lnTo>
                    <a:pt x="525779" y="923543"/>
                  </a:lnTo>
                </a:path>
                <a:path w="1963420" h="2470785">
                  <a:moveTo>
                    <a:pt x="498347" y="1018031"/>
                  </a:moveTo>
                  <a:lnTo>
                    <a:pt x="554735" y="1018031"/>
                  </a:lnTo>
                </a:path>
                <a:path w="1963420" h="2470785">
                  <a:moveTo>
                    <a:pt x="498347" y="923543"/>
                  </a:moveTo>
                  <a:lnTo>
                    <a:pt x="554735" y="923543"/>
                  </a:lnTo>
                </a:path>
                <a:path w="1963420" h="2470785">
                  <a:moveTo>
                    <a:pt x="545591" y="925067"/>
                  </a:moveTo>
                  <a:lnTo>
                    <a:pt x="545591" y="973836"/>
                  </a:lnTo>
                </a:path>
                <a:path w="1963420" h="2470785">
                  <a:moveTo>
                    <a:pt x="545591" y="925067"/>
                  </a:moveTo>
                  <a:lnTo>
                    <a:pt x="545591" y="876300"/>
                  </a:lnTo>
                </a:path>
                <a:path w="1963420" h="2470785">
                  <a:moveTo>
                    <a:pt x="516635" y="973836"/>
                  </a:moveTo>
                  <a:lnTo>
                    <a:pt x="574547" y="973836"/>
                  </a:lnTo>
                </a:path>
                <a:path w="1963420" h="2470785">
                  <a:moveTo>
                    <a:pt x="516635" y="876300"/>
                  </a:moveTo>
                  <a:lnTo>
                    <a:pt x="574547" y="876300"/>
                  </a:lnTo>
                </a:path>
                <a:path w="1963420" h="2470785">
                  <a:moveTo>
                    <a:pt x="563879" y="879348"/>
                  </a:moveTo>
                  <a:lnTo>
                    <a:pt x="563879" y="928115"/>
                  </a:lnTo>
                </a:path>
                <a:path w="1963420" h="2470785">
                  <a:moveTo>
                    <a:pt x="563879" y="879348"/>
                  </a:moveTo>
                  <a:lnTo>
                    <a:pt x="563879" y="832103"/>
                  </a:lnTo>
                </a:path>
                <a:path w="1963420" h="2470785">
                  <a:moveTo>
                    <a:pt x="536447" y="928115"/>
                  </a:moveTo>
                  <a:lnTo>
                    <a:pt x="592835" y="928115"/>
                  </a:lnTo>
                </a:path>
                <a:path w="1963420" h="2470785">
                  <a:moveTo>
                    <a:pt x="536447" y="832103"/>
                  </a:moveTo>
                  <a:lnTo>
                    <a:pt x="592835" y="832103"/>
                  </a:lnTo>
                </a:path>
                <a:path w="1963420" h="2470785">
                  <a:moveTo>
                    <a:pt x="583691" y="830579"/>
                  </a:moveTo>
                  <a:lnTo>
                    <a:pt x="583691" y="879348"/>
                  </a:lnTo>
                </a:path>
                <a:path w="1963420" h="2470785">
                  <a:moveTo>
                    <a:pt x="583691" y="830579"/>
                  </a:moveTo>
                  <a:lnTo>
                    <a:pt x="583691" y="780288"/>
                  </a:lnTo>
                </a:path>
                <a:path w="1963420" h="2470785">
                  <a:moveTo>
                    <a:pt x="554735" y="879348"/>
                  </a:moveTo>
                  <a:lnTo>
                    <a:pt x="612647" y="879348"/>
                  </a:lnTo>
                </a:path>
                <a:path w="1963420" h="2470785">
                  <a:moveTo>
                    <a:pt x="554735" y="780288"/>
                  </a:moveTo>
                  <a:lnTo>
                    <a:pt x="612647" y="780288"/>
                  </a:lnTo>
                </a:path>
                <a:path w="1963420" h="2470785">
                  <a:moveTo>
                    <a:pt x="603503" y="809243"/>
                  </a:moveTo>
                  <a:lnTo>
                    <a:pt x="603503" y="864107"/>
                  </a:lnTo>
                </a:path>
                <a:path w="1963420" h="2470785">
                  <a:moveTo>
                    <a:pt x="603503" y="809243"/>
                  </a:moveTo>
                  <a:lnTo>
                    <a:pt x="603503" y="755903"/>
                  </a:lnTo>
                </a:path>
                <a:path w="1963420" h="2470785">
                  <a:moveTo>
                    <a:pt x="574547" y="864107"/>
                  </a:moveTo>
                  <a:lnTo>
                    <a:pt x="630935" y="864107"/>
                  </a:lnTo>
                </a:path>
                <a:path w="1963420" h="2470785">
                  <a:moveTo>
                    <a:pt x="574547" y="755903"/>
                  </a:moveTo>
                  <a:lnTo>
                    <a:pt x="630935" y="755903"/>
                  </a:lnTo>
                </a:path>
                <a:path w="1963420" h="2470785">
                  <a:moveTo>
                    <a:pt x="621791" y="777239"/>
                  </a:moveTo>
                  <a:lnTo>
                    <a:pt x="621791" y="829055"/>
                  </a:lnTo>
                </a:path>
                <a:path w="1963420" h="2470785">
                  <a:moveTo>
                    <a:pt x="621791" y="777239"/>
                  </a:moveTo>
                  <a:lnTo>
                    <a:pt x="621791" y="725424"/>
                  </a:lnTo>
                </a:path>
                <a:path w="1963420" h="2470785">
                  <a:moveTo>
                    <a:pt x="592835" y="829055"/>
                  </a:moveTo>
                  <a:lnTo>
                    <a:pt x="650747" y="829055"/>
                  </a:lnTo>
                </a:path>
                <a:path w="1963420" h="2470785">
                  <a:moveTo>
                    <a:pt x="592835" y="725424"/>
                  </a:moveTo>
                  <a:lnTo>
                    <a:pt x="650747" y="725424"/>
                  </a:lnTo>
                </a:path>
                <a:path w="1963420" h="2470785">
                  <a:moveTo>
                    <a:pt x="641603" y="777239"/>
                  </a:moveTo>
                  <a:lnTo>
                    <a:pt x="641603" y="832103"/>
                  </a:lnTo>
                </a:path>
                <a:path w="1963420" h="2470785">
                  <a:moveTo>
                    <a:pt x="641603" y="777239"/>
                  </a:moveTo>
                  <a:lnTo>
                    <a:pt x="641603" y="722376"/>
                  </a:lnTo>
                </a:path>
                <a:path w="1963420" h="2470785">
                  <a:moveTo>
                    <a:pt x="612647" y="832103"/>
                  </a:moveTo>
                  <a:lnTo>
                    <a:pt x="669035" y="832103"/>
                  </a:lnTo>
                </a:path>
                <a:path w="1963420" h="2470785">
                  <a:moveTo>
                    <a:pt x="612647" y="722376"/>
                  </a:moveTo>
                  <a:lnTo>
                    <a:pt x="669035" y="722376"/>
                  </a:lnTo>
                </a:path>
                <a:path w="1963420" h="2470785">
                  <a:moveTo>
                    <a:pt x="659891" y="768095"/>
                  </a:moveTo>
                  <a:lnTo>
                    <a:pt x="659891" y="826007"/>
                  </a:lnTo>
                </a:path>
                <a:path w="1963420" h="2470785">
                  <a:moveTo>
                    <a:pt x="659891" y="768095"/>
                  </a:moveTo>
                  <a:lnTo>
                    <a:pt x="659891" y="711707"/>
                  </a:lnTo>
                </a:path>
                <a:path w="1963420" h="2470785">
                  <a:moveTo>
                    <a:pt x="630935" y="826007"/>
                  </a:moveTo>
                  <a:lnTo>
                    <a:pt x="688847" y="826007"/>
                  </a:lnTo>
                </a:path>
                <a:path w="1963420" h="2470785">
                  <a:moveTo>
                    <a:pt x="630935" y="711707"/>
                  </a:moveTo>
                  <a:lnTo>
                    <a:pt x="688847" y="711707"/>
                  </a:lnTo>
                </a:path>
                <a:path w="1963420" h="2470785">
                  <a:moveTo>
                    <a:pt x="679703" y="768095"/>
                  </a:moveTo>
                  <a:lnTo>
                    <a:pt x="679703" y="827531"/>
                  </a:lnTo>
                </a:path>
                <a:path w="1963420" h="2470785">
                  <a:moveTo>
                    <a:pt x="679703" y="768095"/>
                  </a:moveTo>
                  <a:lnTo>
                    <a:pt x="679703" y="708659"/>
                  </a:lnTo>
                </a:path>
                <a:path w="1963420" h="2470785">
                  <a:moveTo>
                    <a:pt x="650747" y="827531"/>
                  </a:moveTo>
                  <a:lnTo>
                    <a:pt x="708659" y="827531"/>
                  </a:lnTo>
                </a:path>
                <a:path w="1963420" h="2470785">
                  <a:moveTo>
                    <a:pt x="650747" y="708659"/>
                  </a:moveTo>
                  <a:lnTo>
                    <a:pt x="708659" y="708659"/>
                  </a:lnTo>
                </a:path>
                <a:path w="1963420" h="2470785">
                  <a:moveTo>
                    <a:pt x="697991" y="769619"/>
                  </a:moveTo>
                  <a:lnTo>
                    <a:pt x="697991" y="835151"/>
                  </a:lnTo>
                </a:path>
                <a:path w="1963420" h="2470785">
                  <a:moveTo>
                    <a:pt x="697991" y="769619"/>
                  </a:moveTo>
                  <a:lnTo>
                    <a:pt x="697991" y="704088"/>
                  </a:lnTo>
                </a:path>
                <a:path w="1963420" h="2470785">
                  <a:moveTo>
                    <a:pt x="670559" y="835151"/>
                  </a:moveTo>
                  <a:lnTo>
                    <a:pt x="726947" y="835151"/>
                  </a:lnTo>
                </a:path>
                <a:path w="1963420" h="2470785">
                  <a:moveTo>
                    <a:pt x="670559" y="704088"/>
                  </a:moveTo>
                  <a:lnTo>
                    <a:pt x="726947" y="704088"/>
                  </a:lnTo>
                </a:path>
                <a:path w="1963420" h="2470785">
                  <a:moveTo>
                    <a:pt x="717803" y="771143"/>
                  </a:moveTo>
                  <a:lnTo>
                    <a:pt x="717803" y="835151"/>
                  </a:lnTo>
                </a:path>
                <a:path w="1963420" h="2470785">
                  <a:moveTo>
                    <a:pt x="717803" y="771143"/>
                  </a:moveTo>
                  <a:lnTo>
                    <a:pt x="717803" y="705612"/>
                  </a:lnTo>
                </a:path>
                <a:path w="1963420" h="2470785">
                  <a:moveTo>
                    <a:pt x="688847" y="835151"/>
                  </a:moveTo>
                  <a:lnTo>
                    <a:pt x="746759" y="835151"/>
                  </a:lnTo>
                </a:path>
                <a:path w="1963420" h="2470785">
                  <a:moveTo>
                    <a:pt x="688847" y="705612"/>
                  </a:moveTo>
                  <a:lnTo>
                    <a:pt x="746759" y="705612"/>
                  </a:lnTo>
                </a:path>
                <a:path w="1963420" h="2470785">
                  <a:moveTo>
                    <a:pt x="736091" y="778763"/>
                  </a:moveTo>
                  <a:lnTo>
                    <a:pt x="736091" y="844295"/>
                  </a:lnTo>
                </a:path>
                <a:path w="1963420" h="2470785">
                  <a:moveTo>
                    <a:pt x="736091" y="778763"/>
                  </a:moveTo>
                  <a:lnTo>
                    <a:pt x="736091" y="713231"/>
                  </a:lnTo>
                </a:path>
                <a:path w="1963420" h="2470785">
                  <a:moveTo>
                    <a:pt x="708659" y="844295"/>
                  </a:moveTo>
                  <a:lnTo>
                    <a:pt x="765047" y="844295"/>
                  </a:lnTo>
                </a:path>
                <a:path w="1963420" h="2470785">
                  <a:moveTo>
                    <a:pt x="708659" y="713231"/>
                  </a:moveTo>
                  <a:lnTo>
                    <a:pt x="765047" y="713231"/>
                  </a:lnTo>
                </a:path>
                <a:path w="1963420" h="2470785">
                  <a:moveTo>
                    <a:pt x="755903" y="787907"/>
                  </a:moveTo>
                  <a:lnTo>
                    <a:pt x="755903" y="858012"/>
                  </a:lnTo>
                </a:path>
                <a:path w="1963420" h="2470785">
                  <a:moveTo>
                    <a:pt x="755903" y="787907"/>
                  </a:moveTo>
                  <a:lnTo>
                    <a:pt x="755903" y="719327"/>
                  </a:lnTo>
                </a:path>
                <a:path w="1963420" h="2470785">
                  <a:moveTo>
                    <a:pt x="726947" y="858012"/>
                  </a:moveTo>
                  <a:lnTo>
                    <a:pt x="784859" y="858012"/>
                  </a:lnTo>
                </a:path>
                <a:path w="1963420" h="2470785">
                  <a:moveTo>
                    <a:pt x="726947" y="719327"/>
                  </a:moveTo>
                  <a:lnTo>
                    <a:pt x="784859" y="719327"/>
                  </a:lnTo>
                </a:path>
                <a:path w="1963420" h="2470785">
                  <a:moveTo>
                    <a:pt x="775715" y="800100"/>
                  </a:moveTo>
                  <a:lnTo>
                    <a:pt x="775715" y="867155"/>
                  </a:lnTo>
                </a:path>
                <a:path w="1963420" h="2470785">
                  <a:moveTo>
                    <a:pt x="775715" y="800100"/>
                  </a:moveTo>
                  <a:lnTo>
                    <a:pt x="775715" y="733043"/>
                  </a:lnTo>
                </a:path>
                <a:path w="1963420" h="2470785">
                  <a:moveTo>
                    <a:pt x="746759" y="867155"/>
                  </a:moveTo>
                  <a:lnTo>
                    <a:pt x="803147" y="867155"/>
                  </a:lnTo>
                </a:path>
                <a:path w="1963420" h="2470785">
                  <a:moveTo>
                    <a:pt x="746759" y="733043"/>
                  </a:moveTo>
                  <a:lnTo>
                    <a:pt x="803147" y="733043"/>
                  </a:lnTo>
                </a:path>
                <a:path w="1963420" h="2470785">
                  <a:moveTo>
                    <a:pt x="794003" y="812291"/>
                  </a:moveTo>
                  <a:lnTo>
                    <a:pt x="794003" y="877824"/>
                  </a:lnTo>
                </a:path>
                <a:path w="1963420" h="2470785">
                  <a:moveTo>
                    <a:pt x="794003" y="812291"/>
                  </a:moveTo>
                  <a:lnTo>
                    <a:pt x="794003" y="745236"/>
                  </a:lnTo>
                </a:path>
                <a:path w="1963420" h="2470785">
                  <a:moveTo>
                    <a:pt x="765047" y="877824"/>
                  </a:moveTo>
                  <a:lnTo>
                    <a:pt x="822959" y="877824"/>
                  </a:lnTo>
                </a:path>
                <a:path w="1963420" h="2470785">
                  <a:moveTo>
                    <a:pt x="765047" y="745236"/>
                  </a:moveTo>
                  <a:lnTo>
                    <a:pt x="822959" y="745236"/>
                  </a:lnTo>
                </a:path>
                <a:path w="1963420" h="2470785">
                  <a:moveTo>
                    <a:pt x="813815" y="813815"/>
                  </a:moveTo>
                  <a:lnTo>
                    <a:pt x="813815" y="882395"/>
                  </a:lnTo>
                </a:path>
                <a:path w="1963420" h="2470785">
                  <a:moveTo>
                    <a:pt x="813815" y="813815"/>
                  </a:moveTo>
                  <a:lnTo>
                    <a:pt x="813815" y="746759"/>
                  </a:lnTo>
                </a:path>
                <a:path w="1963420" h="2470785">
                  <a:moveTo>
                    <a:pt x="784859" y="882395"/>
                  </a:moveTo>
                  <a:lnTo>
                    <a:pt x="841247" y="882395"/>
                  </a:lnTo>
                </a:path>
                <a:path w="1963420" h="2470785">
                  <a:moveTo>
                    <a:pt x="784859" y="746759"/>
                  </a:moveTo>
                  <a:lnTo>
                    <a:pt x="841247" y="746759"/>
                  </a:lnTo>
                </a:path>
                <a:path w="1963420" h="2470785">
                  <a:moveTo>
                    <a:pt x="832103" y="813815"/>
                  </a:moveTo>
                  <a:lnTo>
                    <a:pt x="832103" y="880871"/>
                  </a:lnTo>
                </a:path>
                <a:path w="1963420" h="2470785">
                  <a:moveTo>
                    <a:pt x="832103" y="813815"/>
                  </a:moveTo>
                  <a:lnTo>
                    <a:pt x="832103" y="746759"/>
                  </a:lnTo>
                </a:path>
                <a:path w="1963420" h="2470785">
                  <a:moveTo>
                    <a:pt x="803147" y="880871"/>
                  </a:moveTo>
                  <a:lnTo>
                    <a:pt x="861059" y="880871"/>
                  </a:lnTo>
                </a:path>
                <a:path w="1963420" h="2470785">
                  <a:moveTo>
                    <a:pt x="803147" y="746759"/>
                  </a:moveTo>
                  <a:lnTo>
                    <a:pt x="861059" y="746759"/>
                  </a:lnTo>
                </a:path>
                <a:path w="1963420" h="2470785">
                  <a:moveTo>
                    <a:pt x="851915" y="818388"/>
                  </a:moveTo>
                  <a:lnTo>
                    <a:pt x="851915" y="886967"/>
                  </a:lnTo>
                </a:path>
                <a:path w="1963420" h="2470785">
                  <a:moveTo>
                    <a:pt x="851915" y="818388"/>
                  </a:moveTo>
                  <a:lnTo>
                    <a:pt x="851915" y="749807"/>
                  </a:lnTo>
                </a:path>
                <a:path w="1963420" h="2470785">
                  <a:moveTo>
                    <a:pt x="822959" y="886967"/>
                  </a:moveTo>
                  <a:lnTo>
                    <a:pt x="880871" y="886967"/>
                  </a:lnTo>
                </a:path>
                <a:path w="1963420" h="2470785">
                  <a:moveTo>
                    <a:pt x="822959" y="749807"/>
                  </a:moveTo>
                  <a:lnTo>
                    <a:pt x="880871" y="749807"/>
                  </a:lnTo>
                </a:path>
                <a:path w="1963420" h="2470785">
                  <a:moveTo>
                    <a:pt x="870203" y="822959"/>
                  </a:moveTo>
                  <a:lnTo>
                    <a:pt x="870203" y="894588"/>
                  </a:lnTo>
                </a:path>
                <a:path w="1963420" h="2470785">
                  <a:moveTo>
                    <a:pt x="870203" y="822959"/>
                  </a:moveTo>
                  <a:lnTo>
                    <a:pt x="870203" y="752855"/>
                  </a:lnTo>
                </a:path>
                <a:path w="1963420" h="2470785">
                  <a:moveTo>
                    <a:pt x="842771" y="894588"/>
                  </a:moveTo>
                  <a:lnTo>
                    <a:pt x="899159" y="894588"/>
                  </a:lnTo>
                </a:path>
                <a:path w="1963420" h="2470785">
                  <a:moveTo>
                    <a:pt x="842771" y="752855"/>
                  </a:moveTo>
                  <a:lnTo>
                    <a:pt x="899159" y="752855"/>
                  </a:lnTo>
                </a:path>
                <a:path w="1963420" h="2470785">
                  <a:moveTo>
                    <a:pt x="890015" y="832103"/>
                  </a:moveTo>
                  <a:lnTo>
                    <a:pt x="890015" y="905255"/>
                  </a:lnTo>
                </a:path>
                <a:path w="1963420" h="2470785">
                  <a:moveTo>
                    <a:pt x="890015" y="832103"/>
                  </a:moveTo>
                  <a:lnTo>
                    <a:pt x="890015" y="760476"/>
                  </a:lnTo>
                </a:path>
                <a:path w="1963420" h="2470785">
                  <a:moveTo>
                    <a:pt x="861059" y="905255"/>
                  </a:moveTo>
                  <a:lnTo>
                    <a:pt x="918971" y="905255"/>
                  </a:lnTo>
                </a:path>
                <a:path w="1963420" h="2470785">
                  <a:moveTo>
                    <a:pt x="861059" y="760476"/>
                  </a:moveTo>
                  <a:lnTo>
                    <a:pt x="918971" y="760476"/>
                  </a:lnTo>
                </a:path>
                <a:path w="1963420" h="2470785">
                  <a:moveTo>
                    <a:pt x="908303" y="824483"/>
                  </a:moveTo>
                  <a:lnTo>
                    <a:pt x="908303" y="902207"/>
                  </a:lnTo>
                </a:path>
                <a:path w="1963420" h="2470785">
                  <a:moveTo>
                    <a:pt x="908303" y="824483"/>
                  </a:moveTo>
                  <a:lnTo>
                    <a:pt x="908303" y="748283"/>
                  </a:lnTo>
                </a:path>
                <a:path w="1963420" h="2470785">
                  <a:moveTo>
                    <a:pt x="880871" y="902207"/>
                  </a:moveTo>
                  <a:lnTo>
                    <a:pt x="937259" y="902207"/>
                  </a:lnTo>
                </a:path>
                <a:path w="1963420" h="2470785">
                  <a:moveTo>
                    <a:pt x="880871" y="748283"/>
                  </a:moveTo>
                  <a:lnTo>
                    <a:pt x="937259" y="748283"/>
                  </a:lnTo>
                </a:path>
                <a:path w="1963420" h="2470785">
                  <a:moveTo>
                    <a:pt x="928115" y="818388"/>
                  </a:moveTo>
                  <a:lnTo>
                    <a:pt x="928115" y="893063"/>
                  </a:lnTo>
                </a:path>
                <a:path w="1963420" h="2470785">
                  <a:moveTo>
                    <a:pt x="928115" y="818388"/>
                  </a:moveTo>
                  <a:lnTo>
                    <a:pt x="928115" y="742188"/>
                  </a:lnTo>
                </a:path>
                <a:path w="1963420" h="2470785">
                  <a:moveTo>
                    <a:pt x="899159" y="893063"/>
                  </a:moveTo>
                  <a:lnTo>
                    <a:pt x="957071" y="893063"/>
                  </a:lnTo>
                </a:path>
                <a:path w="1963420" h="2470785">
                  <a:moveTo>
                    <a:pt x="899159" y="742188"/>
                  </a:moveTo>
                  <a:lnTo>
                    <a:pt x="957071" y="742188"/>
                  </a:lnTo>
                </a:path>
                <a:path w="1963420" h="2470785">
                  <a:moveTo>
                    <a:pt x="947927" y="818388"/>
                  </a:moveTo>
                  <a:lnTo>
                    <a:pt x="947927" y="891539"/>
                  </a:lnTo>
                </a:path>
                <a:path w="1963420" h="2470785">
                  <a:moveTo>
                    <a:pt x="947927" y="818388"/>
                  </a:moveTo>
                  <a:lnTo>
                    <a:pt x="947927" y="743712"/>
                  </a:lnTo>
                </a:path>
                <a:path w="1963420" h="2470785">
                  <a:moveTo>
                    <a:pt x="918971" y="891539"/>
                  </a:moveTo>
                  <a:lnTo>
                    <a:pt x="975359" y="891539"/>
                  </a:lnTo>
                </a:path>
                <a:path w="1963420" h="2470785">
                  <a:moveTo>
                    <a:pt x="918971" y="743712"/>
                  </a:moveTo>
                  <a:lnTo>
                    <a:pt x="975359" y="743712"/>
                  </a:lnTo>
                </a:path>
                <a:path w="1963420" h="2470785">
                  <a:moveTo>
                    <a:pt x="966215" y="809243"/>
                  </a:moveTo>
                  <a:lnTo>
                    <a:pt x="966215" y="883919"/>
                  </a:lnTo>
                </a:path>
                <a:path w="1963420" h="2470785">
                  <a:moveTo>
                    <a:pt x="966215" y="809243"/>
                  </a:moveTo>
                  <a:lnTo>
                    <a:pt x="966215" y="734567"/>
                  </a:lnTo>
                </a:path>
                <a:path w="1963420" h="2470785">
                  <a:moveTo>
                    <a:pt x="937259" y="883919"/>
                  </a:moveTo>
                  <a:lnTo>
                    <a:pt x="995171" y="883919"/>
                  </a:lnTo>
                </a:path>
                <a:path w="1963420" h="2470785">
                  <a:moveTo>
                    <a:pt x="937259" y="734567"/>
                  </a:moveTo>
                  <a:lnTo>
                    <a:pt x="995171" y="734567"/>
                  </a:lnTo>
                </a:path>
                <a:path w="1963420" h="2470785">
                  <a:moveTo>
                    <a:pt x="986027" y="797051"/>
                  </a:moveTo>
                  <a:lnTo>
                    <a:pt x="986027" y="868679"/>
                  </a:lnTo>
                </a:path>
                <a:path w="1963420" h="2470785">
                  <a:moveTo>
                    <a:pt x="986027" y="797051"/>
                  </a:moveTo>
                  <a:lnTo>
                    <a:pt x="986027" y="725424"/>
                  </a:lnTo>
                </a:path>
                <a:path w="1963420" h="2470785">
                  <a:moveTo>
                    <a:pt x="957071" y="868679"/>
                  </a:moveTo>
                  <a:lnTo>
                    <a:pt x="1013459" y="868679"/>
                  </a:lnTo>
                </a:path>
                <a:path w="1963420" h="2470785">
                  <a:moveTo>
                    <a:pt x="957071" y="725424"/>
                  </a:moveTo>
                  <a:lnTo>
                    <a:pt x="1013459" y="725424"/>
                  </a:lnTo>
                </a:path>
                <a:path w="1963420" h="2470785">
                  <a:moveTo>
                    <a:pt x="1004315" y="780288"/>
                  </a:moveTo>
                  <a:lnTo>
                    <a:pt x="1004315" y="848867"/>
                  </a:lnTo>
                </a:path>
                <a:path w="1963420" h="2470785">
                  <a:moveTo>
                    <a:pt x="1004315" y="780288"/>
                  </a:moveTo>
                  <a:lnTo>
                    <a:pt x="1004315" y="713231"/>
                  </a:lnTo>
                </a:path>
                <a:path w="1963420" h="2470785">
                  <a:moveTo>
                    <a:pt x="975359" y="848867"/>
                  </a:moveTo>
                  <a:lnTo>
                    <a:pt x="1033271" y="848867"/>
                  </a:lnTo>
                </a:path>
                <a:path w="1963420" h="2470785">
                  <a:moveTo>
                    <a:pt x="975359" y="713231"/>
                  </a:moveTo>
                  <a:lnTo>
                    <a:pt x="1033271" y="713231"/>
                  </a:lnTo>
                </a:path>
                <a:path w="1963420" h="2470785">
                  <a:moveTo>
                    <a:pt x="1024127" y="754379"/>
                  </a:moveTo>
                  <a:lnTo>
                    <a:pt x="1024127" y="818388"/>
                  </a:lnTo>
                </a:path>
                <a:path w="1963420" h="2470785">
                  <a:moveTo>
                    <a:pt x="1024127" y="754379"/>
                  </a:moveTo>
                  <a:lnTo>
                    <a:pt x="1024127" y="690371"/>
                  </a:lnTo>
                </a:path>
                <a:path w="1963420" h="2470785">
                  <a:moveTo>
                    <a:pt x="995171" y="818388"/>
                  </a:moveTo>
                  <a:lnTo>
                    <a:pt x="1053084" y="818388"/>
                  </a:lnTo>
                </a:path>
                <a:path w="1963420" h="2470785">
                  <a:moveTo>
                    <a:pt x="995171" y="690371"/>
                  </a:moveTo>
                  <a:lnTo>
                    <a:pt x="1053084" y="690371"/>
                  </a:lnTo>
                </a:path>
                <a:path w="1963420" h="2470785">
                  <a:moveTo>
                    <a:pt x="1042415" y="734567"/>
                  </a:moveTo>
                  <a:lnTo>
                    <a:pt x="1042415" y="798576"/>
                  </a:lnTo>
                </a:path>
                <a:path w="1963420" h="2470785">
                  <a:moveTo>
                    <a:pt x="1042415" y="734567"/>
                  </a:moveTo>
                  <a:lnTo>
                    <a:pt x="1042415" y="669036"/>
                  </a:lnTo>
                </a:path>
                <a:path w="1963420" h="2470785">
                  <a:moveTo>
                    <a:pt x="1014983" y="798576"/>
                  </a:moveTo>
                  <a:lnTo>
                    <a:pt x="1071372" y="798576"/>
                  </a:lnTo>
                </a:path>
                <a:path w="1963420" h="2470785">
                  <a:moveTo>
                    <a:pt x="1014983" y="669036"/>
                  </a:moveTo>
                  <a:lnTo>
                    <a:pt x="1071372" y="669036"/>
                  </a:lnTo>
                </a:path>
                <a:path w="1963420" h="2470785">
                  <a:moveTo>
                    <a:pt x="1062227" y="701039"/>
                  </a:moveTo>
                  <a:lnTo>
                    <a:pt x="1062227" y="762000"/>
                  </a:lnTo>
                </a:path>
                <a:path w="1963420" h="2470785">
                  <a:moveTo>
                    <a:pt x="1062227" y="701039"/>
                  </a:moveTo>
                  <a:lnTo>
                    <a:pt x="1062227" y="641603"/>
                  </a:lnTo>
                </a:path>
                <a:path w="1963420" h="2470785">
                  <a:moveTo>
                    <a:pt x="1033271" y="762000"/>
                  </a:moveTo>
                  <a:lnTo>
                    <a:pt x="1091184" y="762000"/>
                  </a:lnTo>
                </a:path>
                <a:path w="1963420" h="2470785">
                  <a:moveTo>
                    <a:pt x="1033271" y="641603"/>
                  </a:moveTo>
                  <a:lnTo>
                    <a:pt x="1091184" y="641603"/>
                  </a:lnTo>
                </a:path>
                <a:path w="1963420" h="2470785">
                  <a:moveTo>
                    <a:pt x="1080515" y="667512"/>
                  </a:moveTo>
                  <a:lnTo>
                    <a:pt x="1080515" y="723900"/>
                  </a:lnTo>
                </a:path>
                <a:path w="1963420" h="2470785">
                  <a:moveTo>
                    <a:pt x="1080515" y="667512"/>
                  </a:moveTo>
                  <a:lnTo>
                    <a:pt x="1080515" y="611124"/>
                  </a:lnTo>
                </a:path>
                <a:path w="1963420" h="2470785">
                  <a:moveTo>
                    <a:pt x="1053084" y="723900"/>
                  </a:moveTo>
                  <a:lnTo>
                    <a:pt x="1109472" y="723900"/>
                  </a:lnTo>
                </a:path>
                <a:path w="1963420" h="2470785">
                  <a:moveTo>
                    <a:pt x="1053084" y="611124"/>
                  </a:moveTo>
                  <a:lnTo>
                    <a:pt x="1109472" y="611124"/>
                  </a:lnTo>
                </a:path>
                <a:path w="1963420" h="2470785">
                  <a:moveTo>
                    <a:pt x="1100327" y="641603"/>
                  </a:moveTo>
                  <a:lnTo>
                    <a:pt x="1100327" y="696467"/>
                  </a:lnTo>
                </a:path>
                <a:path w="1963420" h="2470785">
                  <a:moveTo>
                    <a:pt x="1100327" y="641603"/>
                  </a:moveTo>
                  <a:lnTo>
                    <a:pt x="1100327" y="586739"/>
                  </a:lnTo>
                </a:path>
                <a:path w="1963420" h="2470785">
                  <a:moveTo>
                    <a:pt x="1071372" y="696467"/>
                  </a:moveTo>
                  <a:lnTo>
                    <a:pt x="1129284" y="696467"/>
                  </a:lnTo>
                </a:path>
                <a:path w="1963420" h="2470785">
                  <a:moveTo>
                    <a:pt x="1071372" y="586739"/>
                  </a:moveTo>
                  <a:lnTo>
                    <a:pt x="1129284" y="586739"/>
                  </a:lnTo>
                </a:path>
                <a:path w="1963420" h="2470785">
                  <a:moveTo>
                    <a:pt x="1120139" y="615695"/>
                  </a:moveTo>
                  <a:lnTo>
                    <a:pt x="1120139" y="670559"/>
                  </a:lnTo>
                </a:path>
                <a:path w="1963420" h="2470785">
                  <a:moveTo>
                    <a:pt x="1120139" y="615695"/>
                  </a:moveTo>
                  <a:lnTo>
                    <a:pt x="1120139" y="559307"/>
                  </a:lnTo>
                </a:path>
                <a:path w="1963420" h="2470785">
                  <a:moveTo>
                    <a:pt x="1091184" y="670559"/>
                  </a:moveTo>
                  <a:lnTo>
                    <a:pt x="1147572" y="670559"/>
                  </a:lnTo>
                </a:path>
                <a:path w="1963420" h="2470785">
                  <a:moveTo>
                    <a:pt x="1091184" y="559307"/>
                  </a:moveTo>
                  <a:lnTo>
                    <a:pt x="1147572" y="559307"/>
                  </a:lnTo>
                </a:path>
                <a:path w="1963420" h="2470785">
                  <a:moveTo>
                    <a:pt x="1138427" y="586739"/>
                  </a:moveTo>
                  <a:lnTo>
                    <a:pt x="1138427" y="641603"/>
                  </a:lnTo>
                </a:path>
                <a:path w="1963420" h="2470785">
                  <a:moveTo>
                    <a:pt x="1138427" y="586739"/>
                  </a:moveTo>
                  <a:lnTo>
                    <a:pt x="1138427" y="531876"/>
                  </a:lnTo>
                </a:path>
                <a:path w="1963420" h="2470785">
                  <a:moveTo>
                    <a:pt x="1109472" y="641603"/>
                  </a:moveTo>
                  <a:lnTo>
                    <a:pt x="1167384" y="641603"/>
                  </a:lnTo>
                </a:path>
                <a:path w="1963420" h="2470785">
                  <a:moveTo>
                    <a:pt x="1109472" y="531876"/>
                  </a:moveTo>
                  <a:lnTo>
                    <a:pt x="1167384" y="531876"/>
                  </a:lnTo>
                </a:path>
                <a:path w="1963420" h="2470785">
                  <a:moveTo>
                    <a:pt x="1158239" y="554736"/>
                  </a:moveTo>
                  <a:lnTo>
                    <a:pt x="1158239" y="608076"/>
                  </a:lnTo>
                </a:path>
                <a:path w="1963420" h="2470785">
                  <a:moveTo>
                    <a:pt x="1158239" y="554736"/>
                  </a:moveTo>
                  <a:lnTo>
                    <a:pt x="1158239" y="501395"/>
                  </a:lnTo>
                </a:path>
                <a:path w="1963420" h="2470785">
                  <a:moveTo>
                    <a:pt x="1129284" y="608076"/>
                  </a:moveTo>
                  <a:lnTo>
                    <a:pt x="1185672" y="608076"/>
                  </a:lnTo>
                </a:path>
                <a:path w="1963420" h="2470785">
                  <a:moveTo>
                    <a:pt x="1129284" y="501395"/>
                  </a:moveTo>
                  <a:lnTo>
                    <a:pt x="1185672" y="501395"/>
                  </a:lnTo>
                </a:path>
                <a:path w="1963420" h="2470785">
                  <a:moveTo>
                    <a:pt x="1176527" y="530351"/>
                  </a:moveTo>
                  <a:lnTo>
                    <a:pt x="1176527" y="583691"/>
                  </a:lnTo>
                </a:path>
                <a:path w="1963420" h="2470785">
                  <a:moveTo>
                    <a:pt x="1176527" y="530351"/>
                  </a:moveTo>
                  <a:lnTo>
                    <a:pt x="1176527" y="475488"/>
                  </a:lnTo>
                </a:path>
                <a:path w="1963420" h="2470785">
                  <a:moveTo>
                    <a:pt x="1147572" y="583691"/>
                  </a:moveTo>
                  <a:lnTo>
                    <a:pt x="1205484" y="583691"/>
                  </a:lnTo>
                </a:path>
                <a:path w="1963420" h="2470785">
                  <a:moveTo>
                    <a:pt x="1147572" y="475488"/>
                  </a:moveTo>
                  <a:lnTo>
                    <a:pt x="1205484" y="475488"/>
                  </a:lnTo>
                </a:path>
                <a:path w="1963420" h="2470785">
                  <a:moveTo>
                    <a:pt x="1196339" y="492251"/>
                  </a:moveTo>
                  <a:lnTo>
                    <a:pt x="1196339" y="542543"/>
                  </a:lnTo>
                </a:path>
                <a:path w="1963420" h="2470785">
                  <a:moveTo>
                    <a:pt x="1196339" y="492251"/>
                  </a:moveTo>
                  <a:lnTo>
                    <a:pt x="1196339" y="441959"/>
                  </a:lnTo>
                </a:path>
                <a:path w="1963420" h="2470785">
                  <a:moveTo>
                    <a:pt x="1167384" y="542543"/>
                  </a:moveTo>
                  <a:lnTo>
                    <a:pt x="1225296" y="542543"/>
                  </a:lnTo>
                </a:path>
                <a:path w="1963420" h="2470785">
                  <a:moveTo>
                    <a:pt x="1167384" y="441959"/>
                  </a:moveTo>
                  <a:lnTo>
                    <a:pt x="1225296" y="441959"/>
                  </a:lnTo>
                </a:path>
                <a:path w="1963420" h="2470785">
                  <a:moveTo>
                    <a:pt x="1214627" y="466343"/>
                  </a:moveTo>
                  <a:lnTo>
                    <a:pt x="1214627" y="518159"/>
                  </a:lnTo>
                </a:path>
                <a:path w="1963420" h="2470785">
                  <a:moveTo>
                    <a:pt x="1214627" y="466343"/>
                  </a:moveTo>
                  <a:lnTo>
                    <a:pt x="1214627" y="414527"/>
                  </a:lnTo>
                </a:path>
                <a:path w="1963420" h="2470785">
                  <a:moveTo>
                    <a:pt x="1187196" y="518159"/>
                  </a:moveTo>
                  <a:lnTo>
                    <a:pt x="1243584" y="518159"/>
                  </a:lnTo>
                </a:path>
                <a:path w="1963420" h="2470785">
                  <a:moveTo>
                    <a:pt x="1187196" y="414527"/>
                  </a:moveTo>
                  <a:lnTo>
                    <a:pt x="1243584" y="414527"/>
                  </a:lnTo>
                </a:path>
                <a:path w="1963420" h="2470785">
                  <a:moveTo>
                    <a:pt x="1234439" y="432815"/>
                  </a:moveTo>
                  <a:lnTo>
                    <a:pt x="1234439" y="484631"/>
                  </a:lnTo>
                </a:path>
                <a:path w="1963420" h="2470785">
                  <a:moveTo>
                    <a:pt x="1234439" y="432815"/>
                  </a:moveTo>
                  <a:lnTo>
                    <a:pt x="1234439" y="379475"/>
                  </a:lnTo>
                </a:path>
                <a:path w="1963420" h="2470785">
                  <a:moveTo>
                    <a:pt x="1205484" y="484631"/>
                  </a:moveTo>
                  <a:lnTo>
                    <a:pt x="1263396" y="484631"/>
                  </a:lnTo>
                </a:path>
                <a:path w="1963420" h="2470785">
                  <a:moveTo>
                    <a:pt x="1205484" y="379475"/>
                  </a:moveTo>
                  <a:lnTo>
                    <a:pt x="1263396" y="379475"/>
                  </a:lnTo>
                </a:path>
                <a:path w="1963420" h="2470785">
                  <a:moveTo>
                    <a:pt x="1252727" y="406907"/>
                  </a:moveTo>
                  <a:lnTo>
                    <a:pt x="1252727" y="460248"/>
                  </a:lnTo>
                </a:path>
                <a:path w="1963420" h="2470785">
                  <a:moveTo>
                    <a:pt x="1252727" y="406907"/>
                  </a:moveTo>
                  <a:lnTo>
                    <a:pt x="1252727" y="353567"/>
                  </a:lnTo>
                </a:path>
                <a:path w="1963420" h="2470785">
                  <a:moveTo>
                    <a:pt x="1225296" y="460248"/>
                  </a:moveTo>
                  <a:lnTo>
                    <a:pt x="1281684" y="460248"/>
                  </a:lnTo>
                </a:path>
                <a:path w="1963420" h="2470785">
                  <a:moveTo>
                    <a:pt x="1225296" y="353567"/>
                  </a:moveTo>
                  <a:lnTo>
                    <a:pt x="1281684" y="353567"/>
                  </a:lnTo>
                </a:path>
                <a:path w="1963420" h="2470785">
                  <a:moveTo>
                    <a:pt x="1272539" y="362712"/>
                  </a:moveTo>
                  <a:lnTo>
                    <a:pt x="1272539" y="414527"/>
                  </a:lnTo>
                </a:path>
                <a:path w="1963420" h="2470785">
                  <a:moveTo>
                    <a:pt x="1272539" y="362712"/>
                  </a:moveTo>
                  <a:lnTo>
                    <a:pt x="1272539" y="310895"/>
                  </a:lnTo>
                </a:path>
                <a:path w="1963420" h="2470785">
                  <a:moveTo>
                    <a:pt x="1243584" y="414527"/>
                  </a:moveTo>
                  <a:lnTo>
                    <a:pt x="1301496" y="414527"/>
                  </a:lnTo>
                </a:path>
                <a:path w="1963420" h="2470785">
                  <a:moveTo>
                    <a:pt x="1243584" y="310895"/>
                  </a:moveTo>
                  <a:lnTo>
                    <a:pt x="1301496" y="310895"/>
                  </a:lnTo>
                </a:path>
                <a:path w="1963420" h="2470785">
                  <a:moveTo>
                    <a:pt x="1292352" y="332231"/>
                  </a:moveTo>
                  <a:lnTo>
                    <a:pt x="1292352" y="381000"/>
                  </a:lnTo>
                </a:path>
                <a:path w="1963420" h="2470785">
                  <a:moveTo>
                    <a:pt x="1292352" y="332231"/>
                  </a:moveTo>
                  <a:lnTo>
                    <a:pt x="1292352" y="283463"/>
                  </a:lnTo>
                </a:path>
                <a:path w="1963420" h="2470785">
                  <a:moveTo>
                    <a:pt x="1263396" y="381000"/>
                  </a:moveTo>
                  <a:lnTo>
                    <a:pt x="1319784" y="381000"/>
                  </a:lnTo>
                </a:path>
                <a:path w="1963420" h="2470785">
                  <a:moveTo>
                    <a:pt x="1263396" y="283463"/>
                  </a:moveTo>
                  <a:lnTo>
                    <a:pt x="1319784" y="283463"/>
                  </a:lnTo>
                </a:path>
                <a:path w="1963420" h="2470785">
                  <a:moveTo>
                    <a:pt x="1310639" y="297179"/>
                  </a:moveTo>
                  <a:lnTo>
                    <a:pt x="1310639" y="342900"/>
                  </a:lnTo>
                </a:path>
                <a:path w="1963420" h="2470785">
                  <a:moveTo>
                    <a:pt x="1310639" y="297179"/>
                  </a:moveTo>
                  <a:lnTo>
                    <a:pt x="1310639" y="251459"/>
                  </a:lnTo>
                </a:path>
                <a:path w="1963420" h="2470785">
                  <a:moveTo>
                    <a:pt x="1281684" y="342900"/>
                  </a:moveTo>
                  <a:lnTo>
                    <a:pt x="1339596" y="342900"/>
                  </a:lnTo>
                </a:path>
                <a:path w="1963420" h="2470785">
                  <a:moveTo>
                    <a:pt x="1281684" y="251459"/>
                  </a:moveTo>
                  <a:lnTo>
                    <a:pt x="1339596" y="251459"/>
                  </a:lnTo>
                </a:path>
                <a:path w="1963420" h="2470785">
                  <a:moveTo>
                    <a:pt x="1321307" y="163067"/>
                  </a:moveTo>
                  <a:lnTo>
                    <a:pt x="1321307" y="201167"/>
                  </a:lnTo>
                </a:path>
                <a:path w="1963420" h="2470785">
                  <a:moveTo>
                    <a:pt x="1321307" y="163067"/>
                  </a:moveTo>
                  <a:lnTo>
                    <a:pt x="1321307" y="126491"/>
                  </a:lnTo>
                </a:path>
                <a:path w="1963420" h="2470785">
                  <a:moveTo>
                    <a:pt x="1293876" y="201167"/>
                  </a:moveTo>
                  <a:lnTo>
                    <a:pt x="1350264" y="201167"/>
                  </a:lnTo>
                </a:path>
                <a:path w="1963420" h="2470785">
                  <a:moveTo>
                    <a:pt x="1293876" y="126491"/>
                  </a:moveTo>
                  <a:lnTo>
                    <a:pt x="1350264" y="126491"/>
                  </a:lnTo>
                </a:path>
                <a:path w="1963420" h="2470785">
                  <a:moveTo>
                    <a:pt x="1341119" y="231648"/>
                  </a:moveTo>
                  <a:lnTo>
                    <a:pt x="1341119" y="274319"/>
                  </a:lnTo>
                </a:path>
                <a:path w="1963420" h="2470785">
                  <a:moveTo>
                    <a:pt x="1341119" y="231648"/>
                  </a:moveTo>
                  <a:lnTo>
                    <a:pt x="1341119" y="187451"/>
                  </a:lnTo>
                </a:path>
                <a:path w="1963420" h="2470785">
                  <a:moveTo>
                    <a:pt x="1312164" y="274319"/>
                  </a:moveTo>
                  <a:lnTo>
                    <a:pt x="1370076" y="274319"/>
                  </a:lnTo>
                </a:path>
                <a:path w="1963420" h="2470785">
                  <a:moveTo>
                    <a:pt x="1312164" y="187451"/>
                  </a:moveTo>
                  <a:lnTo>
                    <a:pt x="1370076" y="187451"/>
                  </a:lnTo>
                </a:path>
                <a:path w="1963420" h="2470785">
                  <a:moveTo>
                    <a:pt x="1360931" y="213359"/>
                  </a:moveTo>
                  <a:lnTo>
                    <a:pt x="1360931" y="251459"/>
                  </a:lnTo>
                </a:path>
                <a:path w="1963420" h="2470785">
                  <a:moveTo>
                    <a:pt x="1360931" y="213359"/>
                  </a:moveTo>
                  <a:lnTo>
                    <a:pt x="1360931" y="175259"/>
                  </a:lnTo>
                </a:path>
                <a:path w="1963420" h="2470785">
                  <a:moveTo>
                    <a:pt x="1331976" y="251459"/>
                  </a:moveTo>
                  <a:lnTo>
                    <a:pt x="1388364" y="251459"/>
                  </a:lnTo>
                </a:path>
                <a:path w="1963420" h="2470785">
                  <a:moveTo>
                    <a:pt x="1331976" y="175259"/>
                  </a:moveTo>
                  <a:lnTo>
                    <a:pt x="1388364" y="175259"/>
                  </a:lnTo>
                </a:path>
                <a:path w="1963420" h="2470785">
                  <a:moveTo>
                    <a:pt x="1379219" y="175259"/>
                  </a:moveTo>
                  <a:lnTo>
                    <a:pt x="1379219" y="208787"/>
                  </a:lnTo>
                </a:path>
                <a:path w="1963420" h="2470785">
                  <a:moveTo>
                    <a:pt x="1379219" y="175259"/>
                  </a:moveTo>
                  <a:lnTo>
                    <a:pt x="1379219" y="140207"/>
                  </a:lnTo>
                </a:path>
                <a:path w="1963420" h="2470785">
                  <a:moveTo>
                    <a:pt x="1350264" y="208787"/>
                  </a:moveTo>
                  <a:lnTo>
                    <a:pt x="1408176" y="208787"/>
                  </a:lnTo>
                </a:path>
                <a:path w="1963420" h="2470785">
                  <a:moveTo>
                    <a:pt x="1350264" y="140207"/>
                  </a:moveTo>
                  <a:lnTo>
                    <a:pt x="1408176" y="140207"/>
                  </a:lnTo>
                </a:path>
                <a:path w="1963420" h="2470785">
                  <a:moveTo>
                    <a:pt x="1399031" y="158495"/>
                  </a:moveTo>
                  <a:lnTo>
                    <a:pt x="1399031" y="192024"/>
                  </a:lnTo>
                </a:path>
                <a:path w="1963420" h="2470785">
                  <a:moveTo>
                    <a:pt x="1399031" y="158495"/>
                  </a:moveTo>
                  <a:lnTo>
                    <a:pt x="1399031" y="126491"/>
                  </a:lnTo>
                </a:path>
                <a:path w="1963420" h="2470785">
                  <a:moveTo>
                    <a:pt x="1370076" y="192024"/>
                  </a:moveTo>
                  <a:lnTo>
                    <a:pt x="1426464" y="192024"/>
                  </a:lnTo>
                </a:path>
                <a:path w="1963420" h="2470785">
                  <a:moveTo>
                    <a:pt x="1370076" y="126491"/>
                  </a:moveTo>
                  <a:lnTo>
                    <a:pt x="1426464" y="126491"/>
                  </a:lnTo>
                </a:path>
                <a:path w="1963420" h="2470785">
                  <a:moveTo>
                    <a:pt x="1417319" y="147827"/>
                  </a:moveTo>
                  <a:lnTo>
                    <a:pt x="1417319" y="179831"/>
                  </a:lnTo>
                </a:path>
                <a:path w="1963420" h="2470785">
                  <a:moveTo>
                    <a:pt x="1417319" y="147827"/>
                  </a:moveTo>
                  <a:lnTo>
                    <a:pt x="1417319" y="115824"/>
                  </a:lnTo>
                </a:path>
                <a:path w="1963420" h="2470785">
                  <a:moveTo>
                    <a:pt x="1388364" y="179831"/>
                  </a:moveTo>
                  <a:lnTo>
                    <a:pt x="1446276" y="179831"/>
                  </a:lnTo>
                </a:path>
                <a:path w="1963420" h="2470785">
                  <a:moveTo>
                    <a:pt x="1388364" y="115824"/>
                  </a:moveTo>
                  <a:lnTo>
                    <a:pt x="1446276" y="115824"/>
                  </a:lnTo>
                </a:path>
                <a:path w="1963420" h="2470785">
                  <a:moveTo>
                    <a:pt x="1437131" y="144779"/>
                  </a:moveTo>
                  <a:lnTo>
                    <a:pt x="1437131" y="176783"/>
                  </a:lnTo>
                </a:path>
                <a:path w="1963420" h="2470785">
                  <a:moveTo>
                    <a:pt x="1437131" y="144779"/>
                  </a:moveTo>
                  <a:lnTo>
                    <a:pt x="1437131" y="112775"/>
                  </a:lnTo>
                </a:path>
                <a:path w="1963420" h="2470785">
                  <a:moveTo>
                    <a:pt x="1408176" y="176783"/>
                  </a:moveTo>
                  <a:lnTo>
                    <a:pt x="1466088" y="176783"/>
                  </a:lnTo>
                </a:path>
                <a:path w="1963420" h="2470785">
                  <a:moveTo>
                    <a:pt x="1408176" y="112775"/>
                  </a:moveTo>
                  <a:lnTo>
                    <a:pt x="1466088" y="112775"/>
                  </a:lnTo>
                </a:path>
                <a:path w="1963420" h="2470785">
                  <a:moveTo>
                    <a:pt x="1455419" y="137159"/>
                  </a:moveTo>
                  <a:lnTo>
                    <a:pt x="1455419" y="170687"/>
                  </a:lnTo>
                </a:path>
                <a:path w="1963420" h="2470785">
                  <a:moveTo>
                    <a:pt x="1455419" y="137159"/>
                  </a:moveTo>
                  <a:lnTo>
                    <a:pt x="1455419" y="103631"/>
                  </a:lnTo>
                </a:path>
                <a:path w="1963420" h="2470785">
                  <a:moveTo>
                    <a:pt x="1427988" y="170687"/>
                  </a:moveTo>
                  <a:lnTo>
                    <a:pt x="1484376" y="170687"/>
                  </a:lnTo>
                </a:path>
                <a:path w="1963420" h="2470785">
                  <a:moveTo>
                    <a:pt x="1427988" y="103631"/>
                  </a:moveTo>
                  <a:lnTo>
                    <a:pt x="1484376" y="103631"/>
                  </a:lnTo>
                </a:path>
                <a:path w="1963420" h="2470785">
                  <a:moveTo>
                    <a:pt x="1475231" y="134112"/>
                  </a:moveTo>
                  <a:lnTo>
                    <a:pt x="1475231" y="167639"/>
                  </a:lnTo>
                </a:path>
                <a:path w="1963420" h="2470785">
                  <a:moveTo>
                    <a:pt x="1475231" y="134112"/>
                  </a:moveTo>
                  <a:lnTo>
                    <a:pt x="1475231" y="100583"/>
                  </a:lnTo>
                </a:path>
                <a:path w="1963420" h="2470785">
                  <a:moveTo>
                    <a:pt x="1446276" y="167639"/>
                  </a:moveTo>
                  <a:lnTo>
                    <a:pt x="1504188" y="167639"/>
                  </a:lnTo>
                </a:path>
                <a:path w="1963420" h="2470785">
                  <a:moveTo>
                    <a:pt x="1446276" y="100583"/>
                  </a:moveTo>
                  <a:lnTo>
                    <a:pt x="1504188" y="100583"/>
                  </a:lnTo>
                </a:path>
                <a:path w="1963420" h="2470785">
                  <a:moveTo>
                    <a:pt x="1493519" y="129539"/>
                  </a:moveTo>
                  <a:lnTo>
                    <a:pt x="1493519" y="163067"/>
                  </a:lnTo>
                </a:path>
                <a:path w="1963420" h="2470785">
                  <a:moveTo>
                    <a:pt x="1493519" y="129539"/>
                  </a:moveTo>
                  <a:lnTo>
                    <a:pt x="1493519" y="96012"/>
                  </a:lnTo>
                </a:path>
                <a:path w="1963420" h="2470785">
                  <a:moveTo>
                    <a:pt x="1466088" y="163067"/>
                  </a:moveTo>
                  <a:lnTo>
                    <a:pt x="1522476" y="163067"/>
                  </a:lnTo>
                </a:path>
                <a:path w="1963420" h="2470785">
                  <a:moveTo>
                    <a:pt x="1466088" y="96012"/>
                  </a:moveTo>
                  <a:lnTo>
                    <a:pt x="1522476" y="96012"/>
                  </a:lnTo>
                </a:path>
                <a:path w="1963420" h="2470785">
                  <a:moveTo>
                    <a:pt x="1513331" y="131063"/>
                  </a:moveTo>
                  <a:lnTo>
                    <a:pt x="1513331" y="163067"/>
                  </a:lnTo>
                </a:path>
                <a:path w="1963420" h="2470785">
                  <a:moveTo>
                    <a:pt x="1513331" y="131063"/>
                  </a:moveTo>
                  <a:lnTo>
                    <a:pt x="1513331" y="97536"/>
                  </a:lnTo>
                </a:path>
                <a:path w="1963420" h="2470785">
                  <a:moveTo>
                    <a:pt x="1484376" y="163067"/>
                  </a:moveTo>
                  <a:lnTo>
                    <a:pt x="1542288" y="163067"/>
                  </a:lnTo>
                </a:path>
                <a:path w="1963420" h="2470785">
                  <a:moveTo>
                    <a:pt x="1484376" y="97536"/>
                  </a:moveTo>
                  <a:lnTo>
                    <a:pt x="1542288" y="97536"/>
                  </a:lnTo>
                </a:path>
                <a:path w="1963420" h="2470785">
                  <a:moveTo>
                    <a:pt x="1533143" y="126491"/>
                  </a:moveTo>
                  <a:lnTo>
                    <a:pt x="1533143" y="158495"/>
                  </a:lnTo>
                </a:path>
                <a:path w="1963420" h="2470785">
                  <a:moveTo>
                    <a:pt x="1533143" y="126491"/>
                  </a:moveTo>
                  <a:lnTo>
                    <a:pt x="1533143" y="94487"/>
                  </a:lnTo>
                </a:path>
                <a:path w="1963420" h="2470785">
                  <a:moveTo>
                    <a:pt x="1504188" y="158495"/>
                  </a:moveTo>
                  <a:lnTo>
                    <a:pt x="1560576" y="158495"/>
                  </a:lnTo>
                </a:path>
                <a:path w="1963420" h="2470785">
                  <a:moveTo>
                    <a:pt x="1504188" y="94487"/>
                  </a:moveTo>
                  <a:lnTo>
                    <a:pt x="1560576" y="94487"/>
                  </a:lnTo>
                </a:path>
                <a:path w="1963420" h="2470785">
                  <a:moveTo>
                    <a:pt x="1551431" y="123443"/>
                  </a:moveTo>
                  <a:lnTo>
                    <a:pt x="1551431" y="156971"/>
                  </a:lnTo>
                </a:path>
                <a:path w="1963420" h="2470785">
                  <a:moveTo>
                    <a:pt x="1551431" y="123443"/>
                  </a:moveTo>
                  <a:lnTo>
                    <a:pt x="1551431" y="91439"/>
                  </a:lnTo>
                </a:path>
                <a:path w="1963420" h="2470785">
                  <a:moveTo>
                    <a:pt x="1522476" y="156971"/>
                  </a:moveTo>
                  <a:lnTo>
                    <a:pt x="1580388" y="156971"/>
                  </a:lnTo>
                </a:path>
                <a:path w="1963420" h="2470785">
                  <a:moveTo>
                    <a:pt x="1522476" y="91439"/>
                  </a:moveTo>
                  <a:lnTo>
                    <a:pt x="1580388" y="91439"/>
                  </a:lnTo>
                </a:path>
                <a:path w="1963420" h="2470785">
                  <a:moveTo>
                    <a:pt x="1571243" y="121919"/>
                  </a:moveTo>
                  <a:lnTo>
                    <a:pt x="1571243" y="153924"/>
                  </a:lnTo>
                </a:path>
                <a:path w="1963420" h="2470785">
                  <a:moveTo>
                    <a:pt x="1571243" y="121919"/>
                  </a:moveTo>
                  <a:lnTo>
                    <a:pt x="1571243" y="89915"/>
                  </a:lnTo>
                </a:path>
                <a:path w="1963420" h="2470785">
                  <a:moveTo>
                    <a:pt x="1542288" y="153924"/>
                  </a:moveTo>
                  <a:lnTo>
                    <a:pt x="1598676" y="153924"/>
                  </a:lnTo>
                </a:path>
                <a:path w="1963420" h="2470785">
                  <a:moveTo>
                    <a:pt x="1542288" y="89915"/>
                  </a:moveTo>
                  <a:lnTo>
                    <a:pt x="1598676" y="89915"/>
                  </a:lnTo>
                </a:path>
                <a:path w="1963420" h="2470785">
                  <a:moveTo>
                    <a:pt x="1589531" y="121919"/>
                  </a:moveTo>
                  <a:lnTo>
                    <a:pt x="1589531" y="152400"/>
                  </a:lnTo>
                </a:path>
                <a:path w="1963420" h="2470785">
                  <a:moveTo>
                    <a:pt x="1589531" y="121919"/>
                  </a:moveTo>
                  <a:lnTo>
                    <a:pt x="1589531" y="91439"/>
                  </a:lnTo>
                </a:path>
                <a:path w="1963420" h="2470785">
                  <a:moveTo>
                    <a:pt x="1560576" y="152400"/>
                  </a:moveTo>
                  <a:lnTo>
                    <a:pt x="1618488" y="152400"/>
                  </a:lnTo>
                </a:path>
                <a:path w="1963420" h="2470785">
                  <a:moveTo>
                    <a:pt x="1560576" y="91439"/>
                  </a:moveTo>
                  <a:lnTo>
                    <a:pt x="1618488" y="91439"/>
                  </a:lnTo>
                </a:path>
                <a:path w="1963420" h="2470785">
                  <a:moveTo>
                    <a:pt x="1609343" y="124967"/>
                  </a:moveTo>
                  <a:lnTo>
                    <a:pt x="1609343" y="156971"/>
                  </a:lnTo>
                </a:path>
                <a:path w="1963420" h="2470785">
                  <a:moveTo>
                    <a:pt x="1609343" y="124967"/>
                  </a:moveTo>
                  <a:lnTo>
                    <a:pt x="1609343" y="91439"/>
                  </a:lnTo>
                </a:path>
                <a:path w="1963420" h="2470785">
                  <a:moveTo>
                    <a:pt x="1580388" y="156971"/>
                  </a:moveTo>
                  <a:lnTo>
                    <a:pt x="1638300" y="156971"/>
                  </a:lnTo>
                </a:path>
                <a:path w="1963420" h="2470785">
                  <a:moveTo>
                    <a:pt x="1580388" y="91439"/>
                  </a:moveTo>
                  <a:lnTo>
                    <a:pt x="1638300" y="91439"/>
                  </a:lnTo>
                </a:path>
                <a:path w="1963420" h="2470785">
                  <a:moveTo>
                    <a:pt x="1627631" y="124967"/>
                  </a:moveTo>
                  <a:lnTo>
                    <a:pt x="1627631" y="158495"/>
                  </a:lnTo>
                </a:path>
                <a:path w="1963420" h="2470785">
                  <a:moveTo>
                    <a:pt x="1627631" y="124967"/>
                  </a:moveTo>
                  <a:lnTo>
                    <a:pt x="1627631" y="91439"/>
                  </a:lnTo>
                </a:path>
                <a:path w="1963420" h="2470785">
                  <a:moveTo>
                    <a:pt x="1600200" y="158495"/>
                  </a:moveTo>
                  <a:lnTo>
                    <a:pt x="1656588" y="158495"/>
                  </a:lnTo>
                </a:path>
                <a:path w="1963420" h="2470785">
                  <a:moveTo>
                    <a:pt x="1600200" y="91439"/>
                  </a:moveTo>
                  <a:lnTo>
                    <a:pt x="1656588" y="91439"/>
                  </a:lnTo>
                </a:path>
                <a:path w="1963420" h="2470785">
                  <a:moveTo>
                    <a:pt x="1647443" y="123443"/>
                  </a:moveTo>
                  <a:lnTo>
                    <a:pt x="1647443" y="158495"/>
                  </a:lnTo>
                </a:path>
                <a:path w="1963420" h="2470785">
                  <a:moveTo>
                    <a:pt x="1647443" y="123443"/>
                  </a:moveTo>
                  <a:lnTo>
                    <a:pt x="1647443" y="88391"/>
                  </a:lnTo>
                </a:path>
                <a:path w="1963420" h="2470785">
                  <a:moveTo>
                    <a:pt x="1618488" y="158495"/>
                  </a:moveTo>
                  <a:lnTo>
                    <a:pt x="1676400" y="158495"/>
                  </a:lnTo>
                </a:path>
                <a:path w="1963420" h="2470785">
                  <a:moveTo>
                    <a:pt x="1618488" y="88391"/>
                  </a:moveTo>
                  <a:lnTo>
                    <a:pt x="1676400" y="88391"/>
                  </a:lnTo>
                </a:path>
                <a:path w="1963420" h="2470785">
                  <a:moveTo>
                    <a:pt x="1665731" y="120395"/>
                  </a:moveTo>
                  <a:lnTo>
                    <a:pt x="1665731" y="153924"/>
                  </a:lnTo>
                </a:path>
                <a:path w="1963420" h="2470785">
                  <a:moveTo>
                    <a:pt x="1665731" y="120395"/>
                  </a:moveTo>
                  <a:lnTo>
                    <a:pt x="1665731" y="88391"/>
                  </a:lnTo>
                </a:path>
                <a:path w="1963420" h="2470785">
                  <a:moveTo>
                    <a:pt x="1638300" y="153924"/>
                  </a:moveTo>
                  <a:lnTo>
                    <a:pt x="1694688" y="153924"/>
                  </a:lnTo>
                </a:path>
                <a:path w="1963420" h="2470785">
                  <a:moveTo>
                    <a:pt x="1638300" y="88391"/>
                  </a:moveTo>
                  <a:lnTo>
                    <a:pt x="1694688" y="88391"/>
                  </a:lnTo>
                </a:path>
                <a:path w="1963420" h="2470785">
                  <a:moveTo>
                    <a:pt x="1685543" y="118871"/>
                  </a:moveTo>
                  <a:lnTo>
                    <a:pt x="1685543" y="152400"/>
                  </a:lnTo>
                </a:path>
                <a:path w="1963420" h="2470785">
                  <a:moveTo>
                    <a:pt x="1685543" y="118871"/>
                  </a:moveTo>
                  <a:lnTo>
                    <a:pt x="1685543" y="85343"/>
                  </a:lnTo>
                </a:path>
                <a:path w="1963420" h="2470785">
                  <a:moveTo>
                    <a:pt x="1656588" y="152400"/>
                  </a:moveTo>
                  <a:lnTo>
                    <a:pt x="1714500" y="152400"/>
                  </a:lnTo>
                </a:path>
                <a:path w="1963420" h="2470785">
                  <a:moveTo>
                    <a:pt x="1656588" y="85343"/>
                  </a:moveTo>
                  <a:lnTo>
                    <a:pt x="1714500" y="85343"/>
                  </a:lnTo>
                </a:path>
                <a:path w="1963420" h="2470785">
                  <a:moveTo>
                    <a:pt x="1705355" y="118871"/>
                  </a:moveTo>
                  <a:lnTo>
                    <a:pt x="1705355" y="150875"/>
                  </a:lnTo>
                </a:path>
                <a:path w="1963420" h="2470785">
                  <a:moveTo>
                    <a:pt x="1705355" y="118871"/>
                  </a:moveTo>
                  <a:lnTo>
                    <a:pt x="1705355" y="86867"/>
                  </a:lnTo>
                </a:path>
                <a:path w="1963420" h="2470785">
                  <a:moveTo>
                    <a:pt x="1676400" y="150875"/>
                  </a:moveTo>
                  <a:lnTo>
                    <a:pt x="1732788" y="150875"/>
                  </a:lnTo>
                </a:path>
                <a:path w="1963420" h="2470785">
                  <a:moveTo>
                    <a:pt x="1676400" y="86867"/>
                  </a:moveTo>
                  <a:lnTo>
                    <a:pt x="1732788" y="86867"/>
                  </a:lnTo>
                </a:path>
                <a:path w="1963420" h="2470785">
                  <a:moveTo>
                    <a:pt x="1723643" y="111251"/>
                  </a:moveTo>
                  <a:lnTo>
                    <a:pt x="1723643" y="141731"/>
                  </a:lnTo>
                </a:path>
                <a:path w="1963420" h="2470785">
                  <a:moveTo>
                    <a:pt x="1723643" y="111251"/>
                  </a:moveTo>
                  <a:lnTo>
                    <a:pt x="1723643" y="82295"/>
                  </a:lnTo>
                </a:path>
                <a:path w="1963420" h="2470785">
                  <a:moveTo>
                    <a:pt x="1694688" y="141731"/>
                  </a:moveTo>
                  <a:lnTo>
                    <a:pt x="1752600" y="141731"/>
                  </a:lnTo>
                </a:path>
                <a:path w="1963420" h="2470785">
                  <a:moveTo>
                    <a:pt x="1694688" y="82295"/>
                  </a:moveTo>
                  <a:lnTo>
                    <a:pt x="1752600" y="82295"/>
                  </a:lnTo>
                </a:path>
                <a:path w="1963420" h="2470785">
                  <a:moveTo>
                    <a:pt x="1743455" y="105155"/>
                  </a:moveTo>
                  <a:lnTo>
                    <a:pt x="1743455" y="137159"/>
                  </a:lnTo>
                </a:path>
                <a:path w="1963420" h="2470785">
                  <a:moveTo>
                    <a:pt x="1743455" y="105155"/>
                  </a:moveTo>
                  <a:lnTo>
                    <a:pt x="1743455" y="74675"/>
                  </a:lnTo>
                </a:path>
                <a:path w="1963420" h="2470785">
                  <a:moveTo>
                    <a:pt x="1714500" y="137159"/>
                  </a:moveTo>
                  <a:lnTo>
                    <a:pt x="1770888" y="137159"/>
                  </a:lnTo>
                </a:path>
                <a:path w="1963420" h="2470785">
                  <a:moveTo>
                    <a:pt x="1714500" y="74675"/>
                  </a:moveTo>
                  <a:lnTo>
                    <a:pt x="1770888" y="74675"/>
                  </a:lnTo>
                </a:path>
                <a:path w="1963420" h="2470785">
                  <a:moveTo>
                    <a:pt x="1761743" y="100583"/>
                  </a:moveTo>
                  <a:lnTo>
                    <a:pt x="1761743" y="131063"/>
                  </a:lnTo>
                </a:path>
                <a:path w="1963420" h="2470785">
                  <a:moveTo>
                    <a:pt x="1761743" y="100583"/>
                  </a:moveTo>
                  <a:lnTo>
                    <a:pt x="1761743" y="70103"/>
                  </a:lnTo>
                </a:path>
                <a:path w="1963420" h="2470785">
                  <a:moveTo>
                    <a:pt x="1732788" y="131063"/>
                  </a:moveTo>
                  <a:lnTo>
                    <a:pt x="1790700" y="131063"/>
                  </a:lnTo>
                </a:path>
                <a:path w="1963420" h="2470785">
                  <a:moveTo>
                    <a:pt x="1732788" y="70103"/>
                  </a:moveTo>
                  <a:lnTo>
                    <a:pt x="1790700" y="70103"/>
                  </a:lnTo>
                </a:path>
                <a:path w="1963420" h="2470785">
                  <a:moveTo>
                    <a:pt x="1781555" y="92963"/>
                  </a:moveTo>
                  <a:lnTo>
                    <a:pt x="1781555" y="123443"/>
                  </a:lnTo>
                </a:path>
                <a:path w="1963420" h="2470785">
                  <a:moveTo>
                    <a:pt x="1781555" y="92963"/>
                  </a:moveTo>
                  <a:lnTo>
                    <a:pt x="1781555" y="60959"/>
                  </a:lnTo>
                </a:path>
                <a:path w="1963420" h="2470785">
                  <a:moveTo>
                    <a:pt x="1752600" y="123443"/>
                  </a:moveTo>
                  <a:lnTo>
                    <a:pt x="1810512" y="123443"/>
                  </a:lnTo>
                </a:path>
                <a:path w="1963420" h="2470785">
                  <a:moveTo>
                    <a:pt x="1752600" y="60959"/>
                  </a:moveTo>
                  <a:lnTo>
                    <a:pt x="1810512" y="60959"/>
                  </a:lnTo>
                </a:path>
                <a:path w="1963420" h="2470785">
                  <a:moveTo>
                    <a:pt x="1799843" y="86867"/>
                  </a:moveTo>
                  <a:lnTo>
                    <a:pt x="1799843" y="115824"/>
                  </a:lnTo>
                </a:path>
                <a:path w="1963420" h="2470785">
                  <a:moveTo>
                    <a:pt x="1799843" y="86867"/>
                  </a:moveTo>
                  <a:lnTo>
                    <a:pt x="1799843" y="57912"/>
                  </a:lnTo>
                </a:path>
                <a:path w="1963420" h="2470785">
                  <a:moveTo>
                    <a:pt x="1772412" y="115824"/>
                  </a:moveTo>
                  <a:lnTo>
                    <a:pt x="1828800" y="115824"/>
                  </a:lnTo>
                </a:path>
                <a:path w="1963420" h="2470785">
                  <a:moveTo>
                    <a:pt x="1772412" y="57912"/>
                  </a:moveTo>
                  <a:lnTo>
                    <a:pt x="1828800" y="57912"/>
                  </a:lnTo>
                </a:path>
                <a:path w="1963420" h="2470785">
                  <a:moveTo>
                    <a:pt x="1819655" y="80771"/>
                  </a:moveTo>
                  <a:lnTo>
                    <a:pt x="1819655" y="108203"/>
                  </a:lnTo>
                </a:path>
                <a:path w="1963420" h="2470785">
                  <a:moveTo>
                    <a:pt x="1819655" y="80771"/>
                  </a:moveTo>
                  <a:lnTo>
                    <a:pt x="1819655" y="51815"/>
                  </a:lnTo>
                </a:path>
                <a:path w="1963420" h="2470785">
                  <a:moveTo>
                    <a:pt x="1790700" y="108203"/>
                  </a:moveTo>
                  <a:lnTo>
                    <a:pt x="1848612" y="108203"/>
                  </a:lnTo>
                </a:path>
                <a:path w="1963420" h="2470785">
                  <a:moveTo>
                    <a:pt x="1790700" y="51815"/>
                  </a:moveTo>
                  <a:lnTo>
                    <a:pt x="1848612" y="51815"/>
                  </a:lnTo>
                </a:path>
                <a:path w="1963420" h="2470785">
                  <a:moveTo>
                    <a:pt x="1837943" y="73151"/>
                  </a:moveTo>
                  <a:lnTo>
                    <a:pt x="1837943" y="99059"/>
                  </a:lnTo>
                </a:path>
                <a:path w="1963420" h="2470785">
                  <a:moveTo>
                    <a:pt x="1837943" y="73151"/>
                  </a:moveTo>
                  <a:lnTo>
                    <a:pt x="1837943" y="47243"/>
                  </a:lnTo>
                </a:path>
                <a:path w="1963420" h="2470785">
                  <a:moveTo>
                    <a:pt x="1810512" y="99059"/>
                  </a:moveTo>
                  <a:lnTo>
                    <a:pt x="1866900" y="99059"/>
                  </a:lnTo>
                </a:path>
                <a:path w="1963420" h="2470785">
                  <a:moveTo>
                    <a:pt x="1810512" y="47243"/>
                  </a:moveTo>
                  <a:lnTo>
                    <a:pt x="1866900" y="47243"/>
                  </a:lnTo>
                </a:path>
                <a:path w="1963420" h="2470785">
                  <a:moveTo>
                    <a:pt x="1857755" y="64007"/>
                  </a:moveTo>
                  <a:lnTo>
                    <a:pt x="1857755" y="89915"/>
                  </a:lnTo>
                </a:path>
                <a:path w="1963420" h="2470785">
                  <a:moveTo>
                    <a:pt x="1857755" y="64007"/>
                  </a:moveTo>
                  <a:lnTo>
                    <a:pt x="1857755" y="39624"/>
                  </a:lnTo>
                </a:path>
                <a:path w="1963420" h="2470785">
                  <a:moveTo>
                    <a:pt x="1828800" y="89915"/>
                  </a:moveTo>
                  <a:lnTo>
                    <a:pt x="1886712" y="89915"/>
                  </a:lnTo>
                </a:path>
                <a:path w="1963420" h="2470785">
                  <a:moveTo>
                    <a:pt x="1828800" y="39624"/>
                  </a:moveTo>
                  <a:lnTo>
                    <a:pt x="1886712" y="39624"/>
                  </a:lnTo>
                </a:path>
                <a:path w="1963420" h="2470785">
                  <a:moveTo>
                    <a:pt x="1877567" y="53339"/>
                  </a:moveTo>
                  <a:lnTo>
                    <a:pt x="1877567" y="76200"/>
                  </a:lnTo>
                </a:path>
                <a:path w="1963420" h="2470785">
                  <a:moveTo>
                    <a:pt x="1877567" y="53339"/>
                  </a:moveTo>
                  <a:lnTo>
                    <a:pt x="1877567" y="30479"/>
                  </a:lnTo>
                </a:path>
                <a:path w="1963420" h="2470785">
                  <a:moveTo>
                    <a:pt x="1848612" y="76200"/>
                  </a:moveTo>
                  <a:lnTo>
                    <a:pt x="1905000" y="76200"/>
                  </a:lnTo>
                </a:path>
                <a:path w="1963420" h="2470785">
                  <a:moveTo>
                    <a:pt x="1848612" y="30479"/>
                  </a:moveTo>
                  <a:lnTo>
                    <a:pt x="1905000" y="30479"/>
                  </a:lnTo>
                </a:path>
                <a:path w="1963420" h="2470785">
                  <a:moveTo>
                    <a:pt x="1895855" y="42671"/>
                  </a:moveTo>
                  <a:lnTo>
                    <a:pt x="1895855" y="64007"/>
                  </a:lnTo>
                </a:path>
                <a:path w="1963420" h="2470785">
                  <a:moveTo>
                    <a:pt x="1895855" y="42671"/>
                  </a:moveTo>
                  <a:lnTo>
                    <a:pt x="1895855" y="21336"/>
                  </a:lnTo>
                </a:path>
                <a:path w="1963420" h="2470785">
                  <a:moveTo>
                    <a:pt x="1866900" y="64007"/>
                  </a:moveTo>
                  <a:lnTo>
                    <a:pt x="1924812" y="64007"/>
                  </a:lnTo>
                </a:path>
                <a:path w="1963420" h="2470785">
                  <a:moveTo>
                    <a:pt x="1866900" y="21336"/>
                  </a:moveTo>
                  <a:lnTo>
                    <a:pt x="1924812" y="21336"/>
                  </a:lnTo>
                </a:path>
                <a:path w="1963420" h="2470785">
                  <a:moveTo>
                    <a:pt x="1915667" y="30479"/>
                  </a:moveTo>
                  <a:lnTo>
                    <a:pt x="1915667" y="51815"/>
                  </a:lnTo>
                </a:path>
                <a:path w="1963420" h="2470785">
                  <a:moveTo>
                    <a:pt x="1915667" y="30479"/>
                  </a:moveTo>
                  <a:lnTo>
                    <a:pt x="1915667" y="10667"/>
                  </a:lnTo>
                </a:path>
                <a:path w="1963420" h="2470785">
                  <a:moveTo>
                    <a:pt x="1886712" y="51815"/>
                  </a:moveTo>
                  <a:lnTo>
                    <a:pt x="1943100" y="51815"/>
                  </a:lnTo>
                </a:path>
                <a:path w="1963420" h="2470785">
                  <a:moveTo>
                    <a:pt x="1886712" y="10667"/>
                  </a:moveTo>
                  <a:lnTo>
                    <a:pt x="1943100" y="10667"/>
                  </a:lnTo>
                </a:path>
                <a:path w="1963420" h="2470785">
                  <a:moveTo>
                    <a:pt x="1933955" y="19812"/>
                  </a:moveTo>
                  <a:lnTo>
                    <a:pt x="1933955" y="39624"/>
                  </a:lnTo>
                </a:path>
                <a:path w="1963420" h="2470785">
                  <a:moveTo>
                    <a:pt x="1933955" y="19812"/>
                  </a:moveTo>
                  <a:lnTo>
                    <a:pt x="1933955" y="0"/>
                  </a:lnTo>
                </a:path>
                <a:path w="1963420" h="2470785">
                  <a:moveTo>
                    <a:pt x="1905000" y="39624"/>
                  </a:moveTo>
                  <a:lnTo>
                    <a:pt x="1962912" y="39624"/>
                  </a:lnTo>
                </a:path>
                <a:path w="1963420" h="2470785">
                  <a:moveTo>
                    <a:pt x="1905000" y="0"/>
                  </a:moveTo>
                  <a:lnTo>
                    <a:pt x="1962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161853" y="2551175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137660" y="2551175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180141" y="2543555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64"/>
                  </a:lnTo>
                  <a:lnTo>
                    <a:pt x="9525" y="350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157472" y="2543555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2"/>
                  </a:moveTo>
                  <a:lnTo>
                    <a:pt x="56387" y="35052"/>
                  </a:lnTo>
                </a:path>
                <a:path w="56514" h="355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199953" y="253441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175760" y="2534411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60">
                  <a:moveTo>
                    <a:pt x="0" y="35051"/>
                  </a:moveTo>
                  <a:lnTo>
                    <a:pt x="57912" y="35051"/>
                  </a:lnTo>
                </a:path>
                <a:path w="58420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218241" y="2528315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195572" y="2528315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80"/>
                  </a:moveTo>
                  <a:lnTo>
                    <a:pt x="56387" y="30480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238053" y="2520695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213860" y="2520695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257865" y="2514599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233672" y="2514599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276153" y="2508503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9525" y="24396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251960" y="2508503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295965" y="2500883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9525" y="24396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271772" y="2500883"/>
              <a:ext cx="56515" cy="24765"/>
            </a:xfrm>
            <a:custGeom>
              <a:avLst/>
              <a:gdLst/>
              <a:ahLst/>
              <a:cxnLst/>
              <a:rect l="l" t="t" r="r" b="b"/>
              <a:pathLst>
                <a:path w="56514" h="24764">
                  <a:moveTo>
                    <a:pt x="0" y="24383"/>
                  </a:moveTo>
                  <a:lnTo>
                    <a:pt x="56387" y="24383"/>
                  </a:lnTo>
                </a:path>
                <a:path w="56514" h="2476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314253" y="2493263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290060" y="2493263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334065" y="2487167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309872" y="2487167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352353" y="249097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0" y="10668"/>
                  </a:moveTo>
                  <a:lnTo>
                    <a:pt x="9525" y="10668"/>
                  </a:lnTo>
                </a:path>
                <a:path w="9525" h="10794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0667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329683" y="2485643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5"/>
                  </a:moveTo>
                  <a:lnTo>
                    <a:pt x="56387" y="21335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376927" y="249173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376927" y="248107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347972" y="2481071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395216" y="248716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395216" y="247497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4762" y="6096"/>
                  </a:moveTo>
                  <a:lnTo>
                    <a:pt x="4762" y="6096"/>
                  </a:lnTo>
                </a:path>
              </a:pathLst>
            </a:custGeom>
            <a:ln w="12191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367783" y="2474975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60"/>
                  </a:moveTo>
                  <a:lnTo>
                    <a:pt x="56387" y="22860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415027" y="248259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415027" y="247192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386072" y="2471927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434840" y="247802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434840" y="246735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405883" y="2467355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6"/>
                  </a:moveTo>
                  <a:lnTo>
                    <a:pt x="56387" y="21336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453127" y="247497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453127" y="246583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24172" y="2465831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472940" y="247040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472940" y="246125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443983" y="2461259"/>
              <a:ext cx="56515" cy="20320"/>
            </a:xfrm>
            <a:custGeom>
              <a:avLst/>
              <a:gdLst/>
              <a:ahLst/>
              <a:cxnLst/>
              <a:rect l="l" t="t" r="r" b="b"/>
              <a:pathLst>
                <a:path w="56514" h="20319">
                  <a:moveTo>
                    <a:pt x="0" y="19812"/>
                  </a:moveTo>
                  <a:lnTo>
                    <a:pt x="56387" y="19812"/>
                  </a:lnTo>
                </a:path>
                <a:path w="56514" h="2031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491227" y="246583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491227" y="245668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462272" y="2456687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511040" y="246278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511040" y="245211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482083" y="2452115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20" h="20319">
                  <a:moveTo>
                    <a:pt x="0" y="19812"/>
                  </a:moveTo>
                  <a:lnTo>
                    <a:pt x="57912" y="19812"/>
                  </a:lnTo>
                </a:path>
                <a:path w="58420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529327" y="245973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529327" y="245059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501896" y="2450591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549140" y="245363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549140" y="24460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520183" y="2446019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3"/>
                  </a:moveTo>
                  <a:lnTo>
                    <a:pt x="57912" y="16763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567427" y="245059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567427" y="244297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539996" y="2442971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7" y="16763"/>
                  </a:lnTo>
                </a:path>
                <a:path w="56514" h="1714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587240" y="244601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587240" y="24383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558283" y="2438399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3"/>
                  </a:moveTo>
                  <a:lnTo>
                    <a:pt x="57912" y="16763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607052" y="244297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607052" y="243535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578096" y="2435351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7" y="16763"/>
                  </a:lnTo>
                </a:path>
                <a:path w="56514" h="1714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625340" y="243839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625340" y="2430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596383" y="2430779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4"/>
                  </a:moveTo>
                  <a:lnTo>
                    <a:pt x="57912" y="16764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645152" y="243839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645152" y="2430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616196" y="2430779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4"/>
                  </a:moveTo>
                  <a:lnTo>
                    <a:pt x="56387" y="16764"/>
                  </a:lnTo>
                </a:path>
                <a:path w="56514" h="1714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658677" y="243306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634483" y="2429255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40"/>
                  </a:moveTo>
                  <a:lnTo>
                    <a:pt x="57912" y="15240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683252" y="243535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683252" y="242620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654296" y="2426207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3"/>
                  </a:moveTo>
                  <a:lnTo>
                    <a:pt x="57912" y="16763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701540" y="243230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701540" y="242468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19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674108" y="2424683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4">
                  <a:moveTo>
                    <a:pt x="0" y="16763"/>
                  </a:moveTo>
                  <a:lnTo>
                    <a:pt x="53339" y="16763"/>
                  </a:lnTo>
                </a:path>
                <a:path w="53339" h="17144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658112" y="4975860"/>
              <a:ext cx="553720" cy="131445"/>
            </a:xfrm>
            <a:custGeom>
              <a:avLst/>
              <a:gdLst/>
              <a:ahLst/>
              <a:cxnLst/>
              <a:rect l="l" t="t" r="r" b="b"/>
              <a:pathLst>
                <a:path w="553719" h="131445">
                  <a:moveTo>
                    <a:pt x="0" y="131063"/>
                  </a:moveTo>
                  <a:lnTo>
                    <a:pt x="57912" y="131063"/>
                  </a:lnTo>
                </a:path>
                <a:path w="553719" h="131445">
                  <a:moveTo>
                    <a:pt x="0" y="131063"/>
                  </a:moveTo>
                  <a:lnTo>
                    <a:pt x="57912" y="131063"/>
                  </a:lnTo>
                </a:path>
                <a:path w="553719" h="131445">
                  <a:moveTo>
                    <a:pt x="19812" y="131063"/>
                  </a:moveTo>
                  <a:lnTo>
                    <a:pt x="76200" y="131063"/>
                  </a:lnTo>
                </a:path>
                <a:path w="553719" h="131445">
                  <a:moveTo>
                    <a:pt x="19812" y="131063"/>
                  </a:moveTo>
                  <a:lnTo>
                    <a:pt x="76200" y="131063"/>
                  </a:lnTo>
                </a:path>
                <a:path w="553719" h="131445">
                  <a:moveTo>
                    <a:pt x="38100" y="131063"/>
                  </a:moveTo>
                  <a:lnTo>
                    <a:pt x="96012" y="131063"/>
                  </a:lnTo>
                </a:path>
                <a:path w="553719" h="131445">
                  <a:moveTo>
                    <a:pt x="38100" y="131063"/>
                  </a:moveTo>
                  <a:lnTo>
                    <a:pt x="96012" y="131063"/>
                  </a:lnTo>
                </a:path>
                <a:path w="553719" h="131445">
                  <a:moveTo>
                    <a:pt x="57912" y="131063"/>
                  </a:moveTo>
                  <a:lnTo>
                    <a:pt x="114300" y="131063"/>
                  </a:lnTo>
                </a:path>
                <a:path w="553719" h="131445">
                  <a:moveTo>
                    <a:pt x="57912" y="131063"/>
                  </a:moveTo>
                  <a:lnTo>
                    <a:pt x="114300" y="131063"/>
                  </a:lnTo>
                </a:path>
                <a:path w="553719" h="131445">
                  <a:moveTo>
                    <a:pt x="76200" y="131063"/>
                  </a:moveTo>
                  <a:lnTo>
                    <a:pt x="134112" y="131063"/>
                  </a:lnTo>
                </a:path>
                <a:path w="553719" h="131445">
                  <a:moveTo>
                    <a:pt x="76200" y="131063"/>
                  </a:moveTo>
                  <a:lnTo>
                    <a:pt x="134112" y="131063"/>
                  </a:lnTo>
                </a:path>
                <a:path w="553719" h="131445">
                  <a:moveTo>
                    <a:pt x="96012" y="131063"/>
                  </a:moveTo>
                  <a:lnTo>
                    <a:pt x="153924" y="131063"/>
                  </a:lnTo>
                </a:path>
                <a:path w="553719" h="131445">
                  <a:moveTo>
                    <a:pt x="96012" y="131063"/>
                  </a:moveTo>
                  <a:lnTo>
                    <a:pt x="153924" y="131063"/>
                  </a:lnTo>
                </a:path>
                <a:path w="553719" h="131445">
                  <a:moveTo>
                    <a:pt x="115824" y="131063"/>
                  </a:moveTo>
                  <a:lnTo>
                    <a:pt x="172212" y="131063"/>
                  </a:lnTo>
                </a:path>
                <a:path w="553719" h="131445">
                  <a:moveTo>
                    <a:pt x="115824" y="131063"/>
                  </a:moveTo>
                  <a:lnTo>
                    <a:pt x="172212" y="131063"/>
                  </a:lnTo>
                </a:path>
                <a:path w="553719" h="131445">
                  <a:moveTo>
                    <a:pt x="134112" y="131063"/>
                  </a:moveTo>
                  <a:lnTo>
                    <a:pt x="192024" y="131063"/>
                  </a:lnTo>
                </a:path>
                <a:path w="553719" h="131445">
                  <a:moveTo>
                    <a:pt x="134112" y="131063"/>
                  </a:moveTo>
                  <a:lnTo>
                    <a:pt x="192024" y="131063"/>
                  </a:lnTo>
                </a:path>
                <a:path w="553719" h="131445">
                  <a:moveTo>
                    <a:pt x="153924" y="131063"/>
                  </a:moveTo>
                  <a:lnTo>
                    <a:pt x="210312" y="131063"/>
                  </a:lnTo>
                </a:path>
                <a:path w="553719" h="131445">
                  <a:moveTo>
                    <a:pt x="153924" y="131063"/>
                  </a:moveTo>
                  <a:lnTo>
                    <a:pt x="210312" y="131063"/>
                  </a:lnTo>
                </a:path>
                <a:path w="553719" h="131445">
                  <a:moveTo>
                    <a:pt x="172212" y="131063"/>
                  </a:moveTo>
                  <a:lnTo>
                    <a:pt x="230124" y="131063"/>
                  </a:lnTo>
                </a:path>
                <a:path w="553719" h="131445">
                  <a:moveTo>
                    <a:pt x="172212" y="131063"/>
                  </a:moveTo>
                  <a:lnTo>
                    <a:pt x="230124" y="131063"/>
                  </a:lnTo>
                </a:path>
                <a:path w="553719" h="131445">
                  <a:moveTo>
                    <a:pt x="192024" y="131063"/>
                  </a:moveTo>
                  <a:lnTo>
                    <a:pt x="248412" y="131063"/>
                  </a:lnTo>
                </a:path>
                <a:path w="553719" h="131445">
                  <a:moveTo>
                    <a:pt x="192024" y="131063"/>
                  </a:moveTo>
                  <a:lnTo>
                    <a:pt x="248412" y="131063"/>
                  </a:lnTo>
                </a:path>
                <a:path w="553719" h="131445">
                  <a:moveTo>
                    <a:pt x="210312" y="131063"/>
                  </a:moveTo>
                  <a:lnTo>
                    <a:pt x="268224" y="131063"/>
                  </a:lnTo>
                </a:path>
                <a:path w="553719" h="131445">
                  <a:moveTo>
                    <a:pt x="210312" y="131063"/>
                  </a:moveTo>
                  <a:lnTo>
                    <a:pt x="268224" y="131063"/>
                  </a:lnTo>
                </a:path>
                <a:path w="553719" h="131445">
                  <a:moveTo>
                    <a:pt x="230124" y="131063"/>
                  </a:moveTo>
                  <a:lnTo>
                    <a:pt x="286512" y="131063"/>
                  </a:lnTo>
                </a:path>
                <a:path w="553719" h="131445">
                  <a:moveTo>
                    <a:pt x="230124" y="131063"/>
                  </a:moveTo>
                  <a:lnTo>
                    <a:pt x="286512" y="131063"/>
                  </a:lnTo>
                </a:path>
                <a:path w="553719" h="131445">
                  <a:moveTo>
                    <a:pt x="248412" y="131063"/>
                  </a:moveTo>
                  <a:lnTo>
                    <a:pt x="306324" y="131063"/>
                  </a:lnTo>
                </a:path>
                <a:path w="553719" h="131445">
                  <a:moveTo>
                    <a:pt x="248412" y="131063"/>
                  </a:moveTo>
                  <a:lnTo>
                    <a:pt x="306324" y="131063"/>
                  </a:lnTo>
                </a:path>
                <a:path w="553719" h="131445">
                  <a:moveTo>
                    <a:pt x="268224" y="131063"/>
                  </a:moveTo>
                  <a:lnTo>
                    <a:pt x="326136" y="131063"/>
                  </a:lnTo>
                </a:path>
                <a:path w="553719" h="131445">
                  <a:moveTo>
                    <a:pt x="268224" y="131063"/>
                  </a:moveTo>
                  <a:lnTo>
                    <a:pt x="326136" y="131063"/>
                  </a:lnTo>
                </a:path>
                <a:path w="553719" h="131445">
                  <a:moveTo>
                    <a:pt x="288036" y="131063"/>
                  </a:moveTo>
                  <a:lnTo>
                    <a:pt x="344424" y="131063"/>
                  </a:lnTo>
                </a:path>
                <a:path w="553719" h="131445">
                  <a:moveTo>
                    <a:pt x="288036" y="131063"/>
                  </a:moveTo>
                  <a:lnTo>
                    <a:pt x="344424" y="131063"/>
                  </a:lnTo>
                </a:path>
                <a:path w="553719" h="131445">
                  <a:moveTo>
                    <a:pt x="306324" y="131063"/>
                  </a:moveTo>
                  <a:lnTo>
                    <a:pt x="364236" y="131063"/>
                  </a:lnTo>
                </a:path>
                <a:path w="553719" h="131445">
                  <a:moveTo>
                    <a:pt x="306324" y="131063"/>
                  </a:moveTo>
                  <a:lnTo>
                    <a:pt x="364236" y="131063"/>
                  </a:lnTo>
                </a:path>
                <a:path w="553719" h="131445">
                  <a:moveTo>
                    <a:pt x="326136" y="131063"/>
                  </a:moveTo>
                  <a:lnTo>
                    <a:pt x="382524" y="131063"/>
                  </a:lnTo>
                </a:path>
                <a:path w="553719" h="131445">
                  <a:moveTo>
                    <a:pt x="326136" y="131063"/>
                  </a:moveTo>
                  <a:lnTo>
                    <a:pt x="382524" y="131063"/>
                  </a:lnTo>
                </a:path>
                <a:path w="553719" h="131445">
                  <a:moveTo>
                    <a:pt x="329183" y="131063"/>
                  </a:moveTo>
                  <a:lnTo>
                    <a:pt x="385571" y="131063"/>
                  </a:lnTo>
                </a:path>
                <a:path w="553719" h="131445">
                  <a:moveTo>
                    <a:pt x="329183" y="131063"/>
                  </a:moveTo>
                  <a:lnTo>
                    <a:pt x="385571" y="131063"/>
                  </a:lnTo>
                </a:path>
                <a:path w="553719" h="131445">
                  <a:moveTo>
                    <a:pt x="347471" y="131063"/>
                  </a:moveTo>
                  <a:lnTo>
                    <a:pt x="405383" y="131063"/>
                  </a:lnTo>
                </a:path>
                <a:path w="553719" h="131445">
                  <a:moveTo>
                    <a:pt x="347471" y="131063"/>
                  </a:moveTo>
                  <a:lnTo>
                    <a:pt x="405383" y="131063"/>
                  </a:lnTo>
                </a:path>
                <a:path w="553719" h="131445">
                  <a:moveTo>
                    <a:pt x="367283" y="131063"/>
                  </a:moveTo>
                  <a:lnTo>
                    <a:pt x="423671" y="131063"/>
                  </a:lnTo>
                </a:path>
                <a:path w="553719" h="131445">
                  <a:moveTo>
                    <a:pt x="367283" y="131063"/>
                  </a:moveTo>
                  <a:lnTo>
                    <a:pt x="423671" y="131063"/>
                  </a:lnTo>
                </a:path>
                <a:path w="553719" h="131445">
                  <a:moveTo>
                    <a:pt x="385571" y="131063"/>
                  </a:moveTo>
                  <a:lnTo>
                    <a:pt x="443483" y="131063"/>
                  </a:lnTo>
                </a:path>
                <a:path w="553719" h="131445">
                  <a:moveTo>
                    <a:pt x="385571" y="131063"/>
                  </a:moveTo>
                  <a:lnTo>
                    <a:pt x="443483" y="131063"/>
                  </a:lnTo>
                </a:path>
                <a:path w="553719" h="131445">
                  <a:moveTo>
                    <a:pt x="405383" y="131063"/>
                  </a:moveTo>
                  <a:lnTo>
                    <a:pt x="461771" y="131063"/>
                  </a:lnTo>
                </a:path>
                <a:path w="553719" h="131445">
                  <a:moveTo>
                    <a:pt x="405383" y="131063"/>
                  </a:moveTo>
                  <a:lnTo>
                    <a:pt x="461771" y="131063"/>
                  </a:lnTo>
                </a:path>
                <a:path w="553719" h="131445">
                  <a:moveTo>
                    <a:pt x="423671" y="131063"/>
                  </a:moveTo>
                  <a:lnTo>
                    <a:pt x="481583" y="131063"/>
                  </a:lnTo>
                </a:path>
                <a:path w="553719" h="131445">
                  <a:moveTo>
                    <a:pt x="423671" y="131063"/>
                  </a:moveTo>
                  <a:lnTo>
                    <a:pt x="481583" y="131063"/>
                  </a:lnTo>
                </a:path>
                <a:path w="553719" h="131445">
                  <a:moveTo>
                    <a:pt x="525780" y="71627"/>
                  </a:moveTo>
                  <a:lnTo>
                    <a:pt x="525780" y="129539"/>
                  </a:lnTo>
                </a:path>
                <a:path w="553719" h="131445">
                  <a:moveTo>
                    <a:pt x="525780" y="71627"/>
                  </a:moveTo>
                  <a:lnTo>
                    <a:pt x="525780" y="0"/>
                  </a:lnTo>
                </a:path>
                <a:path w="553719" h="131445">
                  <a:moveTo>
                    <a:pt x="496824" y="0"/>
                  </a:moveTo>
                  <a:lnTo>
                    <a:pt x="5532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2173224" y="3236975"/>
              <a:ext cx="460375" cy="1752600"/>
            </a:xfrm>
            <a:custGeom>
              <a:avLst/>
              <a:gdLst/>
              <a:ahLst/>
              <a:cxnLst/>
              <a:rect l="l" t="t" r="r" b="b"/>
              <a:pathLst>
                <a:path w="460375" h="1752600">
                  <a:moveTo>
                    <a:pt x="28956" y="1676400"/>
                  </a:moveTo>
                  <a:lnTo>
                    <a:pt x="28956" y="1752600"/>
                  </a:lnTo>
                </a:path>
                <a:path w="460375" h="1752600">
                  <a:moveTo>
                    <a:pt x="28956" y="1676400"/>
                  </a:moveTo>
                  <a:lnTo>
                    <a:pt x="28956" y="1598676"/>
                  </a:lnTo>
                </a:path>
                <a:path w="460375" h="1752600">
                  <a:moveTo>
                    <a:pt x="0" y="1752600"/>
                  </a:moveTo>
                  <a:lnTo>
                    <a:pt x="57912" y="1752600"/>
                  </a:lnTo>
                </a:path>
                <a:path w="460375" h="1752600">
                  <a:moveTo>
                    <a:pt x="0" y="1598676"/>
                  </a:moveTo>
                  <a:lnTo>
                    <a:pt x="57912" y="1598676"/>
                  </a:lnTo>
                </a:path>
                <a:path w="460375" h="1752600">
                  <a:moveTo>
                    <a:pt x="48768" y="1517904"/>
                  </a:moveTo>
                  <a:lnTo>
                    <a:pt x="48768" y="1583436"/>
                  </a:lnTo>
                </a:path>
                <a:path w="460375" h="1752600">
                  <a:moveTo>
                    <a:pt x="48768" y="1517904"/>
                  </a:moveTo>
                  <a:lnTo>
                    <a:pt x="48768" y="1452372"/>
                  </a:lnTo>
                </a:path>
                <a:path w="460375" h="1752600">
                  <a:moveTo>
                    <a:pt x="19812" y="1583436"/>
                  </a:moveTo>
                  <a:lnTo>
                    <a:pt x="76200" y="1583436"/>
                  </a:lnTo>
                </a:path>
                <a:path w="460375" h="1752600">
                  <a:moveTo>
                    <a:pt x="19812" y="1452372"/>
                  </a:moveTo>
                  <a:lnTo>
                    <a:pt x="76200" y="1452372"/>
                  </a:lnTo>
                </a:path>
                <a:path w="460375" h="1752600">
                  <a:moveTo>
                    <a:pt x="67056" y="1377696"/>
                  </a:moveTo>
                  <a:lnTo>
                    <a:pt x="67056" y="1440180"/>
                  </a:lnTo>
                </a:path>
                <a:path w="460375" h="1752600">
                  <a:moveTo>
                    <a:pt x="67056" y="1377696"/>
                  </a:moveTo>
                  <a:lnTo>
                    <a:pt x="67056" y="1315212"/>
                  </a:lnTo>
                </a:path>
                <a:path w="460375" h="1752600">
                  <a:moveTo>
                    <a:pt x="39624" y="1440180"/>
                  </a:moveTo>
                  <a:lnTo>
                    <a:pt x="96012" y="1440180"/>
                  </a:lnTo>
                </a:path>
                <a:path w="460375" h="1752600">
                  <a:moveTo>
                    <a:pt x="39624" y="1315212"/>
                  </a:moveTo>
                  <a:lnTo>
                    <a:pt x="96012" y="1315212"/>
                  </a:lnTo>
                </a:path>
                <a:path w="460375" h="1752600">
                  <a:moveTo>
                    <a:pt x="86868" y="1267968"/>
                  </a:moveTo>
                  <a:lnTo>
                    <a:pt x="86868" y="1333500"/>
                  </a:lnTo>
                </a:path>
                <a:path w="460375" h="1752600">
                  <a:moveTo>
                    <a:pt x="86868" y="1267968"/>
                  </a:moveTo>
                  <a:lnTo>
                    <a:pt x="86868" y="1200912"/>
                  </a:lnTo>
                </a:path>
                <a:path w="460375" h="1752600">
                  <a:moveTo>
                    <a:pt x="57912" y="1333500"/>
                  </a:moveTo>
                  <a:lnTo>
                    <a:pt x="115824" y="1333500"/>
                  </a:lnTo>
                </a:path>
                <a:path w="460375" h="1752600">
                  <a:moveTo>
                    <a:pt x="57912" y="1200912"/>
                  </a:moveTo>
                  <a:lnTo>
                    <a:pt x="115824" y="1200912"/>
                  </a:lnTo>
                </a:path>
                <a:path w="460375" h="1752600">
                  <a:moveTo>
                    <a:pt x="105156" y="1130808"/>
                  </a:moveTo>
                  <a:lnTo>
                    <a:pt x="105156" y="1182624"/>
                  </a:lnTo>
                </a:path>
                <a:path w="460375" h="1752600">
                  <a:moveTo>
                    <a:pt x="105156" y="1130808"/>
                  </a:moveTo>
                  <a:lnTo>
                    <a:pt x="105156" y="1078992"/>
                  </a:lnTo>
                </a:path>
                <a:path w="460375" h="1752600">
                  <a:moveTo>
                    <a:pt x="77724" y="1182624"/>
                  </a:moveTo>
                  <a:lnTo>
                    <a:pt x="134112" y="1182624"/>
                  </a:lnTo>
                </a:path>
                <a:path w="460375" h="1752600">
                  <a:moveTo>
                    <a:pt x="77724" y="1078992"/>
                  </a:moveTo>
                  <a:lnTo>
                    <a:pt x="134112" y="1078992"/>
                  </a:lnTo>
                </a:path>
                <a:path w="460375" h="1752600">
                  <a:moveTo>
                    <a:pt x="124968" y="1042416"/>
                  </a:moveTo>
                  <a:lnTo>
                    <a:pt x="124968" y="1092708"/>
                  </a:lnTo>
                </a:path>
                <a:path w="460375" h="1752600">
                  <a:moveTo>
                    <a:pt x="124968" y="1042416"/>
                  </a:moveTo>
                  <a:lnTo>
                    <a:pt x="124968" y="990600"/>
                  </a:lnTo>
                </a:path>
                <a:path w="460375" h="1752600">
                  <a:moveTo>
                    <a:pt x="96012" y="1092708"/>
                  </a:moveTo>
                  <a:lnTo>
                    <a:pt x="153924" y="1092708"/>
                  </a:lnTo>
                </a:path>
                <a:path w="460375" h="1752600">
                  <a:moveTo>
                    <a:pt x="96012" y="990600"/>
                  </a:moveTo>
                  <a:lnTo>
                    <a:pt x="153924" y="990600"/>
                  </a:lnTo>
                </a:path>
                <a:path w="460375" h="1752600">
                  <a:moveTo>
                    <a:pt x="144780" y="908304"/>
                  </a:moveTo>
                  <a:lnTo>
                    <a:pt x="144780" y="963168"/>
                  </a:lnTo>
                </a:path>
                <a:path w="460375" h="1752600">
                  <a:moveTo>
                    <a:pt x="144780" y="908304"/>
                  </a:moveTo>
                  <a:lnTo>
                    <a:pt x="144780" y="854963"/>
                  </a:lnTo>
                </a:path>
                <a:path w="460375" h="1752600">
                  <a:moveTo>
                    <a:pt x="115824" y="963168"/>
                  </a:moveTo>
                  <a:lnTo>
                    <a:pt x="172212" y="963168"/>
                  </a:lnTo>
                </a:path>
                <a:path w="460375" h="1752600">
                  <a:moveTo>
                    <a:pt x="115824" y="854963"/>
                  </a:moveTo>
                  <a:lnTo>
                    <a:pt x="172212" y="854963"/>
                  </a:lnTo>
                </a:path>
                <a:path w="460375" h="1752600">
                  <a:moveTo>
                    <a:pt x="163068" y="794004"/>
                  </a:moveTo>
                  <a:lnTo>
                    <a:pt x="163068" y="841248"/>
                  </a:lnTo>
                </a:path>
                <a:path w="460375" h="1752600">
                  <a:moveTo>
                    <a:pt x="163068" y="794004"/>
                  </a:moveTo>
                  <a:lnTo>
                    <a:pt x="163068" y="746760"/>
                  </a:lnTo>
                </a:path>
                <a:path w="460375" h="1752600">
                  <a:moveTo>
                    <a:pt x="134112" y="841248"/>
                  </a:moveTo>
                  <a:lnTo>
                    <a:pt x="192024" y="841248"/>
                  </a:lnTo>
                </a:path>
                <a:path w="460375" h="1752600">
                  <a:moveTo>
                    <a:pt x="134112" y="746760"/>
                  </a:moveTo>
                  <a:lnTo>
                    <a:pt x="192024" y="746760"/>
                  </a:lnTo>
                </a:path>
                <a:path w="460375" h="1752600">
                  <a:moveTo>
                    <a:pt x="182880" y="673607"/>
                  </a:moveTo>
                  <a:lnTo>
                    <a:pt x="182880" y="725424"/>
                  </a:lnTo>
                </a:path>
                <a:path w="460375" h="1752600">
                  <a:moveTo>
                    <a:pt x="182880" y="673607"/>
                  </a:moveTo>
                  <a:lnTo>
                    <a:pt x="182880" y="621792"/>
                  </a:lnTo>
                </a:path>
                <a:path w="460375" h="1752600">
                  <a:moveTo>
                    <a:pt x="153924" y="725424"/>
                  </a:moveTo>
                  <a:lnTo>
                    <a:pt x="210312" y="725424"/>
                  </a:lnTo>
                </a:path>
                <a:path w="460375" h="1752600">
                  <a:moveTo>
                    <a:pt x="153924" y="621792"/>
                  </a:moveTo>
                  <a:lnTo>
                    <a:pt x="210312" y="621792"/>
                  </a:lnTo>
                </a:path>
                <a:path w="460375" h="1752600">
                  <a:moveTo>
                    <a:pt x="201168" y="592836"/>
                  </a:moveTo>
                  <a:lnTo>
                    <a:pt x="201168" y="641604"/>
                  </a:lnTo>
                </a:path>
                <a:path w="460375" h="1752600">
                  <a:moveTo>
                    <a:pt x="201168" y="592836"/>
                  </a:moveTo>
                  <a:lnTo>
                    <a:pt x="201168" y="545592"/>
                  </a:lnTo>
                </a:path>
                <a:path w="460375" h="1752600">
                  <a:moveTo>
                    <a:pt x="172212" y="641604"/>
                  </a:moveTo>
                  <a:lnTo>
                    <a:pt x="230124" y="641604"/>
                  </a:lnTo>
                </a:path>
                <a:path w="460375" h="1752600">
                  <a:moveTo>
                    <a:pt x="172212" y="545592"/>
                  </a:moveTo>
                  <a:lnTo>
                    <a:pt x="230124" y="545592"/>
                  </a:lnTo>
                </a:path>
                <a:path w="460375" h="1752600">
                  <a:moveTo>
                    <a:pt x="220980" y="498348"/>
                  </a:moveTo>
                  <a:lnTo>
                    <a:pt x="220980" y="548640"/>
                  </a:lnTo>
                </a:path>
                <a:path w="460375" h="1752600">
                  <a:moveTo>
                    <a:pt x="220980" y="498348"/>
                  </a:moveTo>
                  <a:lnTo>
                    <a:pt x="220980" y="449580"/>
                  </a:lnTo>
                </a:path>
                <a:path w="460375" h="1752600">
                  <a:moveTo>
                    <a:pt x="192024" y="548640"/>
                  </a:moveTo>
                  <a:lnTo>
                    <a:pt x="248412" y="548640"/>
                  </a:lnTo>
                </a:path>
                <a:path w="460375" h="1752600">
                  <a:moveTo>
                    <a:pt x="192024" y="449580"/>
                  </a:moveTo>
                  <a:lnTo>
                    <a:pt x="248412" y="449580"/>
                  </a:lnTo>
                </a:path>
                <a:path w="460375" h="1752600">
                  <a:moveTo>
                    <a:pt x="239268" y="402336"/>
                  </a:moveTo>
                  <a:lnTo>
                    <a:pt x="239268" y="460248"/>
                  </a:lnTo>
                </a:path>
                <a:path w="460375" h="1752600">
                  <a:moveTo>
                    <a:pt x="239268" y="402336"/>
                  </a:moveTo>
                  <a:lnTo>
                    <a:pt x="239268" y="345948"/>
                  </a:lnTo>
                </a:path>
                <a:path w="460375" h="1752600">
                  <a:moveTo>
                    <a:pt x="211836" y="460248"/>
                  </a:moveTo>
                  <a:lnTo>
                    <a:pt x="268224" y="460248"/>
                  </a:lnTo>
                </a:path>
                <a:path w="460375" h="1752600">
                  <a:moveTo>
                    <a:pt x="211836" y="345948"/>
                  </a:moveTo>
                  <a:lnTo>
                    <a:pt x="268224" y="345948"/>
                  </a:lnTo>
                </a:path>
                <a:path w="460375" h="1752600">
                  <a:moveTo>
                    <a:pt x="259080" y="336803"/>
                  </a:moveTo>
                  <a:lnTo>
                    <a:pt x="259080" y="388619"/>
                  </a:lnTo>
                </a:path>
                <a:path w="460375" h="1752600">
                  <a:moveTo>
                    <a:pt x="259080" y="336803"/>
                  </a:moveTo>
                  <a:lnTo>
                    <a:pt x="259080" y="283463"/>
                  </a:lnTo>
                </a:path>
                <a:path w="460375" h="1752600">
                  <a:moveTo>
                    <a:pt x="230124" y="388619"/>
                  </a:moveTo>
                  <a:lnTo>
                    <a:pt x="288036" y="388619"/>
                  </a:lnTo>
                </a:path>
                <a:path w="460375" h="1752600">
                  <a:moveTo>
                    <a:pt x="230124" y="283463"/>
                  </a:moveTo>
                  <a:lnTo>
                    <a:pt x="288036" y="283463"/>
                  </a:lnTo>
                </a:path>
                <a:path w="460375" h="1752600">
                  <a:moveTo>
                    <a:pt x="277368" y="281939"/>
                  </a:moveTo>
                  <a:lnTo>
                    <a:pt x="277368" y="333756"/>
                  </a:lnTo>
                </a:path>
                <a:path w="460375" h="1752600">
                  <a:moveTo>
                    <a:pt x="277368" y="281939"/>
                  </a:moveTo>
                  <a:lnTo>
                    <a:pt x="277368" y="228600"/>
                  </a:lnTo>
                </a:path>
                <a:path w="460375" h="1752600">
                  <a:moveTo>
                    <a:pt x="249936" y="333756"/>
                  </a:moveTo>
                  <a:lnTo>
                    <a:pt x="306324" y="333756"/>
                  </a:lnTo>
                </a:path>
                <a:path w="460375" h="1752600">
                  <a:moveTo>
                    <a:pt x="249936" y="228600"/>
                  </a:moveTo>
                  <a:lnTo>
                    <a:pt x="306324" y="228600"/>
                  </a:lnTo>
                </a:path>
                <a:path w="460375" h="1752600">
                  <a:moveTo>
                    <a:pt x="297180" y="254508"/>
                  </a:moveTo>
                  <a:lnTo>
                    <a:pt x="297180" y="309372"/>
                  </a:lnTo>
                </a:path>
                <a:path w="460375" h="1752600">
                  <a:moveTo>
                    <a:pt x="297180" y="254508"/>
                  </a:moveTo>
                  <a:lnTo>
                    <a:pt x="297180" y="201168"/>
                  </a:lnTo>
                </a:path>
                <a:path w="460375" h="1752600">
                  <a:moveTo>
                    <a:pt x="268224" y="309372"/>
                  </a:moveTo>
                  <a:lnTo>
                    <a:pt x="326136" y="309372"/>
                  </a:lnTo>
                </a:path>
                <a:path w="460375" h="1752600">
                  <a:moveTo>
                    <a:pt x="268224" y="201168"/>
                  </a:moveTo>
                  <a:lnTo>
                    <a:pt x="326136" y="201168"/>
                  </a:lnTo>
                </a:path>
                <a:path w="460375" h="1752600">
                  <a:moveTo>
                    <a:pt x="316992" y="214884"/>
                  </a:moveTo>
                  <a:lnTo>
                    <a:pt x="316992" y="272796"/>
                  </a:lnTo>
                </a:path>
                <a:path w="460375" h="1752600">
                  <a:moveTo>
                    <a:pt x="316992" y="214884"/>
                  </a:moveTo>
                  <a:lnTo>
                    <a:pt x="316992" y="156972"/>
                  </a:lnTo>
                </a:path>
                <a:path w="460375" h="1752600">
                  <a:moveTo>
                    <a:pt x="288036" y="272796"/>
                  </a:moveTo>
                  <a:lnTo>
                    <a:pt x="344424" y="272796"/>
                  </a:lnTo>
                </a:path>
                <a:path w="460375" h="1752600">
                  <a:moveTo>
                    <a:pt x="288036" y="156972"/>
                  </a:moveTo>
                  <a:lnTo>
                    <a:pt x="344424" y="156972"/>
                  </a:lnTo>
                </a:path>
                <a:path w="460375" h="1752600">
                  <a:moveTo>
                    <a:pt x="355092" y="118872"/>
                  </a:moveTo>
                  <a:lnTo>
                    <a:pt x="355092" y="169163"/>
                  </a:lnTo>
                </a:path>
                <a:path w="460375" h="1752600">
                  <a:moveTo>
                    <a:pt x="355092" y="118872"/>
                  </a:moveTo>
                  <a:lnTo>
                    <a:pt x="355092" y="68579"/>
                  </a:lnTo>
                </a:path>
                <a:path w="460375" h="1752600">
                  <a:moveTo>
                    <a:pt x="326136" y="169163"/>
                  </a:moveTo>
                  <a:lnTo>
                    <a:pt x="384048" y="169163"/>
                  </a:lnTo>
                </a:path>
                <a:path w="460375" h="1752600">
                  <a:moveTo>
                    <a:pt x="326136" y="68579"/>
                  </a:moveTo>
                  <a:lnTo>
                    <a:pt x="384048" y="68579"/>
                  </a:lnTo>
                </a:path>
                <a:path w="460375" h="1752600">
                  <a:moveTo>
                    <a:pt x="374903" y="103632"/>
                  </a:moveTo>
                  <a:lnTo>
                    <a:pt x="374903" y="147827"/>
                  </a:lnTo>
                </a:path>
                <a:path w="460375" h="1752600">
                  <a:moveTo>
                    <a:pt x="374903" y="103632"/>
                  </a:moveTo>
                  <a:lnTo>
                    <a:pt x="374903" y="57912"/>
                  </a:lnTo>
                </a:path>
                <a:path w="460375" h="1752600">
                  <a:moveTo>
                    <a:pt x="345948" y="147827"/>
                  </a:moveTo>
                  <a:lnTo>
                    <a:pt x="403859" y="147827"/>
                  </a:lnTo>
                </a:path>
                <a:path w="460375" h="1752600">
                  <a:moveTo>
                    <a:pt x="345948" y="57912"/>
                  </a:moveTo>
                  <a:lnTo>
                    <a:pt x="403859" y="57912"/>
                  </a:lnTo>
                </a:path>
                <a:path w="460375" h="1752600">
                  <a:moveTo>
                    <a:pt x="393192" y="79248"/>
                  </a:moveTo>
                  <a:lnTo>
                    <a:pt x="393192" y="115824"/>
                  </a:lnTo>
                </a:path>
                <a:path w="460375" h="1752600">
                  <a:moveTo>
                    <a:pt x="393192" y="79248"/>
                  </a:moveTo>
                  <a:lnTo>
                    <a:pt x="393192" y="42672"/>
                  </a:lnTo>
                </a:path>
                <a:path w="460375" h="1752600">
                  <a:moveTo>
                    <a:pt x="365759" y="115824"/>
                  </a:moveTo>
                  <a:lnTo>
                    <a:pt x="422148" y="115824"/>
                  </a:lnTo>
                </a:path>
                <a:path w="460375" h="1752600">
                  <a:moveTo>
                    <a:pt x="365759" y="42672"/>
                  </a:moveTo>
                  <a:lnTo>
                    <a:pt x="422148" y="42672"/>
                  </a:lnTo>
                </a:path>
                <a:path w="460375" h="1752600">
                  <a:moveTo>
                    <a:pt x="413003" y="54863"/>
                  </a:moveTo>
                  <a:lnTo>
                    <a:pt x="413003" y="85344"/>
                  </a:lnTo>
                </a:path>
                <a:path w="460375" h="1752600">
                  <a:moveTo>
                    <a:pt x="413003" y="54863"/>
                  </a:moveTo>
                  <a:lnTo>
                    <a:pt x="413003" y="22860"/>
                  </a:lnTo>
                </a:path>
                <a:path w="460375" h="1752600">
                  <a:moveTo>
                    <a:pt x="384048" y="85344"/>
                  </a:moveTo>
                  <a:lnTo>
                    <a:pt x="441959" y="85344"/>
                  </a:lnTo>
                </a:path>
                <a:path w="460375" h="1752600">
                  <a:moveTo>
                    <a:pt x="384048" y="22860"/>
                  </a:moveTo>
                  <a:lnTo>
                    <a:pt x="441959" y="22860"/>
                  </a:lnTo>
                </a:path>
                <a:path w="460375" h="1752600">
                  <a:moveTo>
                    <a:pt x="431292" y="21336"/>
                  </a:moveTo>
                  <a:lnTo>
                    <a:pt x="431292" y="42672"/>
                  </a:lnTo>
                </a:path>
                <a:path w="460375" h="1752600">
                  <a:moveTo>
                    <a:pt x="431292" y="21336"/>
                  </a:moveTo>
                  <a:lnTo>
                    <a:pt x="431292" y="0"/>
                  </a:lnTo>
                </a:path>
                <a:path w="460375" h="1752600">
                  <a:moveTo>
                    <a:pt x="403859" y="42672"/>
                  </a:moveTo>
                  <a:lnTo>
                    <a:pt x="460248" y="42672"/>
                  </a:lnTo>
                </a:path>
                <a:path w="460375" h="1752600">
                  <a:moveTo>
                    <a:pt x="403859" y="0"/>
                  </a:moveTo>
                  <a:lnTo>
                    <a:pt x="460248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2619565" y="3201923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2595372" y="3201923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1" y="35051"/>
                  </a:lnTo>
                </a:path>
                <a:path w="58419" h="35560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2639377" y="316687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2615184" y="3166872"/>
              <a:ext cx="56515" cy="35560"/>
            </a:xfrm>
            <a:custGeom>
              <a:avLst/>
              <a:gdLst/>
              <a:ahLst/>
              <a:cxnLst/>
              <a:rect l="l" t="t" r="r" b="b"/>
              <a:pathLst>
                <a:path w="56514" h="35560">
                  <a:moveTo>
                    <a:pt x="0" y="35051"/>
                  </a:moveTo>
                  <a:lnTo>
                    <a:pt x="56388" y="35051"/>
                  </a:lnTo>
                </a:path>
                <a:path w="56514" h="35560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2657665" y="3119627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2633472" y="3119627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1" y="35051"/>
                  </a:lnTo>
                </a:path>
                <a:path w="58419" h="35560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2677477" y="308609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2653284" y="3086100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8" y="27432"/>
                  </a:lnTo>
                </a:path>
                <a:path w="56514" h="27939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2695765" y="3034296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2671572" y="3034283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19" h="29210">
                  <a:moveTo>
                    <a:pt x="0" y="28955"/>
                  </a:moveTo>
                  <a:lnTo>
                    <a:pt x="57911" y="28955"/>
                  </a:lnTo>
                </a:path>
                <a:path w="58419" h="29210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2715577" y="3002279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2691384" y="3002279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19" h="33655">
                  <a:moveTo>
                    <a:pt x="0" y="33528"/>
                  </a:moveTo>
                  <a:lnTo>
                    <a:pt x="57912" y="33528"/>
                  </a:lnTo>
                </a:path>
                <a:path w="58419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2733865" y="294741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2711196" y="294741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2758440" y="29260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758440" y="2916936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2729484" y="2916936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19" h="17144">
                  <a:moveTo>
                    <a:pt x="0" y="16763"/>
                  </a:moveTo>
                  <a:lnTo>
                    <a:pt x="57912" y="16763"/>
                  </a:lnTo>
                </a:path>
                <a:path w="58419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2776728" y="289407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2776728" y="288493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2749296" y="2884931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2796540" y="286054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2796540" y="284987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2767584" y="2849879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19" h="21589">
                  <a:moveTo>
                    <a:pt x="0" y="21336"/>
                  </a:moveTo>
                  <a:lnTo>
                    <a:pt x="57912" y="21336"/>
                  </a:lnTo>
                </a:path>
                <a:path w="58419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2811589" y="2830067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2787396" y="2830068"/>
              <a:ext cx="56515" cy="24765"/>
            </a:xfrm>
            <a:custGeom>
              <a:avLst/>
              <a:gdLst/>
              <a:ahLst/>
              <a:cxnLst/>
              <a:rect l="l" t="t" r="r" b="b"/>
              <a:pathLst>
                <a:path w="56514" h="24764">
                  <a:moveTo>
                    <a:pt x="0" y="24384"/>
                  </a:moveTo>
                  <a:lnTo>
                    <a:pt x="56387" y="24384"/>
                  </a:lnTo>
                </a:path>
                <a:path w="56514" h="2476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2829877" y="280720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805684" y="280720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19" h="29210">
                  <a:moveTo>
                    <a:pt x="0" y="28955"/>
                  </a:moveTo>
                  <a:lnTo>
                    <a:pt x="57912" y="28955"/>
                  </a:lnTo>
                </a:path>
                <a:path w="58419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2854452" y="280720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2854452" y="27980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2825496" y="2798063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2867977" y="2778251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9525" y="24396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2843784" y="2778251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19" h="24764">
                  <a:moveTo>
                    <a:pt x="0" y="24384"/>
                  </a:moveTo>
                  <a:lnTo>
                    <a:pt x="57912" y="24384"/>
                  </a:lnTo>
                </a:path>
                <a:path w="58419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2887789" y="2763011"/>
              <a:ext cx="9525" cy="35560"/>
            </a:xfrm>
            <a:custGeom>
              <a:avLst/>
              <a:gdLst/>
              <a:ahLst/>
              <a:cxnLst/>
              <a:rect l="l" t="t" r="r" b="b"/>
              <a:pathLst>
                <a:path w="9525" h="3556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9525" y="35052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863596" y="2763011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19" h="35560">
                  <a:moveTo>
                    <a:pt x="0" y="35051"/>
                  </a:moveTo>
                  <a:lnTo>
                    <a:pt x="57912" y="35051"/>
                  </a:lnTo>
                </a:path>
                <a:path w="58419" h="355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2906077" y="275386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883408" y="2753868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4" h="33655">
                  <a:moveTo>
                    <a:pt x="0" y="33528"/>
                  </a:moveTo>
                  <a:lnTo>
                    <a:pt x="56387" y="33528"/>
                  </a:lnTo>
                </a:path>
                <a:path w="56514" h="3365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2925889" y="274624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2901696" y="274624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19" h="27939">
                  <a:moveTo>
                    <a:pt x="0" y="27431"/>
                  </a:moveTo>
                  <a:lnTo>
                    <a:pt x="57912" y="27431"/>
                  </a:lnTo>
                </a:path>
                <a:path w="58419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2944177" y="2738627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921508" y="2738627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2963989" y="2735579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9525" y="24396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2939796" y="2735579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19" h="24764">
                  <a:moveTo>
                    <a:pt x="0" y="24384"/>
                  </a:moveTo>
                  <a:lnTo>
                    <a:pt x="57912" y="24384"/>
                  </a:lnTo>
                </a:path>
                <a:path w="58419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2983801" y="2729483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9525" y="24396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2959608" y="2729483"/>
              <a:ext cx="56515" cy="24765"/>
            </a:xfrm>
            <a:custGeom>
              <a:avLst/>
              <a:gdLst/>
              <a:ahLst/>
              <a:cxnLst/>
              <a:rect l="l" t="t" r="r" b="b"/>
              <a:pathLst>
                <a:path w="56514" h="24764">
                  <a:moveTo>
                    <a:pt x="0" y="24383"/>
                  </a:moveTo>
                  <a:lnTo>
                    <a:pt x="56387" y="24383"/>
                  </a:lnTo>
                </a:path>
                <a:path w="56514" h="2476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3002089" y="2723400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7419"/>
                  </a:lnTo>
                  <a:lnTo>
                    <a:pt x="9525" y="27419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2977896" y="272338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19" h="27939">
                  <a:moveTo>
                    <a:pt x="0" y="27432"/>
                  </a:moveTo>
                  <a:lnTo>
                    <a:pt x="57912" y="27432"/>
                  </a:lnTo>
                </a:path>
                <a:path w="58419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3021901" y="271576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2997708" y="2715767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3040189" y="2705099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9525" y="16776"/>
                  </a:moveTo>
                  <a:lnTo>
                    <a:pt x="0" y="16776"/>
                  </a:lnTo>
                  <a:lnTo>
                    <a:pt x="0" y="33528"/>
                  </a:lnTo>
                  <a:lnTo>
                    <a:pt x="9525" y="33528"/>
                  </a:lnTo>
                  <a:lnTo>
                    <a:pt x="9525" y="16776"/>
                  </a:lnTo>
                  <a:close/>
                </a:path>
                <a:path w="9525" h="33655">
                  <a:moveTo>
                    <a:pt x="952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525" y="1676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3015996" y="2705099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19" h="33655">
                  <a:moveTo>
                    <a:pt x="0" y="33527"/>
                  </a:moveTo>
                  <a:lnTo>
                    <a:pt x="57912" y="33527"/>
                  </a:lnTo>
                </a:path>
                <a:path w="58419" h="3365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3060001" y="2697479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76"/>
                  </a:lnTo>
                  <a:lnTo>
                    <a:pt x="9525" y="36576"/>
                  </a:lnTo>
                  <a:lnTo>
                    <a:pt x="9525" y="183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3035808" y="2697479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19" h="36830">
                  <a:moveTo>
                    <a:pt x="0" y="36575"/>
                  </a:moveTo>
                  <a:lnTo>
                    <a:pt x="57912" y="36575"/>
                  </a:lnTo>
                </a:path>
                <a:path w="58419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083052" y="270509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3055620" y="2685287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27431" y="19812"/>
                  </a:moveTo>
                  <a:lnTo>
                    <a:pt x="27431" y="0"/>
                  </a:lnTo>
                </a:path>
                <a:path w="56514" h="38100">
                  <a:moveTo>
                    <a:pt x="0" y="38100"/>
                  </a:moveTo>
                  <a:lnTo>
                    <a:pt x="56387" y="38100"/>
                  </a:lnTo>
                </a:path>
                <a:path w="56514" h="38100">
                  <a:moveTo>
                    <a:pt x="0" y="0"/>
                  </a:moveTo>
                  <a:lnTo>
                    <a:pt x="56387" y="0"/>
                  </a:lnTo>
                </a:path>
                <a:path w="56514" h="38100">
                  <a:moveTo>
                    <a:pt x="47243" y="7620"/>
                  </a:moveTo>
                  <a:lnTo>
                    <a:pt x="47243" y="27432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3102864" y="267461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4"/>
                  </a:moveTo>
                  <a:lnTo>
                    <a:pt x="4762" y="9144"/>
                  </a:lnTo>
                </a:path>
              </a:pathLst>
            </a:custGeom>
            <a:ln w="1828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3073908" y="2674619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19" h="38100">
                  <a:moveTo>
                    <a:pt x="0" y="38100"/>
                  </a:moveTo>
                  <a:lnTo>
                    <a:pt x="57912" y="38100"/>
                  </a:lnTo>
                </a:path>
                <a:path w="58419" h="381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3121152" y="268528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762" y="9143"/>
                  </a:moveTo>
                  <a:lnTo>
                    <a:pt x="4762" y="9143"/>
                  </a:lnTo>
                </a:path>
              </a:pathLst>
            </a:custGeom>
            <a:ln w="1828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3093720" y="2508503"/>
              <a:ext cx="325120" cy="195580"/>
            </a:xfrm>
            <a:custGeom>
              <a:avLst/>
              <a:gdLst/>
              <a:ahLst/>
              <a:cxnLst/>
              <a:rect l="l" t="t" r="r" b="b"/>
              <a:pathLst>
                <a:path w="325120" h="195580">
                  <a:moveTo>
                    <a:pt x="27431" y="176784"/>
                  </a:moveTo>
                  <a:lnTo>
                    <a:pt x="27431" y="156972"/>
                  </a:lnTo>
                </a:path>
                <a:path w="325120" h="195580">
                  <a:moveTo>
                    <a:pt x="0" y="195072"/>
                  </a:moveTo>
                  <a:lnTo>
                    <a:pt x="56387" y="195072"/>
                  </a:lnTo>
                </a:path>
                <a:path w="325120" h="195580">
                  <a:moveTo>
                    <a:pt x="0" y="156972"/>
                  </a:moveTo>
                  <a:lnTo>
                    <a:pt x="56387" y="156972"/>
                  </a:lnTo>
                </a:path>
                <a:path w="325120" h="195580">
                  <a:moveTo>
                    <a:pt x="47243" y="163068"/>
                  </a:moveTo>
                  <a:lnTo>
                    <a:pt x="47243" y="182880"/>
                  </a:lnTo>
                </a:path>
                <a:path w="325120" h="195580">
                  <a:moveTo>
                    <a:pt x="47243" y="163068"/>
                  </a:moveTo>
                  <a:lnTo>
                    <a:pt x="47243" y="141732"/>
                  </a:lnTo>
                </a:path>
                <a:path w="325120" h="195580">
                  <a:moveTo>
                    <a:pt x="18287" y="182880"/>
                  </a:moveTo>
                  <a:lnTo>
                    <a:pt x="76200" y="182880"/>
                  </a:lnTo>
                </a:path>
                <a:path w="325120" h="195580">
                  <a:moveTo>
                    <a:pt x="18287" y="141732"/>
                  </a:moveTo>
                  <a:lnTo>
                    <a:pt x="76200" y="141732"/>
                  </a:lnTo>
                </a:path>
                <a:path w="325120" h="195580">
                  <a:moveTo>
                    <a:pt x="67056" y="149351"/>
                  </a:moveTo>
                  <a:lnTo>
                    <a:pt x="67056" y="169163"/>
                  </a:lnTo>
                </a:path>
                <a:path w="325120" h="195580">
                  <a:moveTo>
                    <a:pt x="67056" y="149351"/>
                  </a:moveTo>
                  <a:lnTo>
                    <a:pt x="67056" y="129540"/>
                  </a:lnTo>
                </a:path>
                <a:path w="325120" h="195580">
                  <a:moveTo>
                    <a:pt x="38100" y="169163"/>
                  </a:moveTo>
                  <a:lnTo>
                    <a:pt x="94487" y="169163"/>
                  </a:lnTo>
                </a:path>
                <a:path w="325120" h="195580">
                  <a:moveTo>
                    <a:pt x="38100" y="129540"/>
                  </a:moveTo>
                  <a:lnTo>
                    <a:pt x="94487" y="129540"/>
                  </a:lnTo>
                </a:path>
                <a:path w="325120" h="195580">
                  <a:moveTo>
                    <a:pt x="85343" y="138684"/>
                  </a:moveTo>
                  <a:lnTo>
                    <a:pt x="85343" y="158496"/>
                  </a:lnTo>
                </a:path>
                <a:path w="325120" h="195580">
                  <a:moveTo>
                    <a:pt x="85343" y="138684"/>
                  </a:moveTo>
                  <a:lnTo>
                    <a:pt x="85343" y="118872"/>
                  </a:lnTo>
                </a:path>
                <a:path w="325120" h="195580">
                  <a:moveTo>
                    <a:pt x="56387" y="158496"/>
                  </a:moveTo>
                  <a:lnTo>
                    <a:pt x="114300" y="158496"/>
                  </a:lnTo>
                </a:path>
                <a:path w="325120" h="195580">
                  <a:moveTo>
                    <a:pt x="56387" y="118872"/>
                  </a:moveTo>
                  <a:lnTo>
                    <a:pt x="114300" y="118872"/>
                  </a:lnTo>
                </a:path>
                <a:path w="325120" h="195580">
                  <a:moveTo>
                    <a:pt x="105156" y="128016"/>
                  </a:moveTo>
                  <a:lnTo>
                    <a:pt x="105156" y="147828"/>
                  </a:lnTo>
                </a:path>
                <a:path w="325120" h="195580">
                  <a:moveTo>
                    <a:pt x="105156" y="128016"/>
                  </a:moveTo>
                  <a:lnTo>
                    <a:pt x="105156" y="106680"/>
                  </a:lnTo>
                </a:path>
                <a:path w="325120" h="195580">
                  <a:moveTo>
                    <a:pt x="76200" y="147828"/>
                  </a:moveTo>
                  <a:lnTo>
                    <a:pt x="132587" y="147828"/>
                  </a:lnTo>
                </a:path>
                <a:path w="325120" h="195580">
                  <a:moveTo>
                    <a:pt x="76200" y="106680"/>
                  </a:moveTo>
                  <a:lnTo>
                    <a:pt x="132587" y="106680"/>
                  </a:lnTo>
                </a:path>
                <a:path w="325120" h="195580">
                  <a:moveTo>
                    <a:pt x="123443" y="115824"/>
                  </a:moveTo>
                  <a:lnTo>
                    <a:pt x="123443" y="135636"/>
                  </a:lnTo>
                </a:path>
                <a:path w="325120" h="195580">
                  <a:moveTo>
                    <a:pt x="123443" y="115824"/>
                  </a:moveTo>
                  <a:lnTo>
                    <a:pt x="123443" y="96012"/>
                  </a:lnTo>
                </a:path>
                <a:path w="325120" h="195580">
                  <a:moveTo>
                    <a:pt x="94487" y="135636"/>
                  </a:moveTo>
                  <a:lnTo>
                    <a:pt x="152400" y="135636"/>
                  </a:lnTo>
                </a:path>
                <a:path w="325120" h="195580">
                  <a:moveTo>
                    <a:pt x="94487" y="96012"/>
                  </a:moveTo>
                  <a:lnTo>
                    <a:pt x="152400" y="96012"/>
                  </a:lnTo>
                </a:path>
                <a:path w="325120" h="195580">
                  <a:moveTo>
                    <a:pt x="143256" y="102108"/>
                  </a:moveTo>
                  <a:lnTo>
                    <a:pt x="143256" y="121920"/>
                  </a:lnTo>
                </a:path>
                <a:path w="325120" h="195580">
                  <a:moveTo>
                    <a:pt x="143256" y="102108"/>
                  </a:moveTo>
                  <a:lnTo>
                    <a:pt x="143256" y="82296"/>
                  </a:lnTo>
                </a:path>
                <a:path w="325120" h="195580">
                  <a:moveTo>
                    <a:pt x="114300" y="121920"/>
                  </a:moveTo>
                  <a:lnTo>
                    <a:pt x="172212" y="121920"/>
                  </a:lnTo>
                </a:path>
                <a:path w="325120" h="195580">
                  <a:moveTo>
                    <a:pt x="114300" y="82296"/>
                  </a:moveTo>
                  <a:lnTo>
                    <a:pt x="172212" y="82296"/>
                  </a:lnTo>
                </a:path>
                <a:path w="325120" h="195580">
                  <a:moveTo>
                    <a:pt x="161544" y="89916"/>
                  </a:moveTo>
                  <a:lnTo>
                    <a:pt x="161544" y="111251"/>
                  </a:lnTo>
                </a:path>
                <a:path w="325120" h="195580">
                  <a:moveTo>
                    <a:pt x="161544" y="89916"/>
                  </a:moveTo>
                  <a:lnTo>
                    <a:pt x="161544" y="70104"/>
                  </a:lnTo>
                </a:path>
                <a:path w="325120" h="195580">
                  <a:moveTo>
                    <a:pt x="134112" y="111251"/>
                  </a:moveTo>
                  <a:lnTo>
                    <a:pt x="190500" y="111251"/>
                  </a:lnTo>
                </a:path>
                <a:path w="325120" h="195580">
                  <a:moveTo>
                    <a:pt x="134112" y="70104"/>
                  </a:moveTo>
                  <a:lnTo>
                    <a:pt x="190500" y="70104"/>
                  </a:lnTo>
                </a:path>
                <a:path w="325120" h="195580">
                  <a:moveTo>
                    <a:pt x="181356" y="77724"/>
                  </a:moveTo>
                  <a:lnTo>
                    <a:pt x="181356" y="99060"/>
                  </a:lnTo>
                </a:path>
                <a:path w="325120" h="195580">
                  <a:moveTo>
                    <a:pt x="181356" y="77724"/>
                  </a:moveTo>
                  <a:lnTo>
                    <a:pt x="181356" y="57912"/>
                  </a:lnTo>
                </a:path>
                <a:path w="325120" h="195580">
                  <a:moveTo>
                    <a:pt x="152400" y="99060"/>
                  </a:moveTo>
                  <a:lnTo>
                    <a:pt x="210312" y="99060"/>
                  </a:lnTo>
                </a:path>
                <a:path w="325120" h="195580">
                  <a:moveTo>
                    <a:pt x="152400" y="57912"/>
                  </a:moveTo>
                  <a:lnTo>
                    <a:pt x="210312" y="57912"/>
                  </a:lnTo>
                </a:path>
                <a:path w="325120" h="195580">
                  <a:moveTo>
                    <a:pt x="199644" y="67056"/>
                  </a:moveTo>
                  <a:lnTo>
                    <a:pt x="199644" y="86868"/>
                  </a:lnTo>
                </a:path>
                <a:path w="325120" h="195580">
                  <a:moveTo>
                    <a:pt x="199644" y="67056"/>
                  </a:moveTo>
                  <a:lnTo>
                    <a:pt x="199644" y="45720"/>
                  </a:lnTo>
                </a:path>
                <a:path w="325120" h="195580">
                  <a:moveTo>
                    <a:pt x="172212" y="86868"/>
                  </a:moveTo>
                  <a:lnTo>
                    <a:pt x="228600" y="86868"/>
                  </a:lnTo>
                </a:path>
                <a:path w="325120" h="195580">
                  <a:moveTo>
                    <a:pt x="172212" y="45720"/>
                  </a:moveTo>
                  <a:lnTo>
                    <a:pt x="228600" y="45720"/>
                  </a:lnTo>
                </a:path>
                <a:path w="325120" h="195580">
                  <a:moveTo>
                    <a:pt x="219456" y="47244"/>
                  </a:moveTo>
                  <a:lnTo>
                    <a:pt x="219456" y="71628"/>
                  </a:lnTo>
                </a:path>
                <a:path w="325120" h="195580">
                  <a:moveTo>
                    <a:pt x="219456" y="47244"/>
                  </a:moveTo>
                  <a:lnTo>
                    <a:pt x="219456" y="24384"/>
                  </a:lnTo>
                </a:path>
                <a:path w="325120" h="195580">
                  <a:moveTo>
                    <a:pt x="190500" y="71628"/>
                  </a:moveTo>
                  <a:lnTo>
                    <a:pt x="248412" y="71628"/>
                  </a:lnTo>
                </a:path>
                <a:path w="325120" h="195580">
                  <a:moveTo>
                    <a:pt x="190500" y="24384"/>
                  </a:moveTo>
                  <a:lnTo>
                    <a:pt x="248412" y="24384"/>
                  </a:lnTo>
                </a:path>
                <a:path w="325120" h="195580">
                  <a:moveTo>
                    <a:pt x="239268" y="42672"/>
                  </a:moveTo>
                  <a:lnTo>
                    <a:pt x="239268" y="64008"/>
                  </a:lnTo>
                </a:path>
                <a:path w="325120" h="195580">
                  <a:moveTo>
                    <a:pt x="239268" y="42672"/>
                  </a:moveTo>
                  <a:lnTo>
                    <a:pt x="239268" y="21336"/>
                  </a:lnTo>
                </a:path>
                <a:path w="325120" h="195580">
                  <a:moveTo>
                    <a:pt x="210312" y="64008"/>
                  </a:moveTo>
                  <a:lnTo>
                    <a:pt x="266700" y="64008"/>
                  </a:lnTo>
                </a:path>
                <a:path w="325120" h="195580">
                  <a:moveTo>
                    <a:pt x="210312" y="21336"/>
                  </a:moveTo>
                  <a:lnTo>
                    <a:pt x="266700" y="21336"/>
                  </a:lnTo>
                </a:path>
                <a:path w="325120" h="195580">
                  <a:moveTo>
                    <a:pt x="257556" y="35051"/>
                  </a:moveTo>
                  <a:lnTo>
                    <a:pt x="257556" y="56387"/>
                  </a:lnTo>
                </a:path>
                <a:path w="325120" h="195580">
                  <a:moveTo>
                    <a:pt x="257556" y="35051"/>
                  </a:moveTo>
                  <a:lnTo>
                    <a:pt x="257556" y="13716"/>
                  </a:lnTo>
                </a:path>
                <a:path w="325120" h="195580">
                  <a:moveTo>
                    <a:pt x="228600" y="56387"/>
                  </a:moveTo>
                  <a:lnTo>
                    <a:pt x="286512" y="56387"/>
                  </a:lnTo>
                </a:path>
                <a:path w="325120" h="195580">
                  <a:moveTo>
                    <a:pt x="228600" y="13716"/>
                  </a:moveTo>
                  <a:lnTo>
                    <a:pt x="286512" y="13716"/>
                  </a:lnTo>
                </a:path>
                <a:path w="325120" h="195580">
                  <a:moveTo>
                    <a:pt x="277368" y="27432"/>
                  </a:moveTo>
                  <a:lnTo>
                    <a:pt x="277368" y="48768"/>
                  </a:lnTo>
                </a:path>
                <a:path w="325120" h="195580">
                  <a:moveTo>
                    <a:pt x="277368" y="27432"/>
                  </a:moveTo>
                  <a:lnTo>
                    <a:pt x="277368" y="6096"/>
                  </a:lnTo>
                </a:path>
                <a:path w="325120" h="195580">
                  <a:moveTo>
                    <a:pt x="248412" y="48768"/>
                  </a:moveTo>
                  <a:lnTo>
                    <a:pt x="304800" y="48768"/>
                  </a:lnTo>
                </a:path>
                <a:path w="325120" h="195580">
                  <a:moveTo>
                    <a:pt x="248412" y="6096"/>
                  </a:moveTo>
                  <a:lnTo>
                    <a:pt x="304800" y="6096"/>
                  </a:lnTo>
                </a:path>
                <a:path w="325120" h="195580">
                  <a:moveTo>
                    <a:pt x="295656" y="19812"/>
                  </a:moveTo>
                  <a:lnTo>
                    <a:pt x="295656" y="39624"/>
                  </a:lnTo>
                </a:path>
                <a:path w="325120" h="195580">
                  <a:moveTo>
                    <a:pt x="295656" y="19812"/>
                  </a:moveTo>
                  <a:lnTo>
                    <a:pt x="295656" y="0"/>
                  </a:lnTo>
                </a:path>
                <a:path w="325120" h="195580">
                  <a:moveTo>
                    <a:pt x="266700" y="39624"/>
                  </a:moveTo>
                  <a:lnTo>
                    <a:pt x="324612" y="39624"/>
                  </a:lnTo>
                </a:path>
                <a:path w="325120" h="195580">
                  <a:moveTo>
                    <a:pt x="266700" y="0"/>
                  </a:moveTo>
                  <a:lnTo>
                    <a:pt x="3246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3404425" y="2500883"/>
              <a:ext cx="9525" cy="36830"/>
            </a:xfrm>
            <a:custGeom>
              <a:avLst/>
              <a:gdLst/>
              <a:ahLst/>
              <a:cxnLst/>
              <a:rect l="l" t="t" r="r" b="b"/>
              <a:pathLst>
                <a:path w="9525" h="36830">
                  <a:moveTo>
                    <a:pt x="952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6588"/>
                  </a:lnTo>
                  <a:lnTo>
                    <a:pt x="9525" y="36588"/>
                  </a:lnTo>
                  <a:lnTo>
                    <a:pt x="9525" y="1828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3380232" y="2500883"/>
              <a:ext cx="58419" cy="36830"/>
            </a:xfrm>
            <a:custGeom>
              <a:avLst/>
              <a:gdLst/>
              <a:ahLst/>
              <a:cxnLst/>
              <a:rect l="l" t="t" r="r" b="b"/>
              <a:pathLst>
                <a:path w="58420" h="36830">
                  <a:moveTo>
                    <a:pt x="0" y="36575"/>
                  </a:moveTo>
                  <a:lnTo>
                    <a:pt x="57912" y="36575"/>
                  </a:lnTo>
                </a:path>
                <a:path w="58420" h="3683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3422713" y="249783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3400044" y="2497835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3442525" y="2493263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3418332" y="2493263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3460813" y="2488691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3438144" y="2488691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3480625" y="2481071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3456432" y="2481071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7"/>
                  </a:moveTo>
                  <a:lnTo>
                    <a:pt x="57912" y="25907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3500437" y="2476499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3476244" y="2476499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3518725" y="2471927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9525" y="24396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3494532" y="2471927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3529393" y="2414015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3506724" y="2414015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80">
                  <a:moveTo>
                    <a:pt x="0" y="30480"/>
                  </a:moveTo>
                  <a:lnTo>
                    <a:pt x="56387" y="30480"/>
                  </a:lnTo>
                </a:path>
                <a:path w="56514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3549205" y="243687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3525011" y="243687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3569017" y="2433827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20"/>
                  </a:lnTo>
                  <a:lnTo>
                    <a:pt x="9525" y="25920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3544824" y="2433827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3587305" y="2430779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9525" y="24396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3563111" y="2430779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3611880" y="244144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3611880" y="243077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3582924" y="2430779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6"/>
                  </a:moveTo>
                  <a:lnTo>
                    <a:pt x="56387" y="21336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3630168" y="243839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3630168" y="242773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3601211" y="2427731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20" h="20319">
                  <a:moveTo>
                    <a:pt x="0" y="19812"/>
                  </a:moveTo>
                  <a:lnTo>
                    <a:pt x="57912" y="19812"/>
                  </a:lnTo>
                </a:path>
                <a:path w="58420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3649980" y="243687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3649980" y="242773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3621024" y="2427731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20" h="20319">
                  <a:moveTo>
                    <a:pt x="0" y="19812"/>
                  </a:moveTo>
                  <a:lnTo>
                    <a:pt x="57912" y="19812"/>
                  </a:lnTo>
                </a:path>
                <a:path w="58420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3668268" y="243687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3668268" y="242620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3640836" y="2426207"/>
              <a:ext cx="56515" cy="20320"/>
            </a:xfrm>
            <a:custGeom>
              <a:avLst/>
              <a:gdLst/>
              <a:ahLst/>
              <a:cxnLst/>
              <a:rect l="l" t="t" r="r" b="b"/>
              <a:pathLst>
                <a:path w="56514" h="20319">
                  <a:moveTo>
                    <a:pt x="0" y="19812"/>
                  </a:moveTo>
                  <a:lnTo>
                    <a:pt x="56387" y="19812"/>
                  </a:lnTo>
                </a:path>
                <a:path w="56514" h="2031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3688080" y="243535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3688080" y="242468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3659124" y="2424683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3706368" y="243535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3706368" y="242468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3678936" y="2424683"/>
              <a:ext cx="56515" cy="20320"/>
            </a:xfrm>
            <a:custGeom>
              <a:avLst/>
              <a:gdLst/>
              <a:ahLst/>
              <a:cxnLst/>
              <a:rect l="l" t="t" r="r" b="b"/>
              <a:pathLst>
                <a:path w="56514" h="20319">
                  <a:moveTo>
                    <a:pt x="0" y="19812"/>
                  </a:moveTo>
                  <a:lnTo>
                    <a:pt x="56387" y="19812"/>
                  </a:lnTo>
                </a:path>
                <a:path w="56514" h="2031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3726180" y="243382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3726180" y="242315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3697224" y="2423159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20" h="20319">
                  <a:moveTo>
                    <a:pt x="0" y="19812"/>
                  </a:moveTo>
                  <a:lnTo>
                    <a:pt x="57912" y="19812"/>
                  </a:lnTo>
                </a:path>
                <a:path w="58420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3745992" y="243077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3745992" y="242011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3717036" y="2420111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6"/>
                  </a:moveTo>
                  <a:lnTo>
                    <a:pt x="56387" y="21336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3764280" y="242925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3764280" y="242011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3735324" y="2420111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20" h="20319">
                  <a:moveTo>
                    <a:pt x="0" y="19812"/>
                  </a:moveTo>
                  <a:lnTo>
                    <a:pt x="57912" y="19812"/>
                  </a:lnTo>
                </a:path>
                <a:path w="58420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3784092" y="242925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3784092" y="242011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3755136" y="2420111"/>
              <a:ext cx="56515" cy="20320"/>
            </a:xfrm>
            <a:custGeom>
              <a:avLst/>
              <a:gdLst/>
              <a:ahLst/>
              <a:cxnLst/>
              <a:rect l="l" t="t" r="r" b="b"/>
              <a:pathLst>
                <a:path w="56514" h="20319">
                  <a:moveTo>
                    <a:pt x="0" y="19812"/>
                  </a:moveTo>
                  <a:lnTo>
                    <a:pt x="56387" y="19812"/>
                  </a:lnTo>
                </a:path>
                <a:path w="56514" h="2031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3802380" y="242773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3802380" y="241706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3773424" y="2417063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3822192" y="242773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3822192" y="241706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3793236" y="2417063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3840480" y="242468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3835717" y="2412491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3813048" y="2412491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60"/>
                  </a:moveTo>
                  <a:lnTo>
                    <a:pt x="56387" y="22860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3860292" y="242468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3855529" y="2412491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3831336" y="2412491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3873817" y="2410967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3851148" y="2410967"/>
              <a:ext cx="56515" cy="24765"/>
            </a:xfrm>
            <a:custGeom>
              <a:avLst/>
              <a:gdLst/>
              <a:ahLst/>
              <a:cxnLst/>
              <a:rect l="l" t="t" r="r" b="b"/>
              <a:pathLst>
                <a:path w="56514" h="24764">
                  <a:moveTo>
                    <a:pt x="0" y="24384"/>
                  </a:moveTo>
                  <a:lnTo>
                    <a:pt x="56387" y="24384"/>
                  </a:lnTo>
                </a:path>
                <a:path w="56514" h="2476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3893629" y="2407919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3869436" y="2407919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3"/>
                  </a:moveTo>
                  <a:lnTo>
                    <a:pt x="57912" y="24383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3913441" y="241477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0" y="10668"/>
                  </a:moveTo>
                  <a:lnTo>
                    <a:pt x="9525" y="10668"/>
                  </a:lnTo>
                </a:path>
                <a:path w="9525" h="10794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3889248" y="2409443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5"/>
                  </a:moveTo>
                  <a:lnTo>
                    <a:pt x="56387" y="21335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3931729" y="2417063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3936492" y="240639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3907536" y="2406395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59"/>
                  </a:moveTo>
                  <a:lnTo>
                    <a:pt x="57912" y="22859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3951541" y="2417063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3956304" y="240639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927348" y="2406395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59"/>
                  </a:moveTo>
                  <a:lnTo>
                    <a:pt x="56387" y="22859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974592" y="241553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969829" y="2403347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945636" y="2403347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994404" y="241401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989641" y="2401823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965448" y="2401823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4012692" y="241249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4007929" y="2400299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985260" y="2400299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60"/>
                  </a:moveTo>
                  <a:lnTo>
                    <a:pt x="56387" y="22860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4027741" y="2406395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4032504" y="239572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4003548" y="2395727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4046029" y="2406395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4050792" y="239572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4023360" y="2395727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60"/>
                  </a:moveTo>
                  <a:lnTo>
                    <a:pt x="56387" y="22860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4070604" y="240334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4070604" y="239267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4041648" y="2392679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4090416" y="240029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4085653" y="2388107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4061460" y="2388107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59"/>
                  </a:moveTo>
                  <a:lnTo>
                    <a:pt x="56387" y="22859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4103941" y="2385059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4079748" y="2385059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4123753" y="2382011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4099560" y="2382011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4142041" y="2392679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4146804" y="238201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117848" y="2382011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161853" y="2378963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137660" y="2378963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180141" y="2389631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184904" y="237896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157472" y="2378963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60"/>
                  </a:moveTo>
                  <a:lnTo>
                    <a:pt x="56387" y="22860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199953" y="2374391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175760" y="2374391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8"/>
                  </a:moveTo>
                  <a:lnTo>
                    <a:pt x="57912" y="25908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218241" y="2372867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12204"/>
                  </a:moveTo>
                  <a:lnTo>
                    <a:pt x="0" y="12204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close/>
                </a:path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95572" y="2372867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238053" y="2371343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213860" y="2371343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3"/>
                  </a:moveTo>
                  <a:lnTo>
                    <a:pt x="57912" y="24383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257865" y="2369819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233672" y="2369819"/>
              <a:ext cx="56515" cy="24765"/>
            </a:xfrm>
            <a:custGeom>
              <a:avLst/>
              <a:gdLst/>
              <a:ahLst/>
              <a:cxnLst/>
              <a:rect l="l" t="t" r="r" b="b"/>
              <a:pathLst>
                <a:path w="56514" h="24764">
                  <a:moveTo>
                    <a:pt x="0" y="24383"/>
                  </a:moveTo>
                  <a:lnTo>
                    <a:pt x="56387" y="24383"/>
                  </a:lnTo>
                </a:path>
                <a:path w="56514" h="2476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276153" y="2368295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51960" y="2368295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3"/>
                  </a:moveTo>
                  <a:lnTo>
                    <a:pt x="57912" y="24383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95965" y="2366771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71772" y="2366771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7"/>
                  </a:moveTo>
                  <a:lnTo>
                    <a:pt x="56387" y="25907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314253" y="2365247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90060" y="2365247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7"/>
                  </a:moveTo>
                  <a:lnTo>
                    <a:pt x="57912" y="25907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334065" y="2365247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309872" y="2365247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52353" y="236372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9683" y="236372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72165" y="2362199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47972" y="2362199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8"/>
                  </a:moveTo>
                  <a:lnTo>
                    <a:pt x="57912" y="25908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90453" y="236219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67783" y="2362199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410265" y="236067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386072" y="236067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30077" y="235915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05883" y="2359151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48365" y="2360675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24172" y="2360675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8"/>
                  </a:moveTo>
                  <a:lnTo>
                    <a:pt x="57912" y="25908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68177" y="2360675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43983" y="2360675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486465" y="235915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462272" y="235915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06277" y="235762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482083" y="235762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24565" y="235762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01896" y="2357627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44377" y="235610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520183" y="2356103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562665" y="235610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539996" y="235610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582477" y="235305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558283" y="2353055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02289" y="235305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578096" y="235305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620577" y="235457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68"/>
                  </a:lnTo>
                  <a:lnTo>
                    <a:pt x="9525" y="2896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596383" y="2354579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640389" y="235305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68"/>
                  </a:lnTo>
                  <a:lnTo>
                    <a:pt x="9525" y="2896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616196" y="2353055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6"/>
                  </a:moveTo>
                  <a:lnTo>
                    <a:pt x="56387" y="28956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658677" y="2351531"/>
              <a:ext cx="9525" cy="31115"/>
            </a:xfrm>
            <a:custGeom>
              <a:avLst/>
              <a:gdLst/>
              <a:ahLst/>
              <a:cxnLst/>
              <a:rect l="l" t="t" r="r" b="b"/>
              <a:pathLst>
                <a:path w="9525" h="31114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92"/>
                  </a:lnTo>
                  <a:lnTo>
                    <a:pt x="9525" y="30492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634483" y="2351531"/>
              <a:ext cx="58419" cy="30480"/>
            </a:xfrm>
            <a:custGeom>
              <a:avLst/>
              <a:gdLst/>
              <a:ahLst/>
              <a:cxnLst/>
              <a:rect l="l" t="t" r="r" b="b"/>
              <a:pathLst>
                <a:path w="58420" h="30480">
                  <a:moveTo>
                    <a:pt x="0" y="30479"/>
                  </a:moveTo>
                  <a:lnTo>
                    <a:pt x="57912" y="30479"/>
                  </a:lnTo>
                </a:path>
                <a:path w="58420" h="3048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678489" y="2351544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6751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654296" y="2351531"/>
              <a:ext cx="58419" cy="32384"/>
            </a:xfrm>
            <a:custGeom>
              <a:avLst/>
              <a:gdLst/>
              <a:ahLst/>
              <a:cxnLst/>
              <a:rect l="l" t="t" r="r" b="b"/>
              <a:pathLst>
                <a:path w="58420" h="32385">
                  <a:moveTo>
                    <a:pt x="0" y="32003"/>
                  </a:moveTo>
                  <a:lnTo>
                    <a:pt x="57912" y="32003"/>
                  </a:lnTo>
                </a:path>
                <a:path w="58420" h="3238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696777" y="2351531"/>
              <a:ext cx="9525" cy="31115"/>
            </a:xfrm>
            <a:custGeom>
              <a:avLst/>
              <a:gdLst/>
              <a:ahLst/>
              <a:cxnLst/>
              <a:rect l="l" t="t" r="r" b="b"/>
              <a:pathLst>
                <a:path w="9525" h="31114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92"/>
                  </a:lnTo>
                  <a:lnTo>
                    <a:pt x="9525" y="30492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674108" y="2351531"/>
              <a:ext cx="53340" cy="30480"/>
            </a:xfrm>
            <a:custGeom>
              <a:avLst/>
              <a:gdLst/>
              <a:ahLst/>
              <a:cxnLst/>
              <a:rect l="l" t="t" r="r" b="b"/>
              <a:pathLst>
                <a:path w="53339" h="30480">
                  <a:moveTo>
                    <a:pt x="0" y="30479"/>
                  </a:moveTo>
                  <a:lnTo>
                    <a:pt x="53339" y="30479"/>
                  </a:lnTo>
                </a:path>
                <a:path w="53339" h="3048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1658112" y="5106923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4">
                  <a:moveTo>
                    <a:pt x="0" y="0"/>
                  </a:moveTo>
                  <a:lnTo>
                    <a:pt x="57912" y="0"/>
                  </a:lnTo>
                </a:path>
                <a:path w="481964">
                  <a:moveTo>
                    <a:pt x="0" y="0"/>
                  </a:moveTo>
                  <a:lnTo>
                    <a:pt x="57912" y="0"/>
                  </a:lnTo>
                </a:path>
                <a:path w="481964">
                  <a:moveTo>
                    <a:pt x="19812" y="0"/>
                  </a:moveTo>
                  <a:lnTo>
                    <a:pt x="76200" y="0"/>
                  </a:lnTo>
                </a:path>
                <a:path w="481964">
                  <a:moveTo>
                    <a:pt x="19812" y="0"/>
                  </a:moveTo>
                  <a:lnTo>
                    <a:pt x="76200" y="0"/>
                  </a:lnTo>
                </a:path>
                <a:path w="481964">
                  <a:moveTo>
                    <a:pt x="38100" y="0"/>
                  </a:moveTo>
                  <a:lnTo>
                    <a:pt x="96012" y="0"/>
                  </a:lnTo>
                </a:path>
                <a:path w="481964">
                  <a:moveTo>
                    <a:pt x="38100" y="0"/>
                  </a:moveTo>
                  <a:lnTo>
                    <a:pt x="96012" y="0"/>
                  </a:lnTo>
                </a:path>
                <a:path w="481964">
                  <a:moveTo>
                    <a:pt x="57912" y="0"/>
                  </a:moveTo>
                  <a:lnTo>
                    <a:pt x="114300" y="0"/>
                  </a:lnTo>
                </a:path>
                <a:path w="481964">
                  <a:moveTo>
                    <a:pt x="57912" y="0"/>
                  </a:moveTo>
                  <a:lnTo>
                    <a:pt x="114300" y="0"/>
                  </a:lnTo>
                </a:path>
                <a:path w="481964">
                  <a:moveTo>
                    <a:pt x="76200" y="0"/>
                  </a:moveTo>
                  <a:lnTo>
                    <a:pt x="134112" y="0"/>
                  </a:lnTo>
                </a:path>
                <a:path w="481964">
                  <a:moveTo>
                    <a:pt x="76200" y="0"/>
                  </a:moveTo>
                  <a:lnTo>
                    <a:pt x="134112" y="0"/>
                  </a:lnTo>
                </a:path>
                <a:path w="481964">
                  <a:moveTo>
                    <a:pt x="96012" y="0"/>
                  </a:moveTo>
                  <a:lnTo>
                    <a:pt x="153924" y="0"/>
                  </a:lnTo>
                </a:path>
                <a:path w="481964">
                  <a:moveTo>
                    <a:pt x="96012" y="0"/>
                  </a:moveTo>
                  <a:lnTo>
                    <a:pt x="153924" y="0"/>
                  </a:lnTo>
                </a:path>
                <a:path w="481964">
                  <a:moveTo>
                    <a:pt x="115824" y="0"/>
                  </a:moveTo>
                  <a:lnTo>
                    <a:pt x="172212" y="0"/>
                  </a:lnTo>
                </a:path>
                <a:path w="481964">
                  <a:moveTo>
                    <a:pt x="115824" y="0"/>
                  </a:moveTo>
                  <a:lnTo>
                    <a:pt x="172212" y="0"/>
                  </a:lnTo>
                </a:path>
                <a:path w="481964">
                  <a:moveTo>
                    <a:pt x="134112" y="0"/>
                  </a:moveTo>
                  <a:lnTo>
                    <a:pt x="192024" y="0"/>
                  </a:lnTo>
                </a:path>
                <a:path w="481964">
                  <a:moveTo>
                    <a:pt x="134112" y="0"/>
                  </a:moveTo>
                  <a:lnTo>
                    <a:pt x="192024" y="0"/>
                  </a:lnTo>
                </a:path>
                <a:path w="481964">
                  <a:moveTo>
                    <a:pt x="153924" y="0"/>
                  </a:moveTo>
                  <a:lnTo>
                    <a:pt x="210312" y="0"/>
                  </a:lnTo>
                </a:path>
                <a:path w="481964">
                  <a:moveTo>
                    <a:pt x="153924" y="0"/>
                  </a:moveTo>
                  <a:lnTo>
                    <a:pt x="210312" y="0"/>
                  </a:lnTo>
                </a:path>
                <a:path w="481964">
                  <a:moveTo>
                    <a:pt x="172212" y="0"/>
                  </a:moveTo>
                  <a:lnTo>
                    <a:pt x="230124" y="0"/>
                  </a:lnTo>
                </a:path>
                <a:path w="481964">
                  <a:moveTo>
                    <a:pt x="172212" y="0"/>
                  </a:moveTo>
                  <a:lnTo>
                    <a:pt x="230124" y="0"/>
                  </a:lnTo>
                </a:path>
                <a:path w="481964">
                  <a:moveTo>
                    <a:pt x="192024" y="0"/>
                  </a:moveTo>
                  <a:lnTo>
                    <a:pt x="248412" y="0"/>
                  </a:lnTo>
                </a:path>
                <a:path w="481964">
                  <a:moveTo>
                    <a:pt x="192024" y="0"/>
                  </a:moveTo>
                  <a:lnTo>
                    <a:pt x="248412" y="0"/>
                  </a:lnTo>
                </a:path>
                <a:path w="481964">
                  <a:moveTo>
                    <a:pt x="210312" y="0"/>
                  </a:moveTo>
                  <a:lnTo>
                    <a:pt x="268224" y="0"/>
                  </a:lnTo>
                </a:path>
                <a:path w="481964">
                  <a:moveTo>
                    <a:pt x="210312" y="0"/>
                  </a:moveTo>
                  <a:lnTo>
                    <a:pt x="268224" y="0"/>
                  </a:lnTo>
                </a:path>
                <a:path w="481964">
                  <a:moveTo>
                    <a:pt x="230124" y="0"/>
                  </a:moveTo>
                  <a:lnTo>
                    <a:pt x="286512" y="0"/>
                  </a:lnTo>
                </a:path>
                <a:path w="481964">
                  <a:moveTo>
                    <a:pt x="230124" y="0"/>
                  </a:moveTo>
                  <a:lnTo>
                    <a:pt x="286512" y="0"/>
                  </a:lnTo>
                </a:path>
                <a:path w="481964">
                  <a:moveTo>
                    <a:pt x="248412" y="0"/>
                  </a:moveTo>
                  <a:lnTo>
                    <a:pt x="306324" y="0"/>
                  </a:lnTo>
                </a:path>
                <a:path w="481964">
                  <a:moveTo>
                    <a:pt x="248412" y="0"/>
                  </a:moveTo>
                  <a:lnTo>
                    <a:pt x="306324" y="0"/>
                  </a:lnTo>
                </a:path>
                <a:path w="481964">
                  <a:moveTo>
                    <a:pt x="268224" y="0"/>
                  </a:moveTo>
                  <a:lnTo>
                    <a:pt x="326136" y="0"/>
                  </a:lnTo>
                </a:path>
                <a:path w="481964">
                  <a:moveTo>
                    <a:pt x="268224" y="0"/>
                  </a:moveTo>
                  <a:lnTo>
                    <a:pt x="326136" y="0"/>
                  </a:lnTo>
                </a:path>
                <a:path w="481964">
                  <a:moveTo>
                    <a:pt x="288036" y="0"/>
                  </a:moveTo>
                  <a:lnTo>
                    <a:pt x="344424" y="0"/>
                  </a:lnTo>
                </a:path>
                <a:path w="481964">
                  <a:moveTo>
                    <a:pt x="288036" y="0"/>
                  </a:moveTo>
                  <a:lnTo>
                    <a:pt x="344424" y="0"/>
                  </a:lnTo>
                </a:path>
                <a:path w="481964">
                  <a:moveTo>
                    <a:pt x="306324" y="0"/>
                  </a:moveTo>
                  <a:lnTo>
                    <a:pt x="364236" y="0"/>
                  </a:lnTo>
                </a:path>
                <a:path w="481964">
                  <a:moveTo>
                    <a:pt x="306324" y="0"/>
                  </a:moveTo>
                  <a:lnTo>
                    <a:pt x="364236" y="0"/>
                  </a:lnTo>
                </a:path>
                <a:path w="481964">
                  <a:moveTo>
                    <a:pt x="326136" y="0"/>
                  </a:moveTo>
                  <a:lnTo>
                    <a:pt x="382524" y="0"/>
                  </a:lnTo>
                </a:path>
                <a:path w="481964">
                  <a:moveTo>
                    <a:pt x="326136" y="0"/>
                  </a:moveTo>
                  <a:lnTo>
                    <a:pt x="382524" y="0"/>
                  </a:lnTo>
                </a:path>
                <a:path w="481964">
                  <a:moveTo>
                    <a:pt x="329183" y="0"/>
                  </a:moveTo>
                  <a:lnTo>
                    <a:pt x="385571" y="0"/>
                  </a:lnTo>
                </a:path>
                <a:path w="481964">
                  <a:moveTo>
                    <a:pt x="329183" y="0"/>
                  </a:moveTo>
                  <a:lnTo>
                    <a:pt x="385571" y="0"/>
                  </a:lnTo>
                </a:path>
                <a:path w="481964">
                  <a:moveTo>
                    <a:pt x="347471" y="0"/>
                  </a:moveTo>
                  <a:lnTo>
                    <a:pt x="405383" y="0"/>
                  </a:lnTo>
                </a:path>
                <a:path w="481964">
                  <a:moveTo>
                    <a:pt x="347471" y="0"/>
                  </a:moveTo>
                  <a:lnTo>
                    <a:pt x="405383" y="0"/>
                  </a:lnTo>
                </a:path>
                <a:path w="481964">
                  <a:moveTo>
                    <a:pt x="367283" y="0"/>
                  </a:moveTo>
                  <a:lnTo>
                    <a:pt x="423671" y="0"/>
                  </a:lnTo>
                </a:path>
                <a:path w="481964">
                  <a:moveTo>
                    <a:pt x="367283" y="0"/>
                  </a:moveTo>
                  <a:lnTo>
                    <a:pt x="423671" y="0"/>
                  </a:lnTo>
                </a:path>
                <a:path w="481964">
                  <a:moveTo>
                    <a:pt x="385571" y="0"/>
                  </a:moveTo>
                  <a:lnTo>
                    <a:pt x="443483" y="0"/>
                  </a:lnTo>
                </a:path>
                <a:path w="481964">
                  <a:moveTo>
                    <a:pt x="385571" y="0"/>
                  </a:moveTo>
                  <a:lnTo>
                    <a:pt x="443483" y="0"/>
                  </a:lnTo>
                </a:path>
                <a:path w="481964">
                  <a:moveTo>
                    <a:pt x="405383" y="0"/>
                  </a:moveTo>
                  <a:lnTo>
                    <a:pt x="461771" y="0"/>
                  </a:lnTo>
                </a:path>
                <a:path w="481964">
                  <a:moveTo>
                    <a:pt x="405383" y="0"/>
                  </a:moveTo>
                  <a:lnTo>
                    <a:pt x="461771" y="0"/>
                  </a:lnTo>
                </a:path>
                <a:path w="481964">
                  <a:moveTo>
                    <a:pt x="423671" y="0"/>
                  </a:moveTo>
                  <a:lnTo>
                    <a:pt x="481583" y="0"/>
                  </a:lnTo>
                </a:path>
                <a:path w="481964">
                  <a:moveTo>
                    <a:pt x="423671" y="0"/>
                  </a:moveTo>
                  <a:lnTo>
                    <a:pt x="481583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2097024" y="2947415"/>
              <a:ext cx="192405" cy="1973580"/>
            </a:xfrm>
            <a:custGeom>
              <a:avLst/>
              <a:gdLst/>
              <a:ahLst/>
              <a:cxnLst/>
              <a:rect l="l" t="t" r="r" b="b"/>
              <a:pathLst>
                <a:path w="192405" h="1973579">
                  <a:moveTo>
                    <a:pt x="28956" y="1524000"/>
                  </a:moveTo>
                  <a:lnTo>
                    <a:pt x="28956" y="1973580"/>
                  </a:lnTo>
                </a:path>
                <a:path w="192405" h="1973579">
                  <a:moveTo>
                    <a:pt x="28956" y="1524000"/>
                  </a:moveTo>
                  <a:lnTo>
                    <a:pt x="28956" y="1074420"/>
                  </a:lnTo>
                </a:path>
                <a:path w="192405" h="1973579">
                  <a:moveTo>
                    <a:pt x="0" y="1973580"/>
                  </a:moveTo>
                  <a:lnTo>
                    <a:pt x="57912" y="1973580"/>
                  </a:lnTo>
                </a:path>
                <a:path w="192405" h="1973579">
                  <a:moveTo>
                    <a:pt x="0" y="1074420"/>
                  </a:moveTo>
                  <a:lnTo>
                    <a:pt x="57912" y="1074420"/>
                  </a:lnTo>
                </a:path>
                <a:path w="192405" h="1973579">
                  <a:moveTo>
                    <a:pt x="48768" y="1179576"/>
                  </a:moveTo>
                  <a:lnTo>
                    <a:pt x="48768" y="1399032"/>
                  </a:lnTo>
                </a:path>
                <a:path w="192405" h="1973579">
                  <a:moveTo>
                    <a:pt x="48768" y="1179576"/>
                  </a:moveTo>
                  <a:lnTo>
                    <a:pt x="48768" y="961644"/>
                  </a:lnTo>
                </a:path>
                <a:path w="192405" h="1973579">
                  <a:moveTo>
                    <a:pt x="19812" y="1399032"/>
                  </a:moveTo>
                  <a:lnTo>
                    <a:pt x="76200" y="1399032"/>
                  </a:lnTo>
                </a:path>
                <a:path w="192405" h="1973579">
                  <a:moveTo>
                    <a:pt x="19812" y="961644"/>
                  </a:moveTo>
                  <a:lnTo>
                    <a:pt x="76200" y="961644"/>
                  </a:lnTo>
                </a:path>
                <a:path w="192405" h="1973579">
                  <a:moveTo>
                    <a:pt x="67056" y="1065276"/>
                  </a:moveTo>
                  <a:lnTo>
                    <a:pt x="67056" y="1205484"/>
                  </a:lnTo>
                </a:path>
                <a:path w="192405" h="1973579">
                  <a:moveTo>
                    <a:pt x="67056" y="1065276"/>
                  </a:moveTo>
                  <a:lnTo>
                    <a:pt x="67056" y="926592"/>
                  </a:lnTo>
                </a:path>
                <a:path w="192405" h="1973579">
                  <a:moveTo>
                    <a:pt x="38100" y="1205484"/>
                  </a:moveTo>
                  <a:lnTo>
                    <a:pt x="96012" y="1205484"/>
                  </a:lnTo>
                </a:path>
                <a:path w="192405" h="1973579">
                  <a:moveTo>
                    <a:pt x="38100" y="926592"/>
                  </a:moveTo>
                  <a:lnTo>
                    <a:pt x="96012" y="926592"/>
                  </a:lnTo>
                </a:path>
                <a:path w="192405" h="1973579">
                  <a:moveTo>
                    <a:pt x="86868" y="766572"/>
                  </a:moveTo>
                  <a:lnTo>
                    <a:pt x="86868" y="847344"/>
                  </a:lnTo>
                </a:path>
                <a:path w="192405" h="1973579">
                  <a:moveTo>
                    <a:pt x="86868" y="766572"/>
                  </a:moveTo>
                  <a:lnTo>
                    <a:pt x="86868" y="685800"/>
                  </a:lnTo>
                </a:path>
                <a:path w="192405" h="1973579">
                  <a:moveTo>
                    <a:pt x="57912" y="847344"/>
                  </a:moveTo>
                  <a:lnTo>
                    <a:pt x="114300" y="847344"/>
                  </a:lnTo>
                </a:path>
                <a:path w="192405" h="1973579">
                  <a:moveTo>
                    <a:pt x="57912" y="685800"/>
                  </a:moveTo>
                  <a:lnTo>
                    <a:pt x="114300" y="685800"/>
                  </a:lnTo>
                </a:path>
                <a:path w="192405" h="1973579">
                  <a:moveTo>
                    <a:pt x="105156" y="507492"/>
                  </a:moveTo>
                  <a:lnTo>
                    <a:pt x="105156" y="557784"/>
                  </a:lnTo>
                </a:path>
                <a:path w="192405" h="1973579">
                  <a:moveTo>
                    <a:pt x="105156" y="507492"/>
                  </a:moveTo>
                  <a:lnTo>
                    <a:pt x="105156" y="457200"/>
                  </a:lnTo>
                </a:path>
                <a:path w="192405" h="1973579">
                  <a:moveTo>
                    <a:pt x="76200" y="557784"/>
                  </a:moveTo>
                  <a:lnTo>
                    <a:pt x="134112" y="557784"/>
                  </a:lnTo>
                </a:path>
                <a:path w="192405" h="1973579">
                  <a:moveTo>
                    <a:pt x="76200" y="457200"/>
                  </a:moveTo>
                  <a:lnTo>
                    <a:pt x="134112" y="457200"/>
                  </a:lnTo>
                </a:path>
                <a:path w="192405" h="1973579">
                  <a:moveTo>
                    <a:pt x="124968" y="288036"/>
                  </a:moveTo>
                  <a:lnTo>
                    <a:pt x="124968" y="320039"/>
                  </a:lnTo>
                </a:path>
                <a:path w="192405" h="1973579">
                  <a:moveTo>
                    <a:pt x="124968" y="288036"/>
                  </a:moveTo>
                  <a:lnTo>
                    <a:pt x="124968" y="256032"/>
                  </a:lnTo>
                </a:path>
                <a:path w="192405" h="1973579">
                  <a:moveTo>
                    <a:pt x="96012" y="320039"/>
                  </a:moveTo>
                  <a:lnTo>
                    <a:pt x="152400" y="320039"/>
                  </a:lnTo>
                </a:path>
                <a:path w="192405" h="1973579">
                  <a:moveTo>
                    <a:pt x="96012" y="256032"/>
                  </a:moveTo>
                  <a:lnTo>
                    <a:pt x="152400" y="256032"/>
                  </a:lnTo>
                </a:path>
                <a:path w="192405" h="1973579">
                  <a:moveTo>
                    <a:pt x="143256" y="141732"/>
                  </a:moveTo>
                  <a:lnTo>
                    <a:pt x="143256" y="164592"/>
                  </a:lnTo>
                </a:path>
                <a:path w="192405" h="1973579">
                  <a:moveTo>
                    <a:pt x="143256" y="141732"/>
                  </a:moveTo>
                  <a:lnTo>
                    <a:pt x="143256" y="118872"/>
                  </a:lnTo>
                </a:path>
                <a:path w="192405" h="1973579">
                  <a:moveTo>
                    <a:pt x="115824" y="164592"/>
                  </a:moveTo>
                  <a:lnTo>
                    <a:pt x="172212" y="164592"/>
                  </a:lnTo>
                </a:path>
                <a:path w="192405" h="1973579">
                  <a:moveTo>
                    <a:pt x="115824" y="118872"/>
                  </a:moveTo>
                  <a:lnTo>
                    <a:pt x="172212" y="118872"/>
                  </a:lnTo>
                </a:path>
                <a:path w="192405" h="1973579">
                  <a:moveTo>
                    <a:pt x="163068" y="22860"/>
                  </a:moveTo>
                  <a:lnTo>
                    <a:pt x="163068" y="45720"/>
                  </a:lnTo>
                </a:path>
                <a:path w="192405" h="1973579">
                  <a:moveTo>
                    <a:pt x="163068" y="22860"/>
                  </a:moveTo>
                  <a:lnTo>
                    <a:pt x="163068" y="0"/>
                  </a:lnTo>
                </a:path>
                <a:path w="192405" h="1973579">
                  <a:moveTo>
                    <a:pt x="134112" y="45720"/>
                  </a:moveTo>
                  <a:lnTo>
                    <a:pt x="192024" y="45720"/>
                  </a:lnTo>
                </a:path>
                <a:path w="192405" h="1973579">
                  <a:moveTo>
                    <a:pt x="134112" y="0"/>
                  </a:moveTo>
                  <a:lnTo>
                    <a:pt x="192024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2273617" y="284225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2004"/>
                  </a:lnTo>
                  <a:lnTo>
                    <a:pt x="9525" y="32004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2250948" y="2842259"/>
              <a:ext cx="56515" cy="32384"/>
            </a:xfrm>
            <a:custGeom>
              <a:avLst/>
              <a:gdLst/>
              <a:ahLst/>
              <a:cxnLst/>
              <a:rect l="l" t="t" r="r" b="b"/>
              <a:pathLst>
                <a:path w="56514" h="32385">
                  <a:moveTo>
                    <a:pt x="0" y="32003"/>
                  </a:moveTo>
                  <a:lnTo>
                    <a:pt x="56387" y="32003"/>
                  </a:lnTo>
                </a:path>
                <a:path w="56514" h="3238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2293429" y="2753867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2269236" y="2753868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19" h="24764">
                  <a:moveTo>
                    <a:pt x="0" y="24384"/>
                  </a:moveTo>
                  <a:lnTo>
                    <a:pt x="57912" y="24384"/>
                  </a:lnTo>
                </a:path>
                <a:path w="58419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2318004" y="268071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2318004" y="267157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2289048" y="2671571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2336292" y="261975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2336292" y="26121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2307336" y="2612135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5"/>
                  </a:moveTo>
                  <a:lnTo>
                    <a:pt x="57912" y="13715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2356104" y="256946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2356104" y="256489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6"/>
                  </a:moveTo>
                  <a:lnTo>
                    <a:pt x="4762" y="2286"/>
                  </a:lnTo>
                </a:path>
              </a:pathLst>
            </a:custGeom>
            <a:ln w="4572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2327148" y="2564891"/>
              <a:ext cx="56515" cy="10795"/>
            </a:xfrm>
            <a:custGeom>
              <a:avLst/>
              <a:gdLst/>
              <a:ahLst/>
              <a:cxnLst/>
              <a:rect l="l" t="t" r="r" b="b"/>
              <a:pathLst>
                <a:path w="56514" h="10794">
                  <a:moveTo>
                    <a:pt x="0" y="10668"/>
                  </a:moveTo>
                  <a:lnTo>
                    <a:pt x="56387" y="10668"/>
                  </a:lnTo>
                </a:path>
                <a:path w="56514" h="1079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2374392" y="25283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6"/>
                  </a:moveTo>
                  <a:lnTo>
                    <a:pt x="4762" y="2286"/>
                  </a:lnTo>
                </a:path>
              </a:pathLst>
            </a:custGeom>
            <a:ln w="4572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2374392" y="252374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5"/>
                  </a:moveTo>
                  <a:lnTo>
                    <a:pt x="4762" y="2285"/>
                  </a:lnTo>
                </a:path>
              </a:pathLst>
            </a:custGeom>
            <a:ln w="4571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2345436" y="2523743"/>
              <a:ext cx="58419" cy="9525"/>
            </a:xfrm>
            <a:custGeom>
              <a:avLst/>
              <a:gdLst/>
              <a:ahLst/>
              <a:cxnLst/>
              <a:rect l="l" t="t" r="r" b="b"/>
              <a:pathLst>
                <a:path w="58419" h="9525">
                  <a:moveTo>
                    <a:pt x="0" y="9143"/>
                  </a:moveTo>
                  <a:lnTo>
                    <a:pt x="57912" y="9143"/>
                  </a:lnTo>
                </a:path>
                <a:path w="58419" h="952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394204" y="249783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394204" y="249326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6"/>
                  </a:moveTo>
                  <a:lnTo>
                    <a:pt x="4762" y="2286"/>
                  </a:lnTo>
                </a:path>
              </a:pathLst>
            </a:custGeom>
            <a:ln w="4572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365248" y="2493263"/>
              <a:ext cx="56515" cy="10795"/>
            </a:xfrm>
            <a:custGeom>
              <a:avLst/>
              <a:gdLst/>
              <a:ahLst/>
              <a:cxnLst/>
              <a:rect l="l" t="t" r="r" b="b"/>
              <a:pathLst>
                <a:path w="56514" h="10794">
                  <a:moveTo>
                    <a:pt x="0" y="10668"/>
                  </a:moveTo>
                  <a:lnTo>
                    <a:pt x="56387" y="10668"/>
                  </a:lnTo>
                </a:path>
                <a:path w="56514" h="1079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407729" y="247040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6096"/>
                  </a:moveTo>
                  <a:lnTo>
                    <a:pt x="9525" y="6096"/>
                  </a:lnTo>
                </a:path>
                <a:path w="9525" h="635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385060" y="2467355"/>
              <a:ext cx="56515" cy="12700"/>
            </a:xfrm>
            <a:custGeom>
              <a:avLst/>
              <a:gdLst/>
              <a:ahLst/>
              <a:cxnLst/>
              <a:rect l="l" t="t" r="r" b="b"/>
              <a:pathLst>
                <a:path w="56514" h="12700">
                  <a:moveTo>
                    <a:pt x="0" y="12192"/>
                  </a:moveTo>
                  <a:lnTo>
                    <a:pt x="56387" y="12192"/>
                  </a:lnTo>
                </a:path>
                <a:path w="56514" h="127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432304" y="245668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6"/>
                  </a:moveTo>
                  <a:lnTo>
                    <a:pt x="4762" y="2286"/>
                  </a:lnTo>
                </a:path>
              </a:pathLst>
            </a:custGeom>
            <a:ln w="4572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2432304" y="245059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2403348" y="2450591"/>
              <a:ext cx="58419" cy="10795"/>
            </a:xfrm>
            <a:custGeom>
              <a:avLst/>
              <a:gdLst/>
              <a:ahLst/>
              <a:cxnLst/>
              <a:rect l="l" t="t" r="r" b="b"/>
              <a:pathLst>
                <a:path w="58419" h="10794">
                  <a:moveTo>
                    <a:pt x="0" y="10668"/>
                  </a:moveTo>
                  <a:lnTo>
                    <a:pt x="57912" y="10668"/>
                  </a:lnTo>
                </a:path>
                <a:path w="58419" h="1079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2450592" y="24444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2450592" y="243839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2423160" y="2438399"/>
              <a:ext cx="56515" cy="12700"/>
            </a:xfrm>
            <a:custGeom>
              <a:avLst/>
              <a:gdLst/>
              <a:ahLst/>
              <a:cxnLst/>
              <a:rect l="l" t="t" r="r" b="b"/>
              <a:pathLst>
                <a:path w="56514" h="12700">
                  <a:moveTo>
                    <a:pt x="0" y="12191"/>
                  </a:moveTo>
                  <a:lnTo>
                    <a:pt x="56387" y="12191"/>
                  </a:lnTo>
                </a:path>
                <a:path w="56514" h="127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2470404" y="243992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6"/>
                  </a:moveTo>
                  <a:lnTo>
                    <a:pt x="4762" y="2286"/>
                  </a:lnTo>
                </a:path>
              </a:pathLst>
            </a:custGeom>
            <a:ln w="4572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2470404" y="243382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2441448" y="2433827"/>
              <a:ext cx="58419" cy="10795"/>
            </a:xfrm>
            <a:custGeom>
              <a:avLst/>
              <a:gdLst/>
              <a:ahLst/>
              <a:cxnLst/>
              <a:rect l="l" t="t" r="r" b="b"/>
              <a:pathLst>
                <a:path w="58419" h="10794">
                  <a:moveTo>
                    <a:pt x="0" y="10668"/>
                  </a:moveTo>
                  <a:lnTo>
                    <a:pt x="57912" y="10668"/>
                  </a:lnTo>
                </a:path>
                <a:path w="58419" h="1079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2490216" y="243230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6"/>
                  </a:moveTo>
                  <a:lnTo>
                    <a:pt x="4762" y="2286"/>
                  </a:lnTo>
                </a:path>
              </a:pathLst>
            </a:custGeom>
            <a:ln w="4572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2490216" y="242773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4762" y="2286"/>
                  </a:moveTo>
                  <a:lnTo>
                    <a:pt x="4762" y="2286"/>
                  </a:lnTo>
                </a:path>
              </a:pathLst>
            </a:custGeom>
            <a:ln w="4571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2461260" y="2427731"/>
              <a:ext cx="56515" cy="9525"/>
            </a:xfrm>
            <a:custGeom>
              <a:avLst/>
              <a:gdLst/>
              <a:ahLst/>
              <a:cxnLst/>
              <a:rect l="l" t="t" r="r" b="b"/>
              <a:pathLst>
                <a:path w="56514" h="9525">
                  <a:moveTo>
                    <a:pt x="0" y="9143"/>
                  </a:moveTo>
                  <a:lnTo>
                    <a:pt x="56387" y="9143"/>
                  </a:lnTo>
                </a:path>
                <a:path w="56514" h="952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2523553" y="241477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2499360" y="2410967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40"/>
                  </a:moveTo>
                  <a:lnTo>
                    <a:pt x="57912" y="15240"/>
                  </a:lnTo>
                </a:path>
                <a:path w="58419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2548128" y="24170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2548128" y="240944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519172" y="2409443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39"/>
                  </a:moveTo>
                  <a:lnTo>
                    <a:pt x="57911" y="15239"/>
                  </a:lnTo>
                </a:path>
                <a:path w="58419" h="15239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566416" y="241553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2566416" y="24079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2538984" y="2407919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8" y="16763"/>
                  </a:lnTo>
                </a:path>
                <a:path w="56514" h="1714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2586228" y="241249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2586228" y="240487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2557272" y="2404871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39"/>
                  </a:moveTo>
                  <a:lnTo>
                    <a:pt x="57911" y="15239"/>
                  </a:lnTo>
                </a:path>
                <a:path w="58419" h="15239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2604516" y="240791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2604516" y="24002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2577084" y="2400299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8" y="16763"/>
                  </a:lnTo>
                </a:path>
                <a:path w="56514" h="1714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2624328" y="240487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2624328" y="239572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2595372" y="2395727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19" h="18414">
                  <a:moveTo>
                    <a:pt x="0" y="18287"/>
                  </a:moveTo>
                  <a:lnTo>
                    <a:pt x="57911" y="18287"/>
                  </a:lnTo>
                </a:path>
                <a:path w="58419" h="18414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2644140" y="240182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2644140" y="239420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2615184" y="2394203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8" y="16763"/>
                  </a:lnTo>
                </a:path>
                <a:path w="56514" h="1714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2662428" y="239877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2662428" y="239115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2633472" y="2391155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19" h="17144">
                  <a:moveTo>
                    <a:pt x="0" y="16764"/>
                  </a:moveTo>
                  <a:lnTo>
                    <a:pt x="57911" y="16764"/>
                  </a:lnTo>
                </a:path>
                <a:path w="58419" h="17144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2677477" y="239496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2653284" y="2391155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40"/>
                  </a:moveTo>
                  <a:lnTo>
                    <a:pt x="56388" y="15240"/>
                  </a:lnTo>
                </a:path>
                <a:path w="56514" h="15239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2700528" y="239572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2700528" y="238658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2671572" y="2386583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19" h="17144">
                  <a:moveTo>
                    <a:pt x="0" y="16763"/>
                  </a:moveTo>
                  <a:lnTo>
                    <a:pt x="57911" y="16763"/>
                  </a:lnTo>
                </a:path>
                <a:path w="58419" h="17144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2720340" y="239115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2720340" y="23835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2691384" y="2383535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39"/>
                  </a:moveTo>
                  <a:lnTo>
                    <a:pt x="57912" y="15239"/>
                  </a:lnTo>
                </a:path>
                <a:path w="58419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2738628" y="238963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2738628" y="238201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2711196" y="2382011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7" y="15239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2758440" y="23865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7"/>
                  </a:moveTo>
                  <a:lnTo>
                    <a:pt x="4762" y="3047"/>
                  </a:lnTo>
                </a:path>
              </a:pathLst>
            </a:custGeom>
            <a:ln w="609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2758440" y="23789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2729484" y="2378963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5"/>
                  </a:moveTo>
                  <a:lnTo>
                    <a:pt x="57912" y="13715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2776728" y="23850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2776728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2749296" y="2377439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7" y="15239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2791777" y="237820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2767584" y="2374391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40"/>
                  </a:moveTo>
                  <a:lnTo>
                    <a:pt x="57912" y="15240"/>
                  </a:lnTo>
                </a:path>
                <a:path w="58419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2811589" y="237667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2787396" y="2372867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40"/>
                  </a:moveTo>
                  <a:lnTo>
                    <a:pt x="56387" y="15240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2834640" y="23789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2834640" y="23728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2805684" y="2372867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6"/>
                  </a:moveTo>
                  <a:lnTo>
                    <a:pt x="57912" y="13716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2849689" y="237591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6096"/>
                  </a:moveTo>
                  <a:lnTo>
                    <a:pt x="9525" y="6096"/>
                  </a:lnTo>
                </a:path>
                <a:path w="9525" h="635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2825496" y="2372867"/>
              <a:ext cx="56515" cy="12700"/>
            </a:xfrm>
            <a:custGeom>
              <a:avLst/>
              <a:gdLst/>
              <a:ahLst/>
              <a:cxnLst/>
              <a:rect l="l" t="t" r="r" b="b"/>
              <a:pathLst>
                <a:path w="56514" h="12700">
                  <a:moveTo>
                    <a:pt x="0" y="12192"/>
                  </a:moveTo>
                  <a:lnTo>
                    <a:pt x="56387" y="12192"/>
                  </a:lnTo>
                </a:path>
                <a:path w="56514" h="127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2872740" y="23774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2872740" y="2369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2843784" y="2369819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5"/>
                  </a:moveTo>
                  <a:lnTo>
                    <a:pt x="57912" y="13715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2892552" y="23759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2892552" y="23698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2863596" y="2369819"/>
              <a:ext cx="58419" cy="12700"/>
            </a:xfrm>
            <a:custGeom>
              <a:avLst/>
              <a:gdLst/>
              <a:ahLst/>
              <a:cxnLst/>
              <a:rect l="l" t="t" r="r" b="b"/>
              <a:pathLst>
                <a:path w="58419" h="12700">
                  <a:moveTo>
                    <a:pt x="0" y="12191"/>
                  </a:moveTo>
                  <a:lnTo>
                    <a:pt x="57912" y="12191"/>
                  </a:lnTo>
                </a:path>
                <a:path w="58419" h="127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2910840" y="237591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2910840" y="236829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2883408" y="2368295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7" y="15239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2930652" y="237591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2930652" y="236829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2901696" y="2368295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39"/>
                  </a:moveTo>
                  <a:lnTo>
                    <a:pt x="57912" y="15239"/>
                  </a:lnTo>
                </a:path>
                <a:path w="58419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2948940" y="237591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2948940" y="236829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2921508" y="2368295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7" y="15239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2968752" y="237439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2968752" y="236677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2939796" y="2366771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5"/>
                  </a:moveTo>
                  <a:lnTo>
                    <a:pt x="57912" y="13715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2988564" y="23759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2988564" y="236829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2959608" y="2368295"/>
              <a:ext cx="56515" cy="13970"/>
            </a:xfrm>
            <a:custGeom>
              <a:avLst/>
              <a:gdLst/>
              <a:ahLst/>
              <a:cxnLst/>
              <a:rect l="l" t="t" r="r" b="b"/>
              <a:pathLst>
                <a:path w="56514" h="13969">
                  <a:moveTo>
                    <a:pt x="0" y="13715"/>
                  </a:moveTo>
                  <a:lnTo>
                    <a:pt x="56387" y="13715"/>
                  </a:lnTo>
                </a:path>
                <a:path w="56514" h="1396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3006852" y="237439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3006852" y="23682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2977896" y="2368295"/>
              <a:ext cx="58419" cy="12700"/>
            </a:xfrm>
            <a:custGeom>
              <a:avLst/>
              <a:gdLst/>
              <a:ahLst/>
              <a:cxnLst/>
              <a:rect l="l" t="t" r="r" b="b"/>
              <a:pathLst>
                <a:path w="58419" h="12700">
                  <a:moveTo>
                    <a:pt x="0" y="12191"/>
                  </a:moveTo>
                  <a:lnTo>
                    <a:pt x="57912" y="12191"/>
                  </a:lnTo>
                </a:path>
                <a:path w="58419" h="1270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3026664" y="237439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3026664" y="236677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2997708" y="2366771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7" y="15239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3044952" y="237439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3044952" y="236677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3015996" y="2366771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39"/>
                  </a:moveTo>
                  <a:lnTo>
                    <a:pt x="57912" y="15239"/>
                  </a:lnTo>
                </a:path>
                <a:path w="58419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3064764" y="23759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3064764" y="236829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3035808" y="2368295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5"/>
                  </a:moveTo>
                  <a:lnTo>
                    <a:pt x="57912" y="13715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3083052" y="23774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3083052" y="237134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3055620" y="2371343"/>
              <a:ext cx="56515" cy="12700"/>
            </a:xfrm>
            <a:custGeom>
              <a:avLst/>
              <a:gdLst/>
              <a:ahLst/>
              <a:cxnLst/>
              <a:rect l="l" t="t" r="r" b="b"/>
              <a:pathLst>
                <a:path w="56514" h="12700">
                  <a:moveTo>
                    <a:pt x="0" y="12191"/>
                  </a:moveTo>
                  <a:lnTo>
                    <a:pt x="56387" y="12191"/>
                  </a:lnTo>
                </a:path>
                <a:path w="56514" h="127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3102864" y="23774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3102864" y="2369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3073908" y="2369819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5"/>
                  </a:moveTo>
                  <a:lnTo>
                    <a:pt x="57912" y="13715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3121152" y="23774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3121152" y="2369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3093720" y="2369819"/>
              <a:ext cx="56515" cy="13970"/>
            </a:xfrm>
            <a:custGeom>
              <a:avLst/>
              <a:gdLst/>
              <a:ahLst/>
              <a:cxnLst/>
              <a:rect l="l" t="t" r="r" b="b"/>
              <a:pathLst>
                <a:path w="56514" h="13969">
                  <a:moveTo>
                    <a:pt x="0" y="13715"/>
                  </a:moveTo>
                  <a:lnTo>
                    <a:pt x="56387" y="13715"/>
                  </a:lnTo>
                </a:path>
                <a:path w="56514" h="1396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3140964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3140964" y="237134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3112008" y="2371343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19" h="13969">
                  <a:moveTo>
                    <a:pt x="0" y="13715"/>
                  </a:moveTo>
                  <a:lnTo>
                    <a:pt x="57912" y="13715"/>
                  </a:lnTo>
                </a:path>
                <a:path w="58419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3156013" y="237591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6096"/>
                  </a:moveTo>
                  <a:lnTo>
                    <a:pt x="9525" y="6096"/>
                  </a:lnTo>
                </a:path>
                <a:path w="9525" h="635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3131820" y="2372867"/>
              <a:ext cx="56515" cy="12700"/>
            </a:xfrm>
            <a:custGeom>
              <a:avLst/>
              <a:gdLst/>
              <a:ahLst/>
              <a:cxnLst/>
              <a:rect l="l" t="t" r="r" b="b"/>
              <a:pathLst>
                <a:path w="56514" h="12700">
                  <a:moveTo>
                    <a:pt x="0" y="12192"/>
                  </a:moveTo>
                  <a:lnTo>
                    <a:pt x="56387" y="12192"/>
                  </a:lnTo>
                </a:path>
                <a:path w="56514" h="1270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3179064" y="237439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3179064" y="236372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3"/>
                  </a:moveTo>
                  <a:lnTo>
                    <a:pt x="4762" y="5333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3150108" y="2363723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19" h="20319">
                  <a:moveTo>
                    <a:pt x="0" y="19812"/>
                  </a:moveTo>
                  <a:lnTo>
                    <a:pt x="57912" y="19812"/>
                  </a:lnTo>
                </a:path>
                <a:path w="58419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3198876" y="237743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3198876" y="236829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3169920" y="2368295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3217164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3217164" y="2369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3188208" y="2369819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0" y="15239"/>
                  </a:moveTo>
                  <a:lnTo>
                    <a:pt x="57912" y="15239"/>
                  </a:lnTo>
                </a:path>
                <a:path w="58419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3236976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3236976" y="237134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3208020" y="2371343"/>
              <a:ext cx="58419" cy="13970"/>
            </a:xfrm>
            <a:custGeom>
              <a:avLst/>
              <a:gdLst/>
              <a:ahLst/>
              <a:cxnLst/>
              <a:rect l="l" t="t" r="r" b="b"/>
              <a:pathLst>
                <a:path w="58420" h="13969">
                  <a:moveTo>
                    <a:pt x="0" y="13715"/>
                  </a:moveTo>
                  <a:lnTo>
                    <a:pt x="57912" y="13715"/>
                  </a:lnTo>
                </a:path>
                <a:path w="58420" h="1396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3255264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3255264" y="2369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3227832" y="2369819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8" y="15239"/>
                  </a:lnTo>
                </a:path>
                <a:path w="56514" h="15239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3275076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3275076" y="2369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3246120" y="2369819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39"/>
                  </a:moveTo>
                  <a:lnTo>
                    <a:pt x="57912" y="15239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3293364" y="238048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3293364" y="237286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3265932" y="2372867"/>
              <a:ext cx="56515" cy="13970"/>
            </a:xfrm>
            <a:custGeom>
              <a:avLst/>
              <a:gdLst/>
              <a:ahLst/>
              <a:cxnLst/>
              <a:rect l="l" t="t" r="r" b="b"/>
              <a:pathLst>
                <a:path w="56514" h="13969">
                  <a:moveTo>
                    <a:pt x="0" y="13716"/>
                  </a:moveTo>
                  <a:lnTo>
                    <a:pt x="56387" y="13716"/>
                  </a:lnTo>
                </a:path>
                <a:path w="56514" h="1396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3313176" y="23789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3313176" y="237134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3284220" y="2371343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39"/>
                  </a:moveTo>
                  <a:lnTo>
                    <a:pt x="57912" y="15239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3332988" y="238048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3332988" y="237439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4762" y="3048"/>
                  </a:moveTo>
                  <a:lnTo>
                    <a:pt x="4762" y="3048"/>
                  </a:lnTo>
                </a:path>
              </a:pathLst>
            </a:custGeom>
            <a:ln w="6096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3304032" y="2374391"/>
              <a:ext cx="56515" cy="13970"/>
            </a:xfrm>
            <a:custGeom>
              <a:avLst/>
              <a:gdLst/>
              <a:ahLst/>
              <a:cxnLst/>
              <a:rect l="l" t="t" r="r" b="b"/>
              <a:pathLst>
                <a:path w="56514" h="13969">
                  <a:moveTo>
                    <a:pt x="0" y="13716"/>
                  </a:moveTo>
                  <a:lnTo>
                    <a:pt x="56387" y="13716"/>
                  </a:lnTo>
                </a:path>
                <a:path w="56514" h="1396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3346513" y="237667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3322320" y="2372867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40"/>
                  </a:moveTo>
                  <a:lnTo>
                    <a:pt x="57912" y="15240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3366325" y="237820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3342132" y="2374391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40"/>
                  </a:moveTo>
                  <a:lnTo>
                    <a:pt x="56387" y="15240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3384613" y="237667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3360420" y="2372867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40"/>
                  </a:moveTo>
                  <a:lnTo>
                    <a:pt x="57912" y="15240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3409188" y="23835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3409188" y="237591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3380232" y="2375915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39"/>
                  </a:moveTo>
                  <a:lnTo>
                    <a:pt x="57912" y="15239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3427476" y="238201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3427476" y="237286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3400044" y="2372867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4"/>
                  </a:moveTo>
                  <a:lnTo>
                    <a:pt x="56387" y="16764"/>
                  </a:lnTo>
                </a:path>
                <a:path w="56514" h="1714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3447288" y="238505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3447288" y="237591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3418332" y="2375915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3465576" y="238505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3465576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3438144" y="2377439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7" y="16763"/>
                  </a:lnTo>
                </a:path>
                <a:path w="56514" h="1714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3485388" y="238353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3485388" y="237439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3456432" y="2374391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3505200" y="238505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3505200" y="2377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3476244" y="2377439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7" y="16763"/>
                  </a:lnTo>
                </a:path>
                <a:path w="56514" h="1714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3523488" y="238658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3523488" y="23789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3494532" y="2378963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3"/>
                  </a:moveTo>
                  <a:lnTo>
                    <a:pt x="57912" y="16763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3534155" y="236524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3534155" y="235762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3506724" y="2357627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7" y="15239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3553968" y="237591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3553968" y="236677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3525011" y="2366771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3"/>
                  </a:moveTo>
                  <a:lnTo>
                    <a:pt x="57912" y="16763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3573780" y="23789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3573780" y="237134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3544824" y="2371343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0" y="15239"/>
                  </a:moveTo>
                  <a:lnTo>
                    <a:pt x="56387" y="15239"/>
                  </a:lnTo>
                </a:path>
                <a:path w="56514" h="152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3592068" y="23789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3592068" y="236981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3563111" y="2369819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3611880" y="23789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3611880" y="237134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3582924" y="2371343"/>
              <a:ext cx="56515" cy="17145"/>
            </a:xfrm>
            <a:custGeom>
              <a:avLst/>
              <a:gdLst/>
              <a:ahLst/>
              <a:cxnLst/>
              <a:rect l="l" t="t" r="r" b="b"/>
              <a:pathLst>
                <a:path w="56514" h="17144">
                  <a:moveTo>
                    <a:pt x="0" y="16763"/>
                  </a:moveTo>
                  <a:lnTo>
                    <a:pt x="56387" y="16763"/>
                  </a:lnTo>
                </a:path>
                <a:path w="56514" h="1714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3630168" y="23789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3630168" y="236981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3601211" y="2369819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3"/>
                  </a:moveTo>
                  <a:lnTo>
                    <a:pt x="57912" y="16763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3645217" y="237667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0" y="7620"/>
                  </a:moveTo>
                  <a:lnTo>
                    <a:pt x="9525" y="7620"/>
                  </a:lnTo>
                </a:path>
                <a:path w="9525" h="76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3621024" y="2372867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40"/>
                  </a:moveTo>
                  <a:lnTo>
                    <a:pt x="57912" y="15240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3668268" y="238201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3668268" y="237286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3640836" y="2372867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3688080" y="238048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3688080" y="237286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3659124" y="2372867"/>
              <a:ext cx="58419" cy="17145"/>
            </a:xfrm>
            <a:custGeom>
              <a:avLst/>
              <a:gdLst/>
              <a:ahLst/>
              <a:cxnLst/>
              <a:rect l="l" t="t" r="r" b="b"/>
              <a:pathLst>
                <a:path w="58420" h="17144">
                  <a:moveTo>
                    <a:pt x="0" y="16764"/>
                  </a:moveTo>
                  <a:lnTo>
                    <a:pt x="57912" y="16764"/>
                  </a:lnTo>
                </a:path>
                <a:path w="58420" h="1714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3706368" y="238353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3706368" y="237439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3678936" y="2374391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3726180" y="238353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3726180" y="237439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3697224" y="2374391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3745992" y="238658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3745992" y="237743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3717036" y="2377439"/>
              <a:ext cx="56515" cy="18415"/>
            </a:xfrm>
            <a:custGeom>
              <a:avLst/>
              <a:gdLst/>
              <a:ahLst/>
              <a:cxnLst/>
              <a:rect l="l" t="t" r="r" b="b"/>
              <a:pathLst>
                <a:path w="56514" h="18414">
                  <a:moveTo>
                    <a:pt x="0" y="18287"/>
                  </a:moveTo>
                  <a:lnTo>
                    <a:pt x="56387" y="18287"/>
                  </a:lnTo>
                </a:path>
                <a:path w="56514" h="1841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3764280" y="238505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3764280" y="237591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3735324" y="2375915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3784092" y="238658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3784092" y="237591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3755136" y="2375915"/>
              <a:ext cx="56515" cy="20320"/>
            </a:xfrm>
            <a:custGeom>
              <a:avLst/>
              <a:gdLst/>
              <a:ahLst/>
              <a:cxnLst/>
              <a:rect l="l" t="t" r="r" b="b"/>
              <a:pathLst>
                <a:path w="56514" h="20319">
                  <a:moveTo>
                    <a:pt x="0" y="19812"/>
                  </a:moveTo>
                  <a:lnTo>
                    <a:pt x="56387" y="19812"/>
                  </a:lnTo>
                </a:path>
                <a:path w="56514" h="2031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3802380" y="238810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3802380" y="23789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3773424" y="2378963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4">
                  <a:moveTo>
                    <a:pt x="0" y="18287"/>
                  </a:moveTo>
                  <a:lnTo>
                    <a:pt x="57912" y="18287"/>
                  </a:lnTo>
                </a:path>
                <a:path w="58420" h="1841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3822192" y="238810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3822192" y="23789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3793236" y="2378963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20" h="20319">
                  <a:moveTo>
                    <a:pt x="0" y="19812"/>
                  </a:moveTo>
                  <a:lnTo>
                    <a:pt x="57912" y="19812"/>
                  </a:lnTo>
                </a:path>
                <a:path w="58420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3840480" y="238810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3840480" y="23789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3813048" y="2378963"/>
              <a:ext cx="56515" cy="20320"/>
            </a:xfrm>
            <a:custGeom>
              <a:avLst/>
              <a:gdLst/>
              <a:ahLst/>
              <a:cxnLst/>
              <a:rect l="l" t="t" r="r" b="b"/>
              <a:pathLst>
                <a:path w="56514" h="20319">
                  <a:moveTo>
                    <a:pt x="0" y="19812"/>
                  </a:moveTo>
                  <a:lnTo>
                    <a:pt x="56387" y="19812"/>
                  </a:lnTo>
                </a:path>
                <a:path w="56514" h="2031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3860292" y="238963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1"/>
                  </a:moveTo>
                  <a:lnTo>
                    <a:pt x="4762" y="4571"/>
                  </a:lnTo>
                </a:path>
              </a:pathLst>
            </a:custGeom>
            <a:ln w="9143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3860292" y="237896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3831336" y="2378963"/>
              <a:ext cx="58419" cy="20320"/>
            </a:xfrm>
            <a:custGeom>
              <a:avLst/>
              <a:gdLst/>
              <a:ahLst/>
              <a:cxnLst/>
              <a:rect l="l" t="t" r="r" b="b"/>
              <a:pathLst>
                <a:path w="58420" h="20319">
                  <a:moveTo>
                    <a:pt x="0" y="19812"/>
                  </a:moveTo>
                  <a:lnTo>
                    <a:pt x="57912" y="19812"/>
                  </a:lnTo>
                </a:path>
                <a:path w="58420" h="203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3878580" y="239267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4762" y="4572"/>
                  </a:moveTo>
                  <a:lnTo>
                    <a:pt x="4762" y="4572"/>
                  </a:lnTo>
                </a:path>
              </a:pathLst>
            </a:custGeom>
            <a:ln w="9144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3878580" y="238201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3851148" y="2382011"/>
              <a:ext cx="56515" cy="20320"/>
            </a:xfrm>
            <a:custGeom>
              <a:avLst/>
              <a:gdLst/>
              <a:ahLst/>
              <a:cxnLst/>
              <a:rect l="l" t="t" r="r" b="b"/>
              <a:pathLst>
                <a:path w="56514" h="20319">
                  <a:moveTo>
                    <a:pt x="0" y="19812"/>
                  </a:moveTo>
                  <a:lnTo>
                    <a:pt x="56387" y="19812"/>
                  </a:lnTo>
                </a:path>
                <a:path w="56514" h="2031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3898392" y="239267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3893629" y="2380487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3869436" y="2380487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3918204" y="239420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3918204" y="238353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3889248" y="2383535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6"/>
                  </a:moveTo>
                  <a:lnTo>
                    <a:pt x="56387" y="21336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3936492" y="239420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3936492" y="238353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3907536" y="2383535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89">
                  <a:moveTo>
                    <a:pt x="0" y="21336"/>
                  </a:moveTo>
                  <a:lnTo>
                    <a:pt x="57912" y="21336"/>
                  </a:lnTo>
                </a:path>
                <a:path w="58420" h="2158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3956304" y="239572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3956304" y="2385059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3927348" y="2385059"/>
              <a:ext cx="56515" cy="21590"/>
            </a:xfrm>
            <a:custGeom>
              <a:avLst/>
              <a:gdLst/>
              <a:ahLst/>
              <a:cxnLst/>
              <a:rect l="l" t="t" r="r" b="b"/>
              <a:pathLst>
                <a:path w="56514" h="21589">
                  <a:moveTo>
                    <a:pt x="0" y="21336"/>
                  </a:moveTo>
                  <a:lnTo>
                    <a:pt x="56387" y="21336"/>
                  </a:lnTo>
                </a:path>
                <a:path w="56514" h="2158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3974592" y="239725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8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3969829" y="2385059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3945636" y="2385059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20" h="22860">
                  <a:moveTo>
                    <a:pt x="0" y="22860"/>
                  </a:moveTo>
                  <a:lnTo>
                    <a:pt x="57912" y="22860"/>
                  </a:lnTo>
                </a:path>
                <a:path w="58420" h="228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3989641" y="2385059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4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9525" y="24384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3965448" y="2385059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0" y="24384"/>
                  </a:moveTo>
                  <a:lnTo>
                    <a:pt x="57912" y="24384"/>
                  </a:lnTo>
                </a:path>
                <a:path w="58420" h="2476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4007929" y="2385059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3985260" y="2385059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7"/>
                  </a:moveTo>
                  <a:lnTo>
                    <a:pt x="56387" y="25907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4027741" y="2386583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4003548" y="2386583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7"/>
                  </a:moveTo>
                  <a:lnTo>
                    <a:pt x="57912" y="25907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4046029" y="2400299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12192"/>
                  </a:moveTo>
                  <a:lnTo>
                    <a:pt x="9525" y="12192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4050792" y="238963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762" y="5334"/>
                  </a:moveTo>
                  <a:lnTo>
                    <a:pt x="4762" y="5334"/>
                  </a:lnTo>
                </a:path>
              </a:pathLst>
            </a:custGeom>
            <a:ln w="10667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4023360" y="2389631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0" y="22859"/>
                  </a:moveTo>
                  <a:lnTo>
                    <a:pt x="56387" y="22859"/>
                  </a:lnTo>
                </a:path>
                <a:path w="56514" h="2286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4065841" y="2389644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4041648" y="2389631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7"/>
                  </a:moveTo>
                  <a:lnTo>
                    <a:pt x="57912" y="25907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4085653" y="2389631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4061460" y="2389631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7"/>
                  </a:moveTo>
                  <a:lnTo>
                    <a:pt x="56387" y="25907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4103941" y="2389644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4079748" y="2389631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7"/>
                  </a:moveTo>
                  <a:lnTo>
                    <a:pt x="57912" y="25907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4123753" y="2391155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20"/>
                  </a:lnTo>
                  <a:lnTo>
                    <a:pt x="9525" y="25920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4099560" y="2391155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4142041" y="2391155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20"/>
                  </a:lnTo>
                  <a:lnTo>
                    <a:pt x="9525" y="25920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4117848" y="2391155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8"/>
                  </a:moveTo>
                  <a:lnTo>
                    <a:pt x="57912" y="25908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4161853" y="2392679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20"/>
                  </a:lnTo>
                  <a:lnTo>
                    <a:pt x="9525" y="25920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4137660" y="2392679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8"/>
                  </a:moveTo>
                  <a:lnTo>
                    <a:pt x="57912" y="25908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4180141" y="239420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4157472" y="239420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4199953" y="239572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4175760" y="239572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4218241" y="239572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4195572" y="2395727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4238053" y="2394203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4213860" y="2394203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4257865" y="239725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4233672" y="2397251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2"/>
                  </a:moveTo>
                  <a:lnTo>
                    <a:pt x="56387" y="27432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4276153" y="239725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4251960" y="239725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4295965" y="2400299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4271772" y="2400299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4314253" y="239877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4290060" y="239877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4334065" y="239877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4309872" y="2398775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6"/>
                  </a:moveTo>
                  <a:lnTo>
                    <a:pt x="57912" y="28956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4352353" y="240182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329683" y="240182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4372165" y="240029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4347972" y="2400299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4390453" y="2401823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4367783" y="2401823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0" y="25908"/>
                  </a:moveTo>
                  <a:lnTo>
                    <a:pt x="56387" y="25908"/>
                  </a:lnTo>
                </a:path>
                <a:path w="56514" h="2603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4410265" y="2403347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2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4386072" y="2403347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0" y="25907"/>
                  </a:moveTo>
                  <a:lnTo>
                    <a:pt x="57912" y="25907"/>
                  </a:lnTo>
                </a:path>
                <a:path w="58420" h="2603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4430077" y="240182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4405883" y="240182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4448365" y="240487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4424172" y="240487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4468177" y="2404871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4443983" y="2404871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4486465" y="240639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4462272" y="240639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4506277" y="2406395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4482083" y="2406395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4524565" y="240791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4501896" y="2407919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4544377" y="2406395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4520183" y="2406395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4562665" y="240791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4539996" y="2407919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4582477" y="2407919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4558283" y="2407919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1"/>
                  </a:moveTo>
                  <a:lnTo>
                    <a:pt x="57912" y="27431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4602289" y="240791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4578096" y="2407919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0" y="28955"/>
                  </a:moveTo>
                  <a:lnTo>
                    <a:pt x="56387" y="28955"/>
                  </a:lnTo>
                </a:path>
                <a:path w="56514" h="2921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4620577" y="240791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4596383" y="2407919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4640389" y="2409443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4616196" y="2409443"/>
              <a:ext cx="56515" cy="27940"/>
            </a:xfrm>
            <a:custGeom>
              <a:avLst/>
              <a:gdLst/>
              <a:ahLst/>
              <a:cxnLst/>
              <a:rect l="l" t="t" r="r" b="b"/>
              <a:pathLst>
                <a:path w="56514" h="27939">
                  <a:moveTo>
                    <a:pt x="0" y="27431"/>
                  </a:moveTo>
                  <a:lnTo>
                    <a:pt x="56387" y="27431"/>
                  </a:lnTo>
                </a:path>
                <a:path w="56514" h="27939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4658677" y="2410967"/>
              <a:ext cx="9525" cy="27940"/>
            </a:xfrm>
            <a:custGeom>
              <a:avLst/>
              <a:gdLst/>
              <a:ahLst/>
              <a:cxnLst/>
              <a:rect l="l" t="t" r="r" b="b"/>
              <a:pathLst>
                <a:path w="9525" h="27939">
                  <a:moveTo>
                    <a:pt x="9525" y="13728"/>
                  </a:moveTo>
                  <a:lnTo>
                    <a:pt x="0" y="13728"/>
                  </a:lnTo>
                  <a:lnTo>
                    <a:pt x="0" y="27432"/>
                  </a:lnTo>
                  <a:lnTo>
                    <a:pt x="9525" y="27432"/>
                  </a:lnTo>
                  <a:lnTo>
                    <a:pt x="9525" y="13728"/>
                  </a:lnTo>
                  <a:close/>
                </a:path>
                <a:path w="9525" h="27939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4634483" y="241096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27432"/>
                  </a:moveTo>
                  <a:lnTo>
                    <a:pt x="57912" y="27432"/>
                  </a:lnTo>
                </a:path>
                <a:path w="58420" h="279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4678489" y="2409443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4654296" y="2409443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2" y="28955"/>
                  </a:lnTo>
                </a:path>
                <a:path w="58420" h="2921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4696777" y="2410967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1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4674108" y="2410967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39" h="29210">
                  <a:moveTo>
                    <a:pt x="0" y="28956"/>
                  </a:moveTo>
                  <a:lnTo>
                    <a:pt x="53339" y="28956"/>
                  </a:lnTo>
                </a:path>
                <a:path w="53339" h="2921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1655826" y="5106161"/>
              <a:ext cx="3046730" cy="0"/>
            </a:xfrm>
            <a:custGeom>
              <a:avLst/>
              <a:gdLst/>
              <a:ahLst/>
              <a:cxnLst/>
              <a:rect l="l" t="t" r="r" b="b"/>
              <a:pathLst>
                <a:path w="3046729">
                  <a:moveTo>
                    <a:pt x="0" y="0"/>
                  </a:moveTo>
                  <a:lnTo>
                    <a:pt x="0" y="0"/>
                  </a:lnTo>
                  <a:lnTo>
                    <a:pt x="3026664" y="0"/>
                  </a:lnTo>
                  <a:lnTo>
                    <a:pt x="3046476" y="0"/>
                  </a:lnTo>
                </a:path>
              </a:pathLst>
            </a:custGeom>
            <a:ln w="38100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1655826" y="3867150"/>
              <a:ext cx="3046730" cy="1239520"/>
            </a:xfrm>
            <a:custGeom>
              <a:avLst/>
              <a:gdLst/>
              <a:ahLst/>
              <a:cxnLst/>
              <a:rect l="l" t="t" r="r" b="b"/>
              <a:pathLst>
                <a:path w="3046729" h="1239520">
                  <a:moveTo>
                    <a:pt x="0" y="1239012"/>
                  </a:moveTo>
                  <a:lnTo>
                    <a:pt x="0" y="1239012"/>
                  </a:lnTo>
                  <a:lnTo>
                    <a:pt x="455675" y="1239012"/>
                  </a:lnTo>
                  <a:lnTo>
                    <a:pt x="469392" y="1066800"/>
                  </a:lnTo>
                  <a:lnTo>
                    <a:pt x="489204" y="1124712"/>
                  </a:lnTo>
                  <a:lnTo>
                    <a:pt x="509016" y="1136904"/>
                  </a:lnTo>
                  <a:lnTo>
                    <a:pt x="527304" y="1110995"/>
                  </a:lnTo>
                  <a:lnTo>
                    <a:pt x="547116" y="1074420"/>
                  </a:lnTo>
                  <a:lnTo>
                    <a:pt x="565404" y="1030224"/>
                  </a:lnTo>
                  <a:lnTo>
                    <a:pt x="585216" y="949451"/>
                  </a:lnTo>
                  <a:lnTo>
                    <a:pt x="603504" y="900683"/>
                  </a:lnTo>
                  <a:lnTo>
                    <a:pt x="623316" y="806195"/>
                  </a:lnTo>
                  <a:lnTo>
                    <a:pt x="641604" y="780288"/>
                  </a:lnTo>
                  <a:lnTo>
                    <a:pt x="661416" y="754380"/>
                  </a:lnTo>
                  <a:lnTo>
                    <a:pt x="681228" y="752856"/>
                  </a:lnTo>
                  <a:lnTo>
                    <a:pt x="699516" y="716280"/>
                  </a:lnTo>
                  <a:lnTo>
                    <a:pt x="719328" y="702563"/>
                  </a:lnTo>
                  <a:lnTo>
                    <a:pt x="737616" y="696468"/>
                  </a:lnTo>
                  <a:lnTo>
                    <a:pt x="757428" y="672083"/>
                  </a:lnTo>
                  <a:lnTo>
                    <a:pt x="775716" y="699516"/>
                  </a:lnTo>
                  <a:lnTo>
                    <a:pt x="795528" y="701039"/>
                  </a:lnTo>
                  <a:lnTo>
                    <a:pt x="813816" y="746760"/>
                  </a:lnTo>
                  <a:lnTo>
                    <a:pt x="833628" y="777239"/>
                  </a:lnTo>
                  <a:lnTo>
                    <a:pt x="873251" y="885444"/>
                  </a:lnTo>
                  <a:lnTo>
                    <a:pt x="891540" y="929639"/>
                  </a:lnTo>
                  <a:lnTo>
                    <a:pt x="911351" y="987551"/>
                  </a:lnTo>
                  <a:lnTo>
                    <a:pt x="929640" y="960119"/>
                  </a:lnTo>
                  <a:lnTo>
                    <a:pt x="949451" y="955548"/>
                  </a:lnTo>
                  <a:lnTo>
                    <a:pt x="969263" y="929639"/>
                  </a:lnTo>
                  <a:lnTo>
                    <a:pt x="987551" y="900683"/>
                  </a:lnTo>
                  <a:lnTo>
                    <a:pt x="1007363" y="851916"/>
                  </a:lnTo>
                  <a:lnTo>
                    <a:pt x="1025651" y="818388"/>
                  </a:lnTo>
                  <a:lnTo>
                    <a:pt x="1045463" y="752856"/>
                  </a:lnTo>
                  <a:lnTo>
                    <a:pt x="1063752" y="723900"/>
                  </a:lnTo>
                  <a:lnTo>
                    <a:pt x="1083564" y="650748"/>
                  </a:lnTo>
                  <a:lnTo>
                    <a:pt x="1101852" y="640080"/>
                  </a:lnTo>
                  <a:lnTo>
                    <a:pt x="1121664" y="637032"/>
                  </a:lnTo>
                  <a:lnTo>
                    <a:pt x="1141476" y="591312"/>
                  </a:lnTo>
                  <a:lnTo>
                    <a:pt x="1159764" y="603504"/>
                  </a:lnTo>
                  <a:lnTo>
                    <a:pt x="1179576" y="585216"/>
                  </a:lnTo>
                  <a:lnTo>
                    <a:pt x="1197864" y="600456"/>
                  </a:lnTo>
                  <a:lnTo>
                    <a:pt x="1217676" y="621792"/>
                  </a:lnTo>
                  <a:lnTo>
                    <a:pt x="1235964" y="635507"/>
                  </a:lnTo>
                  <a:lnTo>
                    <a:pt x="1255776" y="665988"/>
                  </a:lnTo>
                  <a:lnTo>
                    <a:pt x="1274064" y="707136"/>
                  </a:lnTo>
                  <a:lnTo>
                    <a:pt x="1293876" y="746760"/>
                  </a:lnTo>
                  <a:lnTo>
                    <a:pt x="1313688" y="815339"/>
                  </a:lnTo>
                  <a:lnTo>
                    <a:pt x="1331976" y="877824"/>
                  </a:lnTo>
                  <a:lnTo>
                    <a:pt x="1351788" y="940307"/>
                  </a:lnTo>
                  <a:lnTo>
                    <a:pt x="1370076" y="978407"/>
                  </a:lnTo>
                  <a:lnTo>
                    <a:pt x="1389888" y="1024127"/>
                  </a:lnTo>
                  <a:lnTo>
                    <a:pt x="1408176" y="1060704"/>
                  </a:lnTo>
                  <a:lnTo>
                    <a:pt x="1427988" y="1092708"/>
                  </a:lnTo>
                  <a:lnTo>
                    <a:pt x="1446276" y="1136904"/>
                  </a:lnTo>
                  <a:lnTo>
                    <a:pt x="1466088" y="1187195"/>
                  </a:lnTo>
                  <a:lnTo>
                    <a:pt x="1485900" y="1173480"/>
                  </a:lnTo>
                  <a:lnTo>
                    <a:pt x="1504188" y="1159764"/>
                  </a:lnTo>
                  <a:lnTo>
                    <a:pt x="1524000" y="1175004"/>
                  </a:lnTo>
                  <a:lnTo>
                    <a:pt x="1542288" y="1162812"/>
                  </a:lnTo>
                  <a:lnTo>
                    <a:pt x="1562100" y="1127760"/>
                  </a:lnTo>
                  <a:lnTo>
                    <a:pt x="1580388" y="1118616"/>
                  </a:lnTo>
                  <a:lnTo>
                    <a:pt x="1600200" y="1117092"/>
                  </a:lnTo>
                  <a:lnTo>
                    <a:pt x="1618488" y="1086612"/>
                  </a:lnTo>
                  <a:lnTo>
                    <a:pt x="1638300" y="1036319"/>
                  </a:lnTo>
                  <a:lnTo>
                    <a:pt x="1658112" y="1024127"/>
                  </a:lnTo>
                  <a:lnTo>
                    <a:pt x="1676400" y="998219"/>
                  </a:lnTo>
                  <a:lnTo>
                    <a:pt x="1696212" y="1056132"/>
                  </a:lnTo>
                  <a:lnTo>
                    <a:pt x="1714500" y="993648"/>
                  </a:lnTo>
                  <a:lnTo>
                    <a:pt x="1734312" y="903732"/>
                  </a:lnTo>
                  <a:lnTo>
                    <a:pt x="1752600" y="810768"/>
                  </a:lnTo>
                  <a:lnTo>
                    <a:pt x="1772412" y="762000"/>
                  </a:lnTo>
                  <a:lnTo>
                    <a:pt x="1790700" y="722376"/>
                  </a:lnTo>
                  <a:lnTo>
                    <a:pt x="1810512" y="682751"/>
                  </a:lnTo>
                  <a:lnTo>
                    <a:pt x="1830324" y="633983"/>
                  </a:lnTo>
                  <a:lnTo>
                    <a:pt x="1848612" y="606551"/>
                  </a:lnTo>
                  <a:lnTo>
                    <a:pt x="1868424" y="583692"/>
                  </a:lnTo>
                  <a:lnTo>
                    <a:pt x="1879091" y="254507"/>
                  </a:lnTo>
                  <a:lnTo>
                    <a:pt x="1898903" y="545592"/>
                  </a:lnTo>
                  <a:lnTo>
                    <a:pt x="1917191" y="486156"/>
                  </a:lnTo>
                  <a:lnTo>
                    <a:pt x="1937003" y="359663"/>
                  </a:lnTo>
                  <a:lnTo>
                    <a:pt x="1955291" y="283463"/>
                  </a:lnTo>
                  <a:lnTo>
                    <a:pt x="1975103" y="195072"/>
                  </a:lnTo>
                  <a:lnTo>
                    <a:pt x="1993391" y="156972"/>
                  </a:lnTo>
                  <a:lnTo>
                    <a:pt x="2013203" y="114300"/>
                  </a:lnTo>
                  <a:lnTo>
                    <a:pt x="2031491" y="83819"/>
                  </a:lnTo>
                  <a:lnTo>
                    <a:pt x="2051303" y="38100"/>
                  </a:lnTo>
                  <a:lnTo>
                    <a:pt x="2071115" y="10668"/>
                  </a:lnTo>
                  <a:lnTo>
                    <a:pt x="2089403" y="0"/>
                  </a:lnTo>
                  <a:lnTo>
                    <a:pt x="2109216" y="9143"/>
                  </a:lnTo>
                  <a:lnTo>
                    <a:pt x="2127504" y="30480"/>
                  </a:lnTo>
                  <a:lnTo>
                    <a:pt x="2147316" y="64007"/>
                  </a:lnTo>
                  <a:lnTo>
                    <a:pt x="2165604" y="97536"/>
                  </a:lnTo>
                  <a:lnTo>
                    <a:pt x="2185416" y="134112"/>
                  </a:lnTo>
                  <a:lnTo>
                    <a:pt x="2203704" y="182880"/>
                  </a:lnTo>
                  <a:lnTo>
                    <a:pt x="2223516" y="236219"/>
                  </a:lnTo>
                  <a:lnTo>
                    <a:pt x="2243328" y="288036"/>
                  </a:lnTo>
                  <a:lnTo>
                    <a:pt x="2261616" y="338327"/>
                  </a:lnTo>
                  <a:lnTo>
                    <a:pt x="2281428" y="382524"/>
                  </a:lnTo>
                  <a:lnTo>
                    <a:pt x="2299716" y="417575"/>
                  </a:lnTo>
                  <a:lnTo>
                    <a:pt x="2337816" y="458724"/>
                  </a:lnTo>
                  <a:lnTo>
                    <a:pt x="2357628" y="484631"/>
                  </a:lnTo>
                  <a:lnTo>
                    <a:pt x="2375916" y="502919"/>
                  </a:lnTo>
                  <a:lnTo>
                    <a:pt x="2395728" y="516636"/>
                  </a:lnTo>
                  <a:lnTo>
                    <a:pt x="2415540" y="510539"/>
                  </a:lnTo>
                  <a:lnTo>
                    <a:pt x="2433828" y="507492"/>
                  </a:lnTo>
                  <a:lnTo>
                    <a:pt x="2453640" y="509016"/>
                  </a:lnTo>
                  <a:lnTo>
                    <a:pt x="2471928" y="499872"/>
                  </a:lnTo>
                  <a:lnTo>
                    <a:pt x="2491740" y="504444"/>
                  </a:lnTo>
                  <a:lnTo>
                    <a:pt x="2510028" y="499872"/>
                  </a:lnTo>
                  <a:lnTo>
                    <a:pt x="2529840" y="495300"/>
                  </a:lnTo>
                  <a:lnTo>
                    <a:pt x="2548128" y="477012"/>
                  </a:lnTo>
                  <a:lnTo>
                    <a:pt x="2567940" y="457200"/>
                  </a:lnTo>
                  <a:lnTo>
                    <a:pt x="2587752" y="440436"/>
                  </a:lnTo>
                  <a:lnTo>
                    <a:pt x="2606040" y="429768"/>
                  </a:lnTo>
                  <a:lnTo>
                    <a:pt x="2625852" y="408431"/>
                  </a:lnTo>
                  <a:lnTo>
                    <a:pt x="2644140" y="397763"/>
                  </a:lnTo>
                  <a:lnTo>
                    <a:pt x="2663952" y="391668"/>
                  </a:lnTo>
                  <a:lnTo>
                    <a:pt x="2682240" y="393192"/>
                  </a:lnTo>
                  <a:lnTo>
                    <a:pt x="2702052" y="391668"/>
                  </a:lnTo>
                  <a:lnTo>
                    <a:pt x="2720340" y="382524"/>
                  </a:lnTo>
                  <a:lnTo>
                    <a:pt x="2740152" y="358139"/>
                  </a:lnTo>
                  <a:lnTo>
                    <a:pt x="2759964" y="329183"/>
                  </a:lnTo>
                  <a:lnTo>
                    <a:pt x="2778252" y="292607"/>
                  </a:lnTo>
                  <a:lnTo>
                    <a:pt x="2798064" y="266700"/>
                  </a:lnTo>
                  <a:lnTo>
                    <a:pt x="2816352" y="249936"/>
                  </a:lnTo>
                  <a:lnTo>
                    <a:pt x="2836164" y="227075"/>
                  </a:lnTo>
                  <a:lnTo>
                    <a:pt x="2854452" y="211836"/>
                  </a:lnTo>
                  <a:lnTo>
                    <a:pt x="2874264" y="192024"/>
                  </a:lnTo>
                  <a:lnTo>
                    <a:pt x="2892552" y="181356"/>
                  </a:lnTo>
                  <a:lnTo>
                    <a:pt x="2912364" y="192024"/>
                  </a:lnTo>
                  <a:lnTo>
                    <a:pt x="2932176" y="179831"/>
                  </a:lnTo>
                  <a:lnTo>
                    <a:pt x="2950464" y="160019"/>
                  </a:lnTo>
                  <a:lnTo>
                    <a:pt x="2970276" y="143256"/>
                  </a:lnTo>
                  <a:lnTo>
                    <a:pt x="2988564" y="126492"/>
                  </a:lnTo>
                  <a:lnTo>
                    <a:pt x="3008376" y="143256"/>
                  </a:lnTo>
                  <a:lnTo>
                    <a:pt x="3026664" y="147827"/>
                  </a:lnTo>
                  <a:lnTo>
                    <a:pt x="3046476" y="153924"/>
                  </a:lnTo>
                </a:path>
              </a:pathLst>
            </a:custGeom>
            <a:ln w="38100">
              <a:solidFill>
                <a:srgbClr val="FFDF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1655826" y="3167633"/>
              <a:ext cx="3046730" cy="1946910"/>
            </a:xfrm>
            <a:custGeom>
              <a:avLst/>
              <a:gdLst/>
              <a:ahLst/>
              <a:cxnLst/>
              <a:rect l="l" t="t" r="r" b="b"/>
              <a:pathLst>
                <a:path w="3046729" h="1946910">
                  <a:moveTo>
                    <a:pt x="0" y="1938527"/>
                  </a:moveTo>
                  <a:lnTo>
                    <a:pt x="0" y="1938527"/>
                  </a:lnTo>
                  <a:lnTo>
                    <a:pt x="455675" y="1938527"/>
                  </a:lnTo>
                  <a:lnTo>
                    <a:pt x="469392" y="1937003"/>
                  </a:lnTo>
                  <a:lnTo>
                    <a:pt x="480123" y="1946909"/>
                  </a:lnTo>
                </a:path>
                <a:path w="3046729" h="1946910">
                  <a:moveTo>
                    <a:pt x="527700" y="1946909"/>
                  </a:moveTo>
                  <a:lnTo>
                    <a:pt x="547116" y="1909571"/>
                  </a:lnTo>
                  <a:lnTo>
                    <a:pt x="565404" y="1844039"/>
                  </a:lnTo>
                  <a:lnTo>
                    <a:pt x="585216" y="1751076"/>
                  </a:lnTo>
                  <a:lnTo>
                    <a:pt x="603504" y="1676399"/>
                  </a:lnTo>
                  <a:lnTo>
                    <a:pt x="623316" y="1583435"/>
                  </a:lnTo>
                  <a:lnTo>
                    <a:pt x="641604" y="1508759"/>
                  </a:lnTo>
                  <a:lnTo>
                    <a:pt x="661416" y="1456943"/>
                  </a:lnTo>
                  <a:lnTo>
                    <a:pt x="681228" y="1427988"/>
                  </a:lnTo>
                  <a:lnTo>
                    <a:pt x="699516" y="1391411"/>
                  </a:lnTo>
                  <a:lnTo>
                    <a:pt x="719328" y="1379220"/>
                  </a:lnTo>
                  <a:lnTo>
                    <a:pt x="737616" y="1359408"/>
                  </a:lnTo>
                  <a:lnTo>
                    <a:pt x="757428" y="1315211"/>
                  </a:lnTo>
                  <a:lnTo>
                    <a:pt x="775716" y="1327403"/>
                  </a:lnTo>
                  <a:lnTo>
                    <a:pt x="795528" y="1315211"/>
                  </a:lnTo>
                  <a:lnTo>
                    <a:pt x="813816" y="1347215"/>
                  </a:lnTo>
                  <a:lnTo>
                    <a:pt x="833628" y="1363979"/>
                  </a:lnTo>
                  <a:lnTo>
                    <a:pt x="873251" y="1403603"/>
                  </a:lnTo>
                  <a:lnTo>
                    <a:pt x="891540" y="1443227"/>
                  </a:lnTo>
                  <a:lnTo>
                    <a:pt x="911351" y="1446276"/>
                  </a:lnTo>
                  <a:lnTo>
                    <a:pt x="929640" y="1434083"/>
                  </a:lnTo>
                  <a:lnTo>
                    <a:pt x="949451" y="1400555"/>
                  </a:lnTo>
                  <a:lnTo>
                    <a:pt x="969263" y="1379220"/>
                  </a:lnTo>
                  <a:lnTo>
                    <a:pt x="987551" y="1365503"/>
                  </a:lnTo>
                  <a:lnTo>
                    <a:pt x="1007363" y="1298447"/>
                  </a:lnTo>
                  <a:lnTo>
                    <a:pt x="1025651" y="1278635"/>
                  </a:lnTo>
                  <a:lnTo>
                    <a:pt x="1045463" y="1225295"/>
                  </a:lnTo>
                  <a:lnTo>
                    <a:pt x="1063752" y="1191767"/>
                  </a:lnTo>
                  <a:lnTo>
                    <a:pt x="1083564" y="1094232"/>
                  </a:lnTo>
                  <a:lnTo>
                    <a:pt x="1101852" y="1040891"/>
                  </a:lnTo>
                  <a:lnTo>
                    <a:pt x="1121664" y="976883"/>
                  </a:lnTo>
                  <a:lnTo>
                    <a:pt x="1141476" y="911351"/>
                  </a:lnTo>
                  <a:lnTo>
                    <a:pt x="1159764" y="914399"/>
                  </a:lnTo>
                  <a:lnTo>
                    <a:pt x="1179576" y="877823"/>
                  </a:lnTo>
                  <a:lnTo>
                    <a:pt x="1197864" y="893063"/>
                  </a:lnTo>
                  <a:lnTo>
                    <a:pt x="1217676" y="897635"/>
                  </a:lnTo>
                  <a:lnTo>
                    <a:pt x="1235964" y="906779"/>
                  </a:lnTo>
                  <a:lnTo>
                    <a:pt x="1255776" y="957071"/>
                  </a:lnTo>
                  <a:lnTo>
                    <a:pt x="1274064" y="966215"/>
                  </a:lnTo>
                  <a:lnTo>
                    <a:pt x="1293876" y="1011935"/>
                  </a:lnTo>
                  <a:lnTo>
                    <a:pt x="1313688" y="1066799"/>
                  </a:lnTo>
                  <a:lnTo>
                    <a:pt x="1331976" y="1110995"/>
                  </a:lnTo>
                  <a:lnTo>
                    <a:pt x="1351788" y="1170432"/>
                  </a:lnTo>
                  <a:lnTo>
                    <a:pt x="1370076" y="1208532"/>
                  </a:lnTo>
                  <a:lnTo>
                    <a:pt x="1389888" y="1257299"/>
                  </a:lnTo>
                  <a:lnTo>
                    <a:pt x="1408176" y="1281683"/>
                  </a:lnTo>
                  <a:lnTo>
                    <a:pt x="1427988" y="1312164"/>
                  </a:lnTo>
                  <a:lnTo>
                    <a:pt x="1446276" y="1357883"/>
                  </a:lnTo>
                  <a:lnTo>
                    <a:pt x="1466088" y="1386839"/>
                  </a:lnTo>
                  <a:lnTo>
                    <a:pt x="1485900" y="1389888"/>
                  </a:lnTo>
                  <a:lnTo>
                    <a:pt x="1504188" y="1397508"/>
                  </a:lnTo>
                  <a:lnTo>
                    <a:pt x="1524000" y="1427988"/>
                  </a:lnTo>
                  <a:lnTo>
                    <a:pt x="1542288" y="1444752"/>
                  </a:lnTo>
                  <a:lnTo>
                    <a:pt x="1562100" y="1434083"/>
                  </a:lnTo>
                  <a:lnTo>
                    <a:pt x="1580388" y="1408176"/>
                  </a:lnTo>
                  <a:lnTo>
                    <a:pt x="1600200" y="1386839"/>
                  </a:lnTo>
                  <a:lnTo>
                    <a:pt x="1618488" y="1370076"/>
                  </a:lnTo>
                  <a:lnTo>
                    <a:pt x="1638300" y="1333499"/>
                  </a:lnTo>
                  <a:lnTo>
                    <a:pt x="1658112" y="1313688"/>
                  </a:lnTo>
                  <a:lnTo>
                    <a:pt x="1676400" y="1284732"/>
                  </a:lnTo>
                  <a:lnTo>
                    <a:pt x="1696212" y="1237488"/>
                  </a:lnTo>
                  <a:lnTo>
                    <a:pt x="1714500" y="1181099"/>
                  </a:lnTo>
                  <a:lnTo>
                    <a:pt x="1734312" y="1147571"/>
                  </a:lnTo>
                  <a:lnTo>
                    <a:pt x="1752600" y="1095755"/>
                  </a:lnTo>
                  <a:lnTo>
                    <a:pt x="1772412" y="1062227"/>
                  </a:lnTo>
                  <a:lnTo>
                    <a:pt x="1790700" y="1008888"/>
                  </a:lnTo>
                  <a:lnTo>
                    <a:pt x="1810512" y="964691"/>
                  </a:lnTo>
                  <a:lnTo>
                    <a:pt x="1830324" y="911351"/>
                  </a:lnTo>
                  <a:lnTo>
                    <a:pt x="1848612" y="861059"/>
                  </a:lnTo>
                  <a:lnTo>
                    <a:pt x="1868424" y="815339"/>
                  </a:lnTo>
                  <a:lnTo>
                    <a:pt x="1879091" y="519683"/>
                  </a:lnTo>
                  <a:lnTo>
                    <a:pt x="1898903" y="742188"/>
                  </a:lnTo>
                  <a:lnTo>
                    <a:pt x="1917191" y="707135"/>
                  </a:lnTo>
                  <a:lnTo>
                    <a:pt x="1937003" y="573023"/>
                  </a:lnTo>
                  <a:lnTo>
                    <a:pt x="1955291" y="486155"/>
                  </a:lnTo>
                  <a:lnTo>
                    <a:pt x="1975103" y="423671"/>
                  </a:lnTo>
                  <a:lnTo>
                    <a:pt x="2013203" y="368807"/>
                  </a:lnTo>
                  <a:lnTo>
                    <a:pt x="2031491" y="345948"/>
                  </a:lnTo>
                  <a:lnTo>
                    <a:pt x="2051303" y="303275"/>
                  </a:lnTo>
                  <a:lnTo>
                    <a:pt x="2071115" y="283463"/>
                  </a:lnTo>
                  <a:lnTo>
                    <a:pt x="2089403" y="271271"/>
                  </a:lnTo>
                  <a:lnTo>
                    <a:pt x="2109216" y="275843"/>
                  </a:lnTo>
                  <a:lnTo>
                    <a:pt x="2127504" y="286512"/>
                  </a:lnTo>
                  <a:lnTo>
                    <a:pt x="2147316" y="294131"/>
                  </a:lnTo>
                  <a:lnTo>
                    <a:pt x="2165604" y="312419"/>
                  </a:lnTo>
                  <a:lnTo>
                    <a:pt x="2185416" y="344424"/>
                  </a:lnTo>
                  <a:lnTo>
                    <a:pt x="2203704" y="374903"/>
                  </a:lnTo>
                  <a:lnTo>
                    <a:pt x="2223516" y="416051"/>
                  </a:lnTo>
                  <a:lnTo>
                    <a:pt x="2243328" y="454151"/>
                  </a:lnTo>
                  <a:lnTo>
                    <a:pt x="2261616" y="490727"/>
                  </a:lnTo>
                  <a:lnTo>
                    <a:pt x="2281428" y="536447"/>
                  </a:lnTo>
                  <a:lnTo>
                    <a:pt x="2299716" y="560832"/>
                  </a:lnTo>
                  <a:lnTo>
                    <a:pt x="2319528" y="582167"/>
                  </a:lnTo>
                  <a:lnTo>
                    <a:pt x="2337816" y="597407"/>
                  </a:lnTo>
                  <a:lnTo>
                    <a:pt x="2357628" y="609599"/>
                  </a:lnTo>
                  <a:lnTo>
                    <a:pt x="2375916" y="612647"/>
                  </a:lnTo>
                  <a:lnTo>
                    <a:pt x="2395728" y="629411"/>
                  </a:lnTo>
                  <a:lnTo>
                    <a:pt x="2415540" y="629411"/>
                  </a:lnTo>
                  <a:lnTo>
                    <a:pt x="2433828" y="620267"/>
                  </a:lnTo>
                  <a:lnTo>
                    <a:pt x="2453640" y="605027"/>
                  </a:lnTo>
                  <a:lnTo>
                    <a:pt x="2471928" y="608076"/>
                  </a:lnTo>
                  <a:lnTo>
                    <a:pt x="2491740" y="595883"/>
                  </a:lnTo>
                  <a:lnTo>
                    <a:pt x="2510028" y="579119"/>
                  </a:lnTo>
                  <a:lnTo>
                    <a:pt x="2529840" y="565403"/>
                  </a:lnTo>
                  <a:lnTo>
                    <a:pt x="2548128" y="534923"/>
                  </a:lnTo>
                  <a:lnTo>
                    <a:pt x="2567940" y="516635"/>
                  </a:lnTo>
                  <a:lnTo>
                    <a:pt x="2587752" y="498347"/>
                  </a:lnTo>
                  <a:lnTo>
                    <a:pt x="2606040" y="473963"/>
                  </a:lnTo>
                  <a:lnTo>
                    <a:pt x="2625852" y="446531"/>
                  </a:lnTo>
                  <a:lnTo>
                    <a:pt x="2644140" y="425195"/>
                  </a:lnTo>
                  <a:lnTo>
                    <a:pt x="2663952" y="402336"/>
                  </a:lnTo>
                  <a:lnTo>
                    <a:pt x="2682240" y="399288"/>
                  </a:lnTo>
                  <a:lnTo>
                    <a:pt x="2702052" y="376427"/>
                  </a:lnTo>
                  <a:lnTo>
                    <a:pt x="2720340" y="350519"/>
                  </a:lnTo>
                  <a:lnTo>
                    <a:pt x="2740152" y="327660"/>
                  </a:lnTo>
                  <a:lnTo>
                    <a:pt x="2759964" y="300227"/>
                  </a:lnTo>
                  <a:lnTo>
                    <a:pt x="2778252" y="281939"/>
                  </a:lnTo>
                  <a:lnTo>
                    <a:pt x="2798064" y="249936"/>
                  </a:lnTo>
                  <a:lnTo>
                    <a:pt x="2816352" y="220979"/>
                  </a:lnTo>
                  <a:lnTo>
                    <a:pt x="2836164" y="198119"/>
                  </a:lnTo>
                  <a:lnTo>
                    <a:pt x="2854452" y="175260"/>
                  </a:lnTo>
                  <a:lnTo>
                    <a:pt x="2874264" y="152400"/>
                  </a:lnTo>
                  <a:lnTo>
                    <a:pt x="2892552" y="129539"/>
                  </a:lnTo>
                  <a:lnTo>
                    <a:pt x="2912364" y="112775"/>
                  </a:lnTo>
                  <a:lnTo>
                    <a:pt x="2932176" y="92963"/>
                  </a:lnTo>
                  <a:lnTo>
                    <a:pt x="2950464" y="68579"/>
                  </a:lnTo>
                  <a:lnTo>
                    <a:pt x="2970276" y="48767"/>
                  </a:lnTo>
                  <a:lnTo>
                    <a:pt x="2988564" y="28955"/>
                  </a:lnTo>
                  <a:lnTo>
                    <a:pt x="3008376" y="21336"/>
                  </a:lnTo>
                  <a:lnTo>
                    <a:pt x="3026664" y="12191"/>
                  </a:lnTo>
                  <a:lnTo>
                    <a:pt x="3046476" y="0"/>
                  </a:lnTo>
                </a:path>
              </a:pathLst>
            </a:custGeom>
            <a:ln w="38100">
              <a:solidFill>
                <a:srgbClr val="FFC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1655826" y="2410205"/>
              <a:ext cx="3046730" cy="2704465"/>
            </a:xfrm>
            <a:custGeom>
              <a:avLst/>
              <a:gdLst/>
              <a:ahLst/>
              <a:cxnLst/>
              <a:rect l="l" t="t" r="r" b="b"/>
              <a:pathLst>
                <a:path w="3046729" h="2704465">
                  <a:moveTo>
                    <a:pt x="0" y="2695956"/>
                  </a:moveTo>
                  <a:lnTo>
                    <a:pt x="0" y="2695956"/>
                  </a:lnTo>
                  <a:lnTo>
                    <a:pt x="455675" y="2695956"/>
                  </a:lnTo>
                  <a:lnTo>
                    <a:pt x="456315" y="2704338"/>
                  </a:lnTo>
                </a:path>
                <a:path w="3046729" h="2704465">
                  <a:moveTo>
                    <a:pt x="503162" y="2704338"/>
                  </a:moveTo>
                  <a:lnTo>
                    <a:pt x="527304" y="2628900"/>
                  </a:lnTo>
                  <a:lnTo>
                    <a:pt x="547116" y="2546604"/>
                  </a:lnTo>
                  <a:lnTo>
                    <a:pt x="565404" y="2464308"/>
                  </a:lnTo>
                  <a:lnTo>
                    <a:pt x="585216" y="2336292"/>
                  </a:lnTo>
                  <a:lnTo>
                    <a:pt x="603504" y="2234184"/>
                  </a:lnTo>
                  <a:lnTo>
                    <a:pt x="623316" y="2101596"/>
                  </a:lnTo>
                  <a:lnTo>
                    <a:pt x="641604" y="2020824"/>
                  </a:lnTo>
                  <a:lnTo>
                    <a:pt x="661416" y="1915668"/>
                  </a:lnTo>
                  <a:lnTo>
                    <a:pt x="681228" y="1862328"/>
                  </a:lnTo>
                  <a:lnTo>
                    <a:pt x="699516" y="1776984"/>
                  </a:lnTo>
                  <a:lnTo>
                    <a:pt x="719328" y="1709928"/>
                  </a:lnTo>
                  <a:lnTo>
                    <a:pt x="737616" y="1641348"/>
                  </a:lnTo>
                  <a:lnTo>
                    <a:pt x="757428" y="1569720"/>
                  </a:lnTo>
                  <a:lnTo>
                    <a:pt x="775716" y="1556004"/>
                  </a:lnTo>
                  <a:lnTo>
                    <a:pt x="795528" y="1516380"/>
                  </a:lnTo>
                  <a:lnTo>
                    <a:pt x="813816" y="1488948"/>
                  </a:lnTo>
                  <a:lnTo>
                    <a:pt x="833628" y="1467612"/>
                  </a:lnTo>
                  <a:lnTo>
                    <a:pt x="873251" y="1444752"/>
                  </a:lnTo>
                  <a:lnTo>
                    <a:pt x="891540" y="1443228"/>
                  </a:lnTo>
                  <a:lnTo>
                    <a:pt x="911351" y="1415796"/>
                  </a:lnTo>
                  <a:lnTo>
                    <a:pt x="929640" y="1414272"/>
                  </a:lnTo>
                  <a:lnTo>
                    <a:pt x="949451" y="1374648"/>
                  </a:lnTo>
                  <a:lnTo>
                    <a:pt x="969263" y="1322832"/>
                  </a:lnTo>
                  <a:lnTo>
                    <a:pt x="987551" y="1266444"/>
                  </a:lnTo>
                  <a:lnTo>
                    <a:pt x="1007363" y="1228344"/>
                  </a:lnTo>
                  <a:lnTo>
                    <a:pt x="1025651" y="1171956"/>
                  </a:lnTo>
                  <a:lnTo>
                    <a:pt x="1045463" y="1104900"/>
                  </a:lnTo>
                  <a:lnTo>
                    <a:pt x="1063752" y="1053084"/>
                  </a:lnTo>
                  <a:lnTo>
                    <a:pt x="1083564" y="986028"/>
                  </a:lnTo>
                  <a:lnTo>
                    <a:pt x="1101852" y="943356"/>
                  </a:lnTo>
                  <a:lnTo>
                    <a:pt x="1121664" y="902208"/>
                  </a:lnTo>
                  <a:lnTo>
                    <a:pt x="1141476" y="868680"/>
                  </a:lnTo>
                  <a:lnTo>
                    <a:pt x="1159764" y="845820"/>
                  </a:lnTo>
                  <a:lnTo>
                    <a:pt x="1179576" y="810768"/>
                  </a:lnTo>
                  <a:lnTo>
                    <a:pt x="1197864" y="800100"/>
                  </a:lnTo>
                  <a:lnTo>
                    <a:pt x="1217676" y="787908"/>
                  </a:lnTo>
                  <a:lnTo>
                    <a:pt x="1235964" y="777240"/>
                  </a:lnTo>
                  <a:lnTo>
                    <a:pt x="1255776" y="766572"/>
                  </a:lnTo>
                  <a:lnTo>
                    <a:pt x="1274064" y="762000"/>
                  </a:lnTo>
                  <a:lnTo>
                    <a:pt x="1293876" y="754380"/>
                  </a:lnTo>
                  <a:lnTo>
                    <a:pt x="1313688" y="769620"/>
                  </a:lnTo>
                  <a:lnTo>
                    <a:pt x="1331976" y="777240"/>
                  </a:lnTo>
                  <a:lnTo>
                    <a:pt x="1351788" y="789432"/>
                  </a:lnTo>
                  <a:lnTo>
                    <a:pt x="1370076" y="780288"/>
                  </a:lnTo>
                  <a:lnTo>
                    <a:pt x="1389888" y="783336"/>
                  </a:lnTo>
                  <a:lnTo>
                    <a:pt x="1408176" y="781812"/>
                  </a:lnTo>
                  <a:lnTo>
                    <a:pt x="1427988" y="778764"/>
                  </a:lnTo>
                  <a:lnTo>
                    <a:pt x="1446276" y="772668"/>
                  </a:lnTo>
                  <a:lnTo>
                    <a:pt x="1466088" y="763524"/>
                  </a:lnTo>
                  <a:lnTo>
                    <a:pt x="1485900" y="754380"/>
                  </a:lnTo>
                  <a:lnTo>
                    <a:pt x="1504188" y="737616"/>
                  </a:lnTo>
                  <a:lnTo>
                    <a:pt x="1524000" y="720852"/>
                  </a:lnTo>
                  <a:lnTo>
                    <a:pt x="1542288" y="704088"/>
                  </a:lnTo>
                  <a:lnTo>
                    <a:pt x="1562100" y="676656"/>
                  </a:lnTo>
                  <a:lnTo>
                    <a:pt x="1580388" y="649224"/>
                  </a:lnTo>
                  <a:lnTo>
                    <a:pt x="1600200" y="620268"/>
                  </a:lnTo>
                  <a:lnTo>
                    <a:pt x="1618488" y="597408"/>
                  </a:lnTo>
                  <a:lnTo>
                    <a:pt x="1638300" y="571500"/>
                  </a:lnTo>
                  <a:lnTo>
                    <a:pt x="1658112" y="548640"/>
                  </a:lnTo>
                  <a:lnTo>
                    <a:pt x="1676400" y="521208"/>
                  </a:lnTo>
                  <a:lnTo>
                    <a:pt x="1696212" y="499872"/>
                  </a:lnTo>
                  <a:lnTo>
                    <a:pt x="1714500" y="472440"/>
                  </a:lnTo>
                  <a:lnTo>
                    <a:pt x="1734312" y="446532"/>
                  </a:lnTo>
                  <a:lnTo>
                    <a:pt x="1752600" y="413004"/>
                  </a:lnTo>
                  <a:lnTo>
                    <a:pt x="1772412" y="385572"/>
                  </a:lnTo>
                  <a:lnTo>
                    <a:pt x="1790700" y="362712"/>
                  </a:lnTo>
                  <a:lnTo>
                    <a:pt x="1810512" y="344424"/>
                  </a:lnTo>
                  <a:lnTo>
                    <a:pt x="1830324" y="318516"/>
                  </a:lnTo>
                  <a:lnTo>
                    <a:pt x="1848612" y="300228"/>
                  </a:lnTo>
                  <a:lnTo>
                    <a:pt x="1868424" y="283464"/>
                  </a:lnTo>
                  <a:lnTo>
                    <a:pt x="1879091" y="192024"/>
                  </a:lnTo>
                  <a:lnTo>
                    <a:pt x="1898903" y="230124"/>
                  </a:lnTo>
                  <a:lnTo>
                    <a:pt x="1917191" y="227076"/>
                  </a:lnTo>
                  <a:lnTo>
                    <a:pt x="1937003" y="202692"/>
                  </a:lnTo>
                  <a:lnTo>
                    <a:pt x="1955291" y="193548"/>
                  </a:lnTo>
                  <a:lnTo>
                    <a:pt x="1975103" y="181356"/>
                  </a:lnTo>
                  <a:lnTo>
                    <a:pt x="1993391" y="181356"/>
                  </a:lnTo>
                  <a:lnTo>
                    <a:pt x="2013203" y="179832"/>
                  </a:lnTo>
                  <a:lnTo>
                    <a:pt x="2031491" y="179832"/>
                  </a:lnTo>
                  <a:lnTo>
                    <a:pt x="2051303" y="176784"/>
                  </a:lnTo>
                  <a:lnTo>
                    <a:pt x="2071115" y="175260"/>
                  </a:lnTo>
                  <a:lnTo>
                    <a:pt x="2089403" y="173736"/>
                  </a:lnTo>
                  <a:lnTo>
                    <a:pt x="2109216" y="173736"/>
                  </a:lnTo>
                  <a:lnTo>
                    <a:pt x="2127504" y="173736"/>
                  </a:lnTo>
                  <a:lnTo>
                    <a:pt x="2147316" y="172212"/>
                  </a:lnTo>
                  <a:lnTo>
                    <a:pt x="2165604" y="173736"/>
                  </a:lnTo>
                  <a:lnTo>
                    <a:pt x="2185416" y="170688"/>
                  </a:lnTo>
                  <a:lnTo>
                    <a:pt x="2203704" y="169164"/>
                  </a:lnTo>
                  <a:lnTo>
                    <a:pt x="2223516" y="166116"/>
                  </a:lnTo>
                  <a:lnTo>
                    <a:pt x="2243328" y="161544"/>
                  </a:lnTo>
                  <a:lnTo>
                    <a:pt x="2261616" y="161544"/>
                  </a:lnTo>
                  <a:lnTo>
                    <a:pt x="2281428" y="156972"/>
                  </a:lnTo>
                  <a:lnTo>
                    <a:pt x="2299716" y="153924"/>
                  </a:lnTo>
                  <a:lnTo>
                    <a:pt x="2319528" y="152400"/>
                  </a:lnTo>
                  <a:lnTo>
                    <a:pt x="2337816" y="147828"/>
                  </a:lnTo>
                  <a:lnTo>
                    <a:pt x="2357628" y="140208"/>
                  </a:lnTo>
                  <a:lnTo>
                    <a:pt x="2375916" y="135636"/>
                  </a:lnTo>
                  <a:lnTo>
                    <a:pt x="2395728" y="129540"/>
                  </a:lnTo>
                  <a:lnTo>
                    <a:pt x="2415540" y="124968"/>
                  </a:lnTo>
                  <a:lnTo>
                    <a:pt x="2433828" y="118872"/>
                  </a:lnTo>
                  <a:lnTo>
                    <a:pt x="2453640" y="112776"/>
                  </a:lnTo>
                  <a:lnTo>
                    <a:pt x="2471928" y="108204"/>
                  </a:lnTo>
                  <a:lnTo>
                    <a:pt x="2491740" y="103632"/>
                  </a:lnTo>
                  <a:lnTo>
                    <a:pt x="2510028" y="96012"/>
                  </a:lnTo>
                  <a:lnTo>
                    <a:pt x="2529840" y="91440"/>
                  </a:lnTo>
                  <a:lnTo>
                    <a:pt x="2548128" y="86868"/>
                  </a:lnTo>
                  <a:lnTo>
                    <a:pt x="2567940" y="80772"/>
                  </a:lnTo>
                  <a:lnTo>
                    <a:pt x="2587752" y="73152"/>
                  </a:lnTo>
                  <a:lnTo>
                    <a:pt x="2606040" y="68580"/>
                  </a:lnTo>
                  <a:lnTo>
                    <a:pt x="2625852" y="64008"/>
                  </a:lnTo>
                  <a:lnTo>
                    <a:pt x="2644140" y="60960"/>
                  </a:lnTo>
                  <a:lnTo>
                    <a:pt x="2663952" y="56388"/>
                  </a:lnTo>
                  <a:lnTo>
                    <a:pt x="2682240" y="50292"/>
                  </a:lnTo>
                  <a:lnTo>
                    <a:pt x="2702052" y="48768"/>
                  </a:lnTo>
                  <a:lnTo>
                    <a:pt x="2720340" y="44196"/>
                  </a:lnTo>
                  <a:lnTo>
                    <a:pt x="2740152" y="39624"/>
                  </a:lnTo>
                  <a:lnTo>
                    <a:pt x="2759964" y="35052"/>
                  </a:lnTo>
                  <a:lnTo>
                    <a:pt x="2778252" y="28956"/>
                  </a:lnTo>
                  <a:lnTo>
                    <a:pt x="2798064" y="24384"/>
                  </a:lnTo>
                  <a:lnTo>
                    <a:pt x="2816352" y="19812"/>
                  </a:lnTo>
                  <a:lnTo>
                    <a:pt x="2836164" y="16764"/>
                  </a:lnTo>
                  <a:lnTo>
                    <a:pt x="2854452" y="13716"/>
                  </a:lnTo>
                  <a:lnTo>
                    <a:pt x="2874264" y="13716"/>
                  </a:lnTo>
                  <a:lnTo>
                    <a:pt x="2892552" y="12192"/>
                  </a:lnTo>
                  <a:lnTo>
                    <a:pt x="2912364" y="10668"/>
                  </a:lnTo>
                  <a:lnTo>
                    <a:pt x="2932176" y="6096"/>
                  </a:lnTo>
                  <a:lnTo>
                    <a:pt x="2950464" y="1524"/>
                  </a:lnTo>
                  <a:lnTo>
                    <a:pt x="2970276" y="1524"/>
                  </a:lnTo>
                  <a:lnTo>
                    <a:pt x="2988564" y="4572"/>
                  </a:lnTo>
                  <a:lnTo>
                    <a:pt x="3008376" y="1524"/>
                  </a:lnTo>
                  <a:lnTo>
                    <a:pt x="3026664" y="1524"/>
                  </a:lnTo>
                  <a:lnTo>
                    <a:pt x="3046476" y="0"/>
                  </a:lnTo>
                </a:path>
              </a:pathLst>
            </a:custGeom>
            <a:ln w="38100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1655826" y="2346197"/>
              <a:ext cx="3046730" cy="2768600"/>
            </a:xfrm>
            <a:custGeom>
              <a:avLst/>
              <a:gdLst/>
              <a:ahLst/>
              <a:cxnLst/>
              <a:rect l="l" t="t" r="r" b="b"/>
              <a:pathLst>
                <a:path w="3046729" h="2768600">
                  <a:moveTo>
                    <a:pt x="0" y="2759964"/>
                  </a:moveTo>
                  <a:lnTo>
                    <a:pt x="0" y="2759964"/>
                  </a:lnTo>
                  <a:lnTo>
                    <a:pt x="455675" y="2759964"/>
                  </a:lnTo>
                  <a:lnTo>
                    <a:pt x="456114" y="2768346"/>
                  </a:lnTo>
                </a:path>
                <a:path w="3046729" h="2768600">
                  <a:moveTo>
                    <a:pt x="519952" y="2768346"/>
                  </a:moveTo>
                  <a:lnTo>
                    <a:pt x="527304" y="2737104"/>
                  </a:lnTo>
                  <a:lnTo>
                    <a:pt x="547116" y="2628900"/>
                  </a:lnTo>
                  <a:lnTo>
                    <a:pt x="565404" y="2458212"/>
                  </a:lnTo>
                  <a:lnTo>
                    <a:pt x="585216" y="2284476"/>
                  </a:lnTo>
                  <a:lnTo>
                    <a:pt x="603504" y="2139696"/>
                  </a:lnTo>
                  <a:lnTo>
                    <a:pt x="623316" y="1975103"/>
                  </a:lnTo>
                  <a:lnTo>
                    <a:pt x="641604" y="1885188"/>
                  </a:lnTo>
                  <a:lnTo>
                    <a:pt x="661416" y="1763268"/>
                  </a:lnTo>
                  <a:lnTo>
                    <a:pt x="681228" y="1664208"/>
                  </a:lnTo>
                  <a:lnTo>
                    <a:pt x="699516" y="1572768"/>
                  </a:lnTo>
                  <a:lnTo>
                    <a:pt x="719328" y="1501139"/>
                  </a:lnTo>
                  <a:lnTo>
                    <a:pt x="737616" y="1414271"/>
                  </a:lnTo>
                  <a:lnTo>
                    <a:pt x="757428" y="1328927"/>
                  </a:lnTo>
                  <a:lnTo>
                    <a:pt x="775716" y="1283208"/>
                  </a:lnTo>
                  <a:lnTo>
                    <a:pt x="795528" y="1226819"/>
                  </a:lnTo>
                  <a:lnTo>
                    <a:pt x="813816" y="1184148"/>
                  </a:lnTo>
                  <a:lnTo>
                    <a:pt x="833628" y="1133855"/>
                  </a:lnTo>
                  <a:lnTo>
                    <a:pt x="873251" y="1053084"/>
                  </a:lnTo>
                  <a:lnTo>
                    <a:pt x="891540" y="1046988"/>
                  </a:lnTo>
                  <a:lnTo>
                    <a:pt x="911351" y="998219"/>
                  </a:lnTo>
                  <a:lnTo>
                    <a:pt x="929640" y="975360"/>
                  </a:lnTo>
                  <a:lnTo>
                    <a:pt x="949451" y="946403"/>
                  </a:lnTo>
                  <a:lnTo>
                    <a:pt x="969263" y="906779"/>
                  </a:lnTo>
                  <a:lnTo>
                    <a:pt x="987551" y="874776"/>
                  </a:lnTo>
                  <a:lnTo>
                    <a:pt x="1007363" y="819912"/>
                  </a:lnTo>
                  <a:lnTo>
                    <a:pt x="1025651" y="774191"/>
                  </a:lnTo>
                  <a:lnTo>
                    <a:pt x="1045463" y="728472"/>
                  </a:lnTo>
                  <a:lnTo>
                    <a:pt x="1063752" y="682751"/>
                  </a:lnTo>
                  <a:lnTo>
                    <a:pt x="1083564" y="623315"/>
                  </a:lnTo>
                  <a:lnTo>
                    <a:pt x="1101852" y="594360"/>
                  </a:lnTo>
                  <a:lnTo>
                    <a:pt x="1121664" y="559307"/>
                  </a:lnTo>
                  <a:lnTo>
                    <a:pt x="1141476" y="525779"/>
                  </a:lnTo>
                  <a:lnTo>
                    <a:pt x="1159764" y="507491"/>
                  </a:lnTo>
                  <a:lnTo>
                    <a:pt x="1179576" y="483107"/>
                  </a:lnTo>
                  <a:lnTo>
                    <a:pt x="1197864" y="458724"/>
                  </a:lnTo>
                  <a:lnTo>
                    <a:pt x="1217676" y="437388"/>
                  </a:lnTo>
                  <a:lnTo>
                    <a:pt x="1235964" y="425196"/>
                  </a:lnTo>
                  <a:lnTo>
                    <a:pt x="1255776" y="419100"/>
                  </a:lnTo>
                  <a:lnTo>
                    <a:pt x="1274064" y="403860"/>
                  </a:lnTo>
                  <a:lnTo>
                    <a:pt x="1293876" y="394715"/>
                  </a:lnTo>
                  <a:lnTo>
                    <a:pt x="1313688" y="388619"/>
                  </a:lnTo>
                  <a:lnTo>
                    <a:pt x="1331976" y="384048"/>
                  </a:lnTo>
                  <a:lnTo>
                    <a:pt x="1351788" y="377951"/>
                  </a:lnTo>
                  <a:lnTo>
                    <a:pt x="1370076" y="365760"/>
                  </a:lnTo>
                  <a:lnTo>
                    <a:pt x="1389888" y="358139"/>
                  </a:lnTo>
                  <a:lnTo>
                    <a:pt x="1408176" y="350519"/>
                  </a:lnTo>
                  <a:lnTo>
                    <a:pt x="1427988" y="339851"/>
                  </a:lnTo>
                  <a:lnTo>
                    <a:pt x="1446276" y="329184"/>
                  </a:lnTo>
                  <a:lnTo>
                    <a:pt x="1466088" y="318515"/>
                  </a:lnTo>
                  <a:lnTo>
                    <a:pt x="1485900" y="306324"/>
                  </a:lnTo>
                  <a:lnTo>
                    <a:pt x="1504188" y="295655"/>
                  </a:lnTo>
                  <a:lnTo>
                    <a:pt x="1524000" y="281939"/>
                  </a:lnTo>
                  <a:lnTo>
                    <a:pt x="1542288" y="268224"/>
                  </a:lnTo>
                  <a:lnTo>
                    <a:pt x="1562100" y="254507"/>
                  </a:lnTo>
                  <a:lnTo>
                    <a:pt x="1580388" y="237743"/>
                  </a:lnTo>
                  <a:lnTo>
                    <a:pt x="1618488" y="214884"/>
                  </a:lnTo>
                  <a:lnTo>
                    <a:pt x="1658112" y="193548"/>
                  </a:lnTo>
                  <a:lnTo>
                    <a:pt x="1696212" y="176784"/>
                  </a:lnTo>
                  <a:lnTo>
                    <a:pt x="1714500" y="167639"/>
                  </a:lnTo>
                  <a:lnTo>
                    <a:pt x="1734312" y="160019"/>
                  </a:lnTo>
                  <a:lnTo>
                    <a:pt x="1752600" y="156972"/>
                  </a:lnTo>
                  <a:lnTo>
                    <a:pt x="1772412" y="150875"/>
                  </a:lnTo>
                  <a:lnTo>
                    <a:pt x="1790700" y="143255"/>
                  </a:lnTo>
                  <a:lnTo>
                    <a:pt x="1810512" y="134112"/>
                  </a:lnTo>
                  <a:lnTo>
                    <a:pt x="1830324" y="126491"/>
                  </a:lnTo>
                  <a:lnTo>
                    <a:pt x="1848612" y="120396"/>
                  </a:lnTo>
                  <a:lnTo>
                    <a:pt x="1868424" y="115824"/>
                  </a:lnTo>
                  <a:lnTo>
                    <a:pt x="1879091" y="82296"/>
                  </a:lnTo>
                  <a:lnTo>
                    <a:pt x="1898903" y="96012"/>
                  </a:lnTo>
                  <a:lnTo>
                    <a:pt x="1917191" y="94487"/>
                  </a:lnTo>
                  <a:lnTo>
                    <a:pt x="1937003" y="86867"/>
                  </a:lnTo>
                  <a:lnTo>
                    <a:pt x="1955291" y="83819"/>
                  </a:lnTo>
                  <a:lnTo>
                    <a:pt x="1975103" y="79248"/>
                  </a:lnTo>
                  <a:lnTo>
                    <a:pt x="1993391" y="77724"/>
                  </a:lnTo>
                  <a:lnTo>
                    <a:pt x="2013203" y="76200"/>
                  </a:lnTo>
                  <a:lnTo>
                    <a:pt x="2031491" y="74675"/>
                  </a:lnTo>
                  <a:lnTo>
                    <a:pt x="2051303" y="74675"/>
                  </a:lnTo>
                  <a:lnTo>
                    <a:pt x="2071115" y="71627"/>
                  </a:lnTo>
                  <a:lnTo>
                    <a:pt x="2089403" y="70103"/>
                  </a:lnTo>
                  <a:lnTo>
                    <a:pt x="2109216" y="68579"/>
                  </a:lnTo>
                  <a:lnTo>
                    <a:pt x="2127504" y="68579"/>
                  </a:lnTo>
                  <a:lnTo>
                    <a:pt x="2147316" y="65531"/>
                  </a:lnTo>
                  <a:lnTo>
                    <a:pt x="2165604" y="65531"/>
                  </a:lnTo>
                  <a:lnTo>
                    <a:pt x="2185416" y="62484"/>
                  </a:lnTo>
                  <a:lnTo>
                    <a:pt x="2203704" y="62484"/>
                  </a:lnTo>
                  <a:lnTo>
                    <a:pt x="2223516" y="60960"/>
                  </a:lnTo>
                  <a:lnTo>
                    <a:pt x="2243328" y="56387"/>
                  </a:lnTo>
                  <a:lnTo>
                    <a:pt x="2261616" y="56387"/>
                  </a:lnTo>
                  <a:lnTo>
                    <a:pt x="2281428" y="53339"/>
                  </a:lnTo>
                  <a:lnTo>
                    <a:pt x="2299716" y="51815"/>
                  </a:lnTo>
                  <a:lnTo>
                    <a:pt x="2319528" y="48767"/>
                  </a:lnTo>
                  <a:lnTo>
                    <a:pt x="2337816" y="48767"/>
                  </a:lnTo>
                  <a:lnTo>
                    <a:pt x="2357628" y="45719"/>
                  </a:lnTo>
                  <a:lnTo>
                    <a:pt x="2375916" y="42672"/>
                  </a:lnTo>
                  <a:lnTo>
                    <a:pt x="2395728" y="41148"/>
                  </a:lnTo>
                  <a:lnTo>
                    <a:pt x="2415540" y="41148"/>
                  </a:lnTo>
                  <a:lnTo>
                    <a:pt x="2433828" y="38100"/>
                  </a:lnTo>
                  <a:lnTo>
                    <a:pt x="2453640" y="33527"/>
                  </a:lnTo>
                  <a:lnTo>
                    <a:pt x="2471928" y="32003"/>
                  </a:lnTo>
                  <a:lnTo>
                    <a:pt x="2491740" y="28955"/>
                  </a:lnTo>
                  <a:lnTo>
                    <a:pt x="2510028" y="27431"/>
                  </a:lnTo>
                  <a:lnTo>
                    <a:pt x="2529840" y="27431"/>
                  </a:lnTo>
                  <a:lnTo>
                    <a:pt x="2548128" y="25907"/>
                  </a:lnTo>
                  <a:lnTo>
                    <a:pt x="2567940" y="24384"/>
                  </a:lnTo>
                  <a:lnTo>
                    <a:pt x="2587752" y="21336"/>
                  </a:lnTo>
                  <a:lnTo>
                    <a:pt x="2606040" y="19812"/>
                  </a:lnTo>
                  <a:lnTo>
                    <a:pt x="2625852" y="18287"/>
                  </a:lnTo>
                  <a:lnTo>
                    <a:pt x="2644140" y="18287"/>
                  </a:lnTo>
                  <a:lnTo>
                    <a:pt x="2663952" y="15239"/>
                  </a:lnTo>
                  <a:lnTo>
                    <a:pt x="2682240" y="13715"/>
                  </a:lnTo>
                  <a:lnTo>
                    <a:pt x="2702052" y="13715"/>
                  </a:lnTo>
                  <a:lnTo>
                    <a:pt x="2720340" y="9143"/>
                  </a:lnTo>
                  <a:lnTo>
                    <a:pt x="2740152" y="10667"/>
                  </a:lnTo>
                  <a:lnTo>
                    <a:pt x="2759964" y="9143"/>
                  </a:lnTo>
                  <a:lnTo>
                    <a:pt x="2778252" y="9143"/>
                  </a:lnTo>
                  <a:lnTo>
                    <a:pt x="2798064" y="7619"/>
                  </a:lnTo>
                  <a:lnTo>
                    <a:pt x="2816352" y="6096"/>
                  </a:lnTo>
                  <a:lnTo>
                    <a:pt x="2836164" y="6096"/>
                  </a:lnTo>
                  <a:lnTo>
                    <a:pt x="2854452" y="6096"/>
                  </a:lnTo>
                  <a:lnTo>
                    <a:pt x="2874264" y="6096"/>
                  </a:lnTo>
                  <a:lnTo>
                    <a:pt x="2892552" y="3048"/>
                  </a:lnTo>
                  <a:lnTo>
                    <a:pt x="2912364" y="4572"/>
                  </a:lnTo>
                  <a:lnTo>
                    <a:pt x="2932176" y="1524"/>
                  </a:lnTo>
                  <a:lnTo>
                    <a:pt x="2950464" y="1524"/>
                  </a:lnTo>
                  <a:lnTo>
                    <a:pt x="2970276" y="1524"/>
                  </a:lnTo>
                  <a:lnTo>
                    <a:pt x="2988564" y="3048"/>
                  </a:lnTo>
                  <a:lnTo>
                    <a:pt x="3008376" y="0"/>
                  </a:lnTo>
                  <a:lnTo>
                    <a:pt x="3026664" y="1524"/>
                  </a:lnTo>
                  <a:lnTo>
                    <a:pt x="3046476" y="1524"/>
                  </a:lnTo>
                </a:path>
              </a:pathLst>
            </a:custGeom>
            <a:ln w="38100">
              <a:solidFill>
                <a:srgbClr val="D76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1655826" y="2370581"/>
              <a:ext cx="3046730" cy="2744470"/>
            </a:xfrm>
            <a:custGeom>
              <a:avLst/>
              <a:gdLst/>
              <a:ahLst/>
              <a:cxnLst/>
              <a:rect l="l" t="t" r="r" b="b"/>
              <a:pathLst>
                <a:path w="3046729" h="2744470">
                  <a:moveTo>
                    <a:pt x="0" y="2735579"/>
                  </a:moveTo>
                  <a:lnTo>
                    <a:pt x="0" y="2735579"/>
                  </a:lnTo>
                  <a:lnTo>
                    <a:pt x="455675" y="2735579"/>
                  </a:lnTo>
                  <a:lnTo>
                    <a:pt x="456801" y="2743961"/>
                  </a:lnTo>
                </a:path>
                <a:path w="3046729" h="2744470">
                  <a:moveTo>
                    <a:pt x="471904" y="2743961"/>
                  </a:moveTo>
                  <a:lnTo>
                    <a:pt x="489204" y="2098547"/>
                  </a:lnTo>
                  <a:lnTo>
                    <a:pt x="509016" y="1929383"/>
                  </a:lnTo>
                  <a:lnTo>
                    <a:pt x="527304" y="1626107"/>
                  </a:lnTo>
                  <a:lnTo>
                    <a:pt x="547116" y="1356359"/>
                  </a:lnTo>
                  <a:lnTo>
                    <a:pt x="565404" y="1103376"/>
                  </a:lnTo>
                  <a:lnTo>
                    <a:pt x="585216" y="905255"/>
                  </a:lnTo>
                  <a:lnTo>
                    <a:pt x="603504" y="755903"/>
                  </a:lnTo>
                  <a:lnTo>
                    <a:pt x="623316" y="620267"/>
                  </a:lnTo>
                  <a:lnTo>
                    <a:pt x="641604" y="513588"/>
                  </a:lnTo>
                  <a:lnTo>
                    <a:pt x="661416" y="414527"/>
                  </a:lnTo>
                  <a:lnTo>
                    <a:pt x="681228" y="338327"/>
                  </a:lnTo>
                  <a:lnTo>
                    <a:pt x="699516" y="262127"/>
                  </a:lnTo>
                  <a:lnTo>
                    <a:pt x="719328" y="208787"/>
                  </a:lnTo>
                  <a:lnTo>
                    <a:pt x="737616" y="172212"/>
                  </a:lnTo>
                  <a:lnTo>
                    <a:pt x="757428" y="132587"/>
                  </a:lnTo>
                  <a:lnTo>
                    <a:pt x="775716" y="111251"/>
                  </a:lnTo>
                  <a:lnTo>
                    <a:pt x="795528" y="92963"/>
                  </a:lnTo>
                  <a:lnTo>
                    <a:pt x="813816" y="82295"/>
                  </a:lnTo>
                  <a:lnTo>
                    <a:pt x="833628" y="70103"/>
                  </a:lnTo>
                  <a:lnTo>
                    <a:pt x="873251" y="45719"/>
                  </a:lnTo>
                  <a:lnTo>
                    <a:pt x="891540" y="45719"/>
                  </a:lnTo>
                  <a:lnTo>
                    <a:pt x="911351" y="41147"/>
                  </a:lnTo>
                  <a:lnTo>
                    <a:pt x="929640" y="41147"/>
                  </a:lnTo>
                  <a:lnTo>
                    <a:pt x="949451" y="36575"/>
                  </a:lnTo>
                  <a:lnTo>
                    <a:pt x="969263" y="33527"/>
                  </a:lnTo>
                  <a:lnTo>
                    <a:pt x="987551" y="33527"/>
                  </a:lnTo>
                  <a:lnTo>
                    <a:pt x="1007363" y="28955"/>
                  </a:lnTo>
                  <a:lnTo>
                    <a:pt x="1025651" y="27431"/>
                  </a:lnTo>
                  <a:lnTo>
                    <a:pt x="1045463" y="21335"/>
                  </a:lnTo>
                  <a:lnTo>
                    <a:pt x="1063752" y="21335"/>
                  </a:lnTo>
                  <a:lnTo>
                    <a:pt x="1083564" y="16763"/>
                  </a:lnTo>
                  <a:lnTo>
                    <a:pt x="1101852" y="16763"/>
                  </a:lnTo>
                  <a:lnTo>
                    <a:pt x="1121664" y="13715"/>
                  </a:lnTo>
                  <a:lnTo>
                    <a:pt x="1141476" y="13715"/>
                  </a:lnTo>
                  <a:lnTo>
                    <a:pt x="1159764" y="12191"/>
                  </a:lnTo>
                  <a:lnTo>
                    <a:pt x="1179576" y="10667"/>
                  </a:lnTo>
                  <a:lnTo>
                    <a:pt x="1197864" y="10667"/>
                  </a:lnTo>
                  <a:lnTo>
                    <a:pt x="1217676" y="9143"/>
                  </a:lnTo>
                  <a:lnTo>
                    <a:pt x="1235964" y="7619"/>
                  </a:lnTo>
                  <a:lnTo>
                    <a:pt x="1255776" y="9143"/>
                  </a:lnTo>
                  <a:lnTo>
                    <a:pt x="1274064" y="7619"/>
                  </a:lnTo>
                  <a:lnTo>
                    <a:pt x="1293876" y="9143"/>
                  </a:lnTo>
                  <a:lnTo>
                    <a:pt x="1313688" y="10667"/>
                  </a:lnTo>
                  <a:lnTo>
                    <a:pt x="1331976" y="10667"/>
                  </a:lnTo>
                  <a:lnTo>
                    <a:pt x="1351788" y="9143"/>
                  </a:lnTo>
                  <a:lnTo>
                    <a:pt x="1370076" y="12191"/>
                  </a:lnTo>
                  <a:lnTo>
                    <a:pt x="1389888" y="10667"/>
                  </a:lnTo>
                  <a:lnTo>
                    <a:pt x="1408176" y="10667"/>
                  </a:lnTo>
                  <a:lnTo>
                    <a:pt x="1427988" y="10667"/>
                  </a:lnTo>
                  <a:lnTo>
                    <a:pt x="1446276" y="10667"/>
                  </a:lnTo>
                  <a:lnTo>
                    <a:pt x="1466088" y="9143"/>
                  </a:lnTo>
                  <a:lnTo>
                    <a:pt x="1485900" y="10667"/>
                  </a:lnTo>
                  <a:lnTo>
                    <a:pt x="1504188" y="10667"/>
                  </a:lnTo>
                  <a:lnTo>
                    <a:pt x="1524000" y="9143"/>
                  </a:lnTo>
                  <a:lnTo>
                    <a:pt x="1542288" y="10667"/>
                  </a:lnTo>
                  <a:lnTo>
                    <a:pt x="1562100" y="9143"/>
                  </a:lnTo>
                  <a:lnTo>
                    <a:pt x="1580388" y="9143"/>
                  </a:lnTo>
                  <a:lnTo>
                    <a:pt x="1600200" y="9143"/>
                  </a:lnTo>
                  <a:lnTo>
                    <a:pt x="1618488" y="10667"/>
                  </a:lnTo>
                  <a:lnTo>
                    <a:pt x="1638300" y="12191"/>
                  </a:lnTo>
                  <a:lnTo>
                    <a:pt x="1658112" y="12191"/>
                  </a:lnTo>
                  <a:lnTo>
                    <a:pt x="1676400" y="12191"/>
                  </a:lnTo>
                  <a:lnTo>
                    <a:pt x="1696212" y="12191"/>
                  </a:lnTo>
                  <a:lnTo>
                    <a:pt x="1714500" y="12191"/>
                  </a:lnTo>
                  <a:lnTo>
                    <a:pt x="1734312" y="12191"/>
                  </a:lnTo>
                  <a:lnTo>
                    <a:pt x="1752600" y="13715"/>
                  </a:lnTo>
                  <a:lnTo>
                    <a:pt x="1772412" y="13715"/>
                  </a:lnTo>
                  <a:lnTo>
                    <a:pt x="1790700" y="15239"/>
                  </a:lnTo>
                  <a:lnTo>
                    <a:pt x="1810512" y="15239"/>
                  </a:lnTo>
                  <a:lnTo>
                    <a:pt x="1830324" y="15239"/>
                  </a:lnTo>
                  <a:lnTo>
                    <a:pt x="1848612" y="15239"/>
                  </a:lnTo>
                  <a:lnTo>
                    <a:pt x="1868424" y="16763"/>
                  </a:lnTo>
                  <a:lnTo>
                    <a:pt x="1879091" y="0"/>
                  </a:lnTo>
                  <a:lnTo>
                    <a:pt x="1898903" y="9143"/>
                  </a:lnTo>
                  <a:lnTo>
                    <a:pt x="1917191" y="10667"/>
                  </a:lnTo>
                  <a:lnTo>
                    <a:pt x="1937003" y="9143"/>
                  </a:lnTo>
                  <a:lnTo>
                    <a:pt x="1955291" y="9143"/>
                  </a:lnTo>
                  <a:lnTo>
                    <a:pt x="1975103" y="9143"/>
                  </a:lnTo>
                  <a:lnTo>
                    <a:pt x="1993391" y="9143"/>
                  </a:lnTo>
                  <a:lnTo>
                    <a:pt x="2013203" y="9143"/>
                  </a:lnTo>
                  <a:lnTo>
                    <a:pt x="2031491" y="9143"/>
                  </a:lnTo>
                  <a:lnTo>
                    <a:pt x="2051303" y="10667"/>
                  </a:lnTo>
                  <a:lnTo>
                    <a:pt x="2071115" y="10667"/>
                  </a:lnTo>
                  <a:lnTo>
                    <a:pt x="2089403" y="12191"/>
                  </a:lnTo>
                  <a:lnTo>
                    <a:pt x="2109216" y="10667"/>
                  </a:lnTo>
                  <a:lnTo>
                    <a:pt x="2127504" y="10667"/>
                  </a:lnTo>
                  <a:lnTo>
                    <a:pt x="2147316" y="12191"/>
                  </a:lnTo>
                  <a:lnTo>
                    <a:pt x="2165604" y="13715"/>
                  </a:lnTo>
                  <a:lnTo>
                    <a:pt x="2185416" y="12191"/>
                  </a:lnTo>
                  <a:lnTo>
                    <a:pt x="2203704" y="13715"/>
                  </a:lnTo>
                  <a:lnTo>
                    <a:pt x="2223516" y="16763"/>
                  </a:lnTo>
                  <a:lnTo>
                    <a:pt x="2243328" y="13715"/>
                  </a:lnTo>
                  <a:lnTo>
                    <a:pt x="2261616" y="15239"/>
                  </a:lnTo>
                  <a:lnTo>
                    <a:pt x="2281428" y="15239"/>
                  </a:lnTo>
                  <a:lnTo>
                    <a:pt x="2299716" y="16763"/>
                  </a:lnTo>
                  <a:lnTo>
                    <a:pt x="2319528" y="18287"/>
                  </a:lnTo>
                  <a:lnTo>
                    <a:pt x="2337816" y="16763"/>
                  </a:lnTo>
                  <a:lnTo>
                    <a:pt x="2357628" y="18287"/>
                  </a:lnTo>
                  <a:lnTo>
                    <a:pt x="2375916" y="16763"/>
                  </a:lnTo>
                  <a:lnTo>
                    <a:pt x="2395728" y="19812"/>
                  </a:lnTo>
                  <a:lnTo>
                    <a:pt x="2415540" y="19812"/>
                  </a:lnTo>
                  <a:lnTo>
                    <a:pt x="2510028" y="19812"/>
                  </a:lnTo>
                  <a:lnTo>
                    <a:pt x="2529840" y="21335"/>
                  </a:lnTo>
                  <a:lnTo>
                    <a:pt x="2548128" y="21335"/>
                  </a:lnTo>
                  <a:lnTo>
                    <a:pt x="2567940" y="21335"/>
                  </a:lnTo>
                  <a:lnTo>
                    <a:pt x="2587752" y="21335"/>
                  </a:lnTo>
                  <a:lnTo>
                    <a:pt x="2606040" y="21335"/>
                  </a:lnTo>
                  <a:lnTo>
                    <a:pt x="2625852" y="22859"/>
                  </a:lnTo>
                  <a:lnTo>
                    <a:pt x="2644140" y="24383"/>
                  </a:lnTo>
                  <a:lnTo>
                    <a:pt x="2663952" y="22859"/>
                  </a:lnTo>
                  <a:lnTo>
                    <a:pt x="2682240" y="21335"/>
                  </a:lnTo>
                  <a:lnTo>
                    <a:pt x="2702052" y="22859"/>
                  </a:lnTo>
                  <a:lnTo>
                    <a:pt x="2720340" y="22859"/>
                  </a:lnTo>
                  <a:lnTo>
                    <a:pt x="2740152" y="24383"/>
                  </a:lnTo>
                  <a:lnTo>
                    <a:pt x="2759964" y="24383"/>
                  </a:lnTo>
                  <a:lnTo>
                    <a:pt x="2778252" y="24383"/>
                  </a:lnTo>
                  <a:lnTo>
                    <a:pt x="2798064" y="24383"/>
                  </a:lnTo>
                  <a:lnTo>
                    <a:pt x="2816352" y="25907"/>
                  </a:lnTo>
                  <a:lnTo>
                    <a:pt x="2836164" y="25907"/>
                  </a:lnTo>
                  <a:lnTo>
                    <a:pt x="2854452" y="25907"/>
                  </a:lnTo>
                  <a:lnTo>
                    <a:pt x="2874264" y="27431"/>
                  </a:lnTo>
                  <a:lnTo>
                    <a:pt x="2892552" y="27431"/>
                  </a:lnTo>
                  <a:lnTo>
                    <a:pt x="2912364" y="28955"/>
                  </a:lnTo>
                  <a:lnTo>
                    <a:pt x="2932176" y="27431"/>
                  </a:lnTo>
                  <a:lnTo>
                    <a:pt x="2950464" y="28955"/>
                  </a:lnTo>
                  <a:lnTo>
                    <a:pt x="2970276" y="28955"/>
                  </a:lnTo>
                  <a:lnTo>
                    <a:pt x="2988564" y="30479"/>
                  </a:lnTo>
                  <a:lnTo>
                    <a:pt x="3008376" y="30479"/>
                  </a:lnTo>
                  <a:lnTo>
                    <a:pt x="3026664" y="32003"/>
                  </a:lnTo>
                  <a:lnTo>
                    <a:pt x="3046476" y="32003"/>
                  </a:lnTo>
                </a:path>
              </a:pathLst>
            </a:custGeom>
            <a:ln w="38100">
              <a:solidFill>
                <a:srgbClr val="C24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1655826" y="3772661"/>
              <a:ext cx="3046730" cy="1342390"/>
            </a:xfrm>
            <a:custGeom>
              <a:avLst/>
              <a:gdLst/>
              <a:ahLst/>
              <a:cxnLst/>
              <a:rect l="l" t="t" r="r" b="b"/>
              <a:pathLst>
                <a:path w="3046729" h="1342389">
                  <a:moveTo>
                    <a:pt x="0" y="1333500"/>
                  </a:moveTo>
                  <a:lnTo>
                    <a:pt x="0" y="1333500"/>
                  </a:lnTo>
                  <a:lnTo>
                    <a:pt x="455675" y="1333500"/>
                  </a:lnTo>
                  <a:lnTo>
                    <a:pt x="469392" y="1315212"/>
                  </a:lnTo>
                  <a:lnTo>
                    <a:pt x="483838" y="1341882"/>
                  </a:lnTo>
                </a:path>
                <a:path w="3046729" h="1342389">
                  <a:moveTo>
                    <a:pt x="515272" y="1341882"/>
                  </a:moveTo>
                  <a:lnTo>
                    <a:pt x="527304" y="1322832"/>
                  </a:lnTo>
                  <a:lnTo>
                    <a:pt x="547116" y="1319783"/>
                  </a:lnTo>
                  <a:lnTo>
                    <a:pt x="565404" y="1258824"/>
                  </a:lnTo>
                  <a:lnTo>
                    <a:pt x="585216" y="1194815"/>
                  </a:lnTo>
                  <a:lnTo>
                    <a:pt x="603504" y="1152144"/>
                  </a:lnTo>
                  <a:lnTo>
                    <a:pt x="623316" y="1086612"/>
                  </a:lnTo>
                  <a:lnTo>
                    <a:pt x="641604" y="1060704"/>
                  </a:lnTo>
                  <a:lnTo>
                    <a:pt x="661416" y="982980"/>
                  </a:lnTo>
                  <a:lnTo>
                    <a:pt x="681228" y="955548"/>
                  </a:lnTo>
                  <a:lnTo>
                    <a:pt x="699516" y="905256"/>
                  </a:lnTo>
                  <a:lnTo>
                    <a:pt x="719328" y="865632"/>
                  </a:lnTo>
                  <a:lnTo>
                    <a:pt x="737616" y="856488"/>
                  </a:lnTo>
                  <a:lnTo>
                    <a:pt x="757428" y="829056"/>
                  </a:lnTo>
                  <a:lnTo>
                    <a:pt x="775716" y="850392"/>
                  </a:lnTo>
                  <a:lnTo>
                    <a:pt x="795528" y="851915"/>
                  </a:lnTo>
                  <a:lnTo>
                    <a:pt x="813816" y="876300"/>
                  </a:lnTo>
                  <a:lnTo>
                    <a:pt x="833628" y="880871"/>
                  </a:lnTo>
                  <a:lnTo>
                    <a:pt x="873251" y="859536"/>
                  </a:lnTo>
                  <a:lnTo>
                    <a:pt x="891540" y="905256"/>
                  </a:lnTo>
                  <a:lnTo>
                    <a:pt x="911351" y="920495"/>
                  </a:lnTo>
                  <a:lnTo>
                    <a:pt x="929640" y="923544"/>
                  </a:lnTo>
                  <a:lnTo>
                    <a:pt x="949451" y="908304"/>
                  </a:lnTo>
                  <a:lnTo>
                    <a:pt x="969263" y="874776"/>
                  </a:lnTo>
                  <a:lnTo>
                    <a:pt x="987551" y="853439"/>
                  </a:lnTo>
                  <a:lnTo>
                    <a:pt x="1007363" y="806195"/>
                  </a:lnTo>
                  <a:lnTo>
                    <a:pt x="1025651" y="794004"/>
                  </a:lnTo>
                  <a:lnTo>
                    <a:pt x="1045463" y="726948"/>
                  </a:lnTo>
                  <a:lnTo>
                    <a:pt x="1063752" y="707136"/>
                  </a:lnTo>
                  <a:lnTo>
                    <a:pt x="1083564" y="626363"/>
                  </a:lnTo>
                  <a:lnTo>
                    <a:pt x="1101852" y="601980"/>
                  </a:lnTo>
                  <a:lnTo>
                    <a:pt x="1121664" y="565404"/>
                  </a:lnTo>
                  <a:lnTo>
                    <a:pt x="1141476" y="527304"/>
                  </a:lnTo>
                  <a:lnTo>
                    <a:pt x="1159764" y="519683"/>
                  </a:lnTo>
                  <a:lnTo>
                    <a:pt x="1179576" y="478536"/>
                  </a:lnTo>
                  <a:lnTo>
                    <a:pt x="1197864" y="509015"/>
                  </a:lnTo>
                  <a:lnTo>
                    <a:pt x="1217676" y="527304"/>
                  </a:lnTo>
                  <a:lnTo>
                    <a:pt x="1235964" y="553212"/>
                  </a:lnTo>
                  <a:lnTo>
                    <a:pt x="1255776" y="591312"/>
                  </a:lnTo>
                  <a:lnTo>
                    <a:pt x="1274064" y="617219"/>
                  </a:lnTo>
                  <a:lnTo>
                    <a:pt x="1293876" y="652271"/>
                  </a:lnTo>
                  <a:lnTo>
                    <a:pt x="1313688" y="704088"/>
                  </a:lnTo>
                  <a:lnTo>
                    <a:pt x="1331976" y="748283"/>
                  </a:lnTo>
                  <a:lnTo>
                    <a:pt x="1351788" y="829056"/>
                  </a:lnTo>
                  <a:lnTo>
                    <a:pt x="1370076" y="861060"/>
                  </a:lnTo>
                  <a:lnTo>
                    <a:pt x="1389888" y="897636"/>
                  </a:lnTo>
                  <a:lnTo>
                    <a:pt x="1408176" y="946404"/>
                  </a:lnTo>
                  <a:lnTo>
                    <a:pt x="1427988" y="964692"/>
                  </a:lnTo>
                  <a:lnTo>
                    <a:pt x="1446276" y="979932"/>
                  </a:lnTo>
                  <a:lnTo>
                    <a:pt x="1466088" y="1005839"/>
                  </a:lnTo>
                  <a:lnTo>
                    <a:pt x="1485900" y="1002792"/>
                  </a:lnTo>
                  <a:lnTo>
                    <a:pt x="1504188" y="1018032"/>
                  </a:lnTo>
                  <a:lnTo>
                    <a:pt x="1524000" y="1028700"/>
                  </a:lnTo>
                  <a:lnTo>
                    <a:pt x="1542288" y="1036319"/>
                  </a:lnTo>
                  <a:lnTo>
                    <a:pt x="1562100" y="1018032"/>
                  </a:lnTo>
                  <a:lnTo>
                    <a:pt x="1580388" y="1002792"/>
                  </a:lnTo>
                  <a:lnTo>
                    <a:pt x="1600200" y="982980"/>
                  </a:lnTo>
                  <a:lnTo>
                    <a:pt x="1618488" y="963168"/>
                  </a:lnTo>
                  <a:lnTo>
                    <a:pt x="1638300" y="929639"/>
                  </a:lnTo>
                  <a:lnTo>
                    <a:pt x="1658112" y="897636"/>
                  </a:lnTo>
                  <a:lnTo>
                    <a:pt x="1676400" y="882395"/>
                  </a:lnTo>
                  <a:lnTo>
                    <a:pt x="1696212" y="862583"/>
                  </a:lnTo>
                  <a:lnTo>
                    <a:pt x="1714500" y="836676"/>
                  </a:lnTo>
                  <a:lnTo>
                    <a:pt x="1734312" y="839724"/>
                  </a:lnTo>
                  <a:lnTo>
                    <a:pt x="1752600" y="798576"/>
                  </a:lnTo>
                  <a:lnTo>
                    <a:pt x="1772412" y="795527"/>
                  </a:lnTo>
                  <a:lnTo>
                    <a:pt x="1790700" y="740663"/>
                  </a:lnTo>
                  <a:lnTo>
                    <a:pt x="1810512" y="743712"/>
                  </a:lnTo>
                  <a:lnTo>
                    <a:pt x="1830324" y="707136"/>
                  </a:lnTo>
                  <a:lnTo>
                    <a:pt x="1848612" y="682751"/>
                  </a:lnTo>
                  <a:lnTo>
                    <a:pt x="1868424" y="649224"/>
                  </a:lnTo>
                  <a:lnTo>
                    <a:pt x="1879091" y="268224"/>
                  </a:lnTo>
                  <a:lnTo>
                    <a:pt x="1898903" y="621792"/>
                  </a:lnTo>
                  <a:lnTo>
                    <a:pt x="1917191" y="557783"/>
                  </a:lnTo>
                  <a:lnTo>
                    <a:pt x="1937003" y="391668"/>
                  </a:lnTo>
                  <a:lnTo>
                    <a:pt x="1955291" y="295656"/>
                  </a:lnTo>
                  <a:lnTo>
                    <a:pt x="1975103" y="222504"/>
                  </a:lnTo>
                  <a:lnTo>
                    <a:pt x="1993391" y="167639"/>
                  </a:lnTo>
                  <a:lnTo>
                    <a:pt x="2013203" y="118871"/>
                  </a:lnTo>
                  <a:lnTo>
                    <a:pt x="2031491" y="85343"/>
                  </a:lnTo>
                  <a:lnTo>
                    <a:pt x="2051303" y="33527"/>
                  </a:lnTo>
                  <a:lnTo>
                    <a:pt x="2071115" y="12192"/>
                  </a:lnTo>
                  <a:lnTo>
                    <a:pt x="2089403" y="0"/>
                  </a:lnTo>
                  <a:lnTo>
                    <a:pt x="2109216" y="3048"/>
                  </a:lnTo>
                  <a:lnTo>
                    <a:pt x="2127504" y="13715"/>
                  </a:lnTo>
                  <a:lnTo>
                    <a:pt x="2147316" y="30480"/>
                  </a:lnTo>
                  <a:lnTo>
                    <a:pt x="2165604" y="68580"/>
                  </a:lnTo>
                  <a:lnTo>
                    <a:pt x="2185416" y="117348"/>
                  </a:lnTo>
                  <a:lnTo>
                    <a:pt x="2203704" y="161544"/>
                  </a:lnTo>
                  <a:lnTo>
                    <a:pt x="2223516" y="216407"/>
                  </a:lnTo>
                  <a:lnTo>
                    <a:pt x="2243328" y="266700"/>
                  </a:lnTo>
                  <a:lnTo>
                    <a:pt x="2261616" y="315468"/>
                  </a:lnTo>
                  <a:lnTo>
                    <a:pt x="2281428" y="359663"/>
                  </a:lnTo>
                  <a:lnTo>
                    <a:pt x="2299716" y="387095"/>
                  </a:lnTo>
                  <a:lnTo>
                    <a:pt x="2319528" y="406907"/>
                  </a:lnTo>
                  <a:lnTo>
                    <a:pt x="2337816" y="423671"/>
                  </a:lnTo>
                  <a:lnTo>
                    <a:pt x="2357628" y="452627"/>
                  </a:lnTo>
                  <a:lnTo>
                    <a:pt x="2375916" y="472439"/>
                  </a:lnTo>
                  <a:lnTo>
                    <a:pt x="2395728" y="478536"/>
                  </a:lnTo>
                  <a:lnTo>
                    <a:pt x="2415540" y="473963"/>
                  </a:lnTo>
                  <a:lnTo>
                    <a:pt x="2433828" y="461771"/>
                  </a:lnTo>
                  <a:lnTo>
                    <a:pt x="2453640" y="455675"/>
                  </a:lnTo>
                  <a:lnTo>
                    <a:pt x="2491740" y="445007"/>
                  </a:lnTo>
                  <a:lnTo>
                    <a:pt x="2529840" y="423671"/>
                  </a:lnTo>
                  <a:lnTo>
                    <a:pt x="2548128" y="406907"/>
                  </a:lnTo>
                  <a:lnTo>
                    <a:pt x="2567940" y="393192"/>
                  </a:lnTo>
                  <a:lnTo>
                    <a:pt x="2587752" y="379475"/>
                  </a:lnTo>
                  <a:lnTo>
                    <a:pt x="2606040" y="367283"/>
                  </a:lnTo>
                  <a:lnTo>
                    <a:pt x="2625852" y="361188"/>
                  </a:lnTo>
                  <a:lnTo>
                    <a:pt x="2644140" y="353568"/>
                  </a:lnTo>
                  <a:lnTo>
                    <a:pt x="2663952" y="335280"/>
                  </a:lnTo>
                  <a:lnTo>
                    <a:pt x="2682240" y="327660"/>
                  </a:lnTo>
                  <a:lnTo>
                    <a:pt x="2702052" y="321563"/>
                  </a:lnTo>
                  <a:lnTo>
                    <a:pt x="2720340" y="315468"/>
                  </a:lnTo>
                  <a:lnTo>
                    <a:pt x="2740152" y="298704"/>
                  </a:lnTo>
                  <a:lnTo>
                    <a:pt x="2759964" y="271271"/>
                  </a:lnTo>
                  <a:lnTo>
                    <a:pt x="2778252" y="252983"/>
                  </a:lnTo>
                  <a:lnTo>
                    <a:pt x="2798064" y="222504"/>
                  </a:lnTo>
                  <a:lnTo>
                    <a:pt x="2816352" y="193548"/>
                  </a:lnTo>
                  <a:lnTo>
                    <a:pt x="2836164" y="175260"/>
                  </a:lnTo>
                  <a:lnTo>
                    <a:pt x="2854452" y="153924"/>
                  </a:lnTo>
                  <a:lnTo>
                    <a:pt x="2874264" y="134112"/>
                  </a:lnTo>
                  <a:lnTo>
                    <a:pt x="2892552" y="117348"/>
                  </a:lnTo>
                  <a:lnTo>
                    <a:pt x="2912364" y="92963"/>
                  </a:lnTo>
                  <a:lnTo>
                    <a:pt x="2932176" y="83819"/>
                  </a:lnTo>
                  <a:lnTo>
                    <a:pt x="2950464" y="62483"/>
                  </a:lnTo>
                  <a:lnTo>
                    <a:pt x="2970276" y="60960"/>
                  </a:lnTo>
                  <a:lnTo>
                    <a:pt x="2988564" y="39624"/>
                  </a:lnTo>
                  <a:lnTo>
                    <a:pt x="3008376" y="36575"/>
                  </a:lnTo>
                  <a:lnTo>
                    <a:pt x="3026664" y="27431"/>
                  </a:lnTo>
                  <a:lnTo>
                    <a:pt x="3046476" y="19812"/>
                  </a:lnTo>
                </a:path>
              </a:pathLst>
            </a:custGeom>
            <a:ln w="38100">
              <a:solidFill>
                <a:srgbClr val="5FE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1655826" y="3647694"/>
              <a:ext cx="3046730" cy="1466850"/>
            </a:xfrm>
            <a:custGeom>
              <a:avLst/>
              <a:gdLst/>
              <a:ahLst/>
              <a:cxnLst/>
              <a:rect l="l" t="t" r="r" b="b"/>
              <a:pathLst>
                <a:path w="3046729" h="1466850">
                  <a:moveTo>
                    <a:pt x="0" y="1458467"/>
                  </a:moveTo>
                  <a:lnTo>
                    <a:pt x="0" y="1458467"/>
                  </a:lnTo>
                  <a:lnTo>
                    <a:pt x="455675" y="1458467"/>
                  </a:lnTo>
                  <a:lnTo>
                    <a:pt x="456095" y="1466849"/>
                  </a:lnTo>
                </a:path>
                <a:path w="3046729" h="1466850">
                  <a:moveTo>
                    <a:pt x="592968" y="1466849"/>
                  </a:moveTo>
                  <a:lnTo>
                    <a:pt x="603504" y="1426463"/>
                  </a:lnTo>
                  <a:lnTo>
                    <a:pt x="623316" y="1351787"/>
                  </a:lnTo>
                  <a:lnTo>
                    <a:pt x="641604" y="1310639"/>
                  </a:lnTo>
                  <a:lnTo>
                    <a:pt x="661416" y="1231391"/>
                  </a:lnTo>
                  <a:lnTo>
                    <a:pt x="681228" y="1211579"/>
                  </a:lnTo>
                  <a:lnTo>
                    <a:pt x="699516" y="1142999"/>
                  </a:lnTo>
                  <a:lnTo>
                    <a:pt x="719328" y="1118615"/>
                  </a:lnTo>
                  <a:lnTo>
                    <a:pt x="737616" y="1085087"/>
                  </a:lnTo>
                  <a:lnTo>
                    <a:pt x="757428" y="1046987"/>
                  </a:lnTo>
                  <a:lnTo>
                    <a:pt x="775716" y="1065275"/>
                  </a:lnTo>
                  <a:lnTo>
                    <a:pt x="795528" y="1045463"/>
                  </a:lnTo>
                  <a:lnTo>
                    <a:pt x="813816" y="1066799"/>
                  </a:lnTo>
                  <a:lnTo>
                    <a:pt x="833628" y="1085087"/>
                  </a:lnTo>
                  <a:lnTo>
                    <a:pt x="873251" y="1149095"/>
                  </a:lnTo>
                  <a:lnTo>
                    <a:pt x="891540" y="1222247"/>
                  </a:lnTo>
                  <a:lnTo>
                    <a:pt x="911351" y="1232915"/>
                  </a:lnTo>
                  <a:lnTo>
                    <a:pt x="949451" y="1217675"/>
                  </a:lnTo>
                  <a:lnTo>
                    <a:pt x="969263" y="1173479"/>
                  </a:lnTo>
                  <a:lnTo>
                    <a:pt x="987551" y="1121663"/>
                  </a:lnTo>
                  <a:lnTo>
                    <a:pt x="1007363" y="1060703"/>
                  </a:lnTo>
                  <a:lnTo>
                    <a:pt x="1025651" y="1031747"/>
                  </a:lnTo>
                  <a:lnTo>
                    <a:pt x="1045463" y="978407"/>
                  </a:lnTo>
                  <a:lnTo>
                    <a:pt x="1063752" y="932687"/>
                  </a:lnTo>
                  <a:lnTo>
                    <a:pt x="1083564" y="841247"/>
                  </a:lnTo>
                  <a:lnTo>
                    <a:pt x="1101852" y="806195"/>
                  </a:lnTo>
                  <a:lnTo>
                    <a:pt x="1121664" y="766571"/>
                  </a:lnTo>
                  <a:lnTo>
                    <a:pt x="1141476" y="725423"/>
                  </a:lnTo>
                  <a:lnTo>
                    <a:pt x="1159764" y="705611"/>
                  </a:lnTo>
                  <a:lnTo>
                    <a:pt x="1179576" y="667511"/>
                  </a:lnTo>
                  <a:lnTo>
                    <a:pt x="1197864" y="693419"/>
                  </a:lnTo>
                  <a:lnTo>
                    <a:pt x="1217676" y="711707"/>
                  </a:lnTo>
                  <a:lnTo>
                    <a:pt x="1235964" y="731519"/>
                  </a:lnTo>
                  <a:lnTo>
                    <a:pt x="1255776" y="745235"/>
                  </a:lnTo>
                  <a:lnTo>
                    <a:pt x="1274064" y="763523"/>
                  </a:lnTo>
                  <a:lnTo>
                    <a:pt x="1293876" y="794003"/>
                  </a:lnTo>
                  <a:lnTo>
                    <a:pt x="1313688" y="829055"/>
                  </a:lnTo>
                  <a:lnTo>
                    <a:pt x="1331976" y="853439"/>
                  </a:lnTo>
                  <a:lnTo>
                    <a:pt x="1351788" y="903731"/>
                  </a:lnTo>
                  <a:lnTo>
                    <a:pt x="1370076" y="931163"/>
                  </a:lnTo>
                  <a:lnTo>
                    <a:pt x="1389888" y="970787"/>
                  </a:lnTo>
                  <a:lnTo>
                    <a:pt x="1408176" y="1013459"/>
                  </a:lnTo>
                  <a:lnTo>
                    <a:pt x="1427988" y="1059179"/>
                  </a:lnTo>
                  <a:lnTo>
                    <a:pt x="1446276" y="1101851"/>
                  </a:lnTo>
                  <a:lnTo>
                    <a:pt x="1466088" y="1117091"/>
                  </a:lnTo>
                  <a:lnTo>
                    <a:pt x="1485900" y="1121663"/>
                  </a:lnTo>
                  <a:lnTo>
                    <a:pt x="1504188" y="1133855"/>
                  </a:lnTo>
                  <a:lnTo>
                    <a:pt x="1524000" y="1147571"/>
                  </a:lnTo>
                  <a:lnTo>
                    <a:pt x="1542288" y="1159763"/>
                  </a:lnTo>
                  <a:lnTo>
                    <a:pt x="1562100" y="1167383"/>
                  </a:lnTo>
                  <a:lnTo>
                    <a:pt x="1580388" y="1153667"/>
                  </a:lnTo>
                  <a:lnTo>
                    <a:pt x="1600200" y="1147571"/>
                  </a:lnTo>
                  <a:lnTo>
                    <a:pt x="1618488" y="1135379"/>
                  </a:lnTo>
                  <a:lnTo>
                    <a:pt x="1638300" y="1110995"/>
                  </a:lnTo>
                  <a:lnTo>
                    <a:pt x="1658112" y="1098803"/>
                  </a:lnTo>
                  <a:lnTo>
                    <a:pt x="1676400" y="1094231"/>
                  </a:lnTo>
                  <a:lnTo>
                    <a:pt x="1696212" y="1086611"/>
                  </a:lnTo>
                  <a:lnTo>
                    <a:pt x="1714500" y="1066799"/>
                  </a:lnTo>
                  <a:lnTo>
                    <a:pt x="1734312" y="1060703"/>
                  </a:lnTo>
                  <a:lnTo>
                    <a:pt x="1752600" y="1019555"/>
                  </a:lnTo>
                  <a:lnTo>
                    <a:pt x="1772412" y="1022603"/>
                  </a:lnTo>
                  <a:lnTo>
                    <a:pt x="1790700" y="969263"/>
                  </a:lnTo>
                  <a:lnTo>
                    <a:pt x="1830324" y="918971"/>
                  </a:lnTo>
                  <a:lnTo>
                    <a:pt x="1848612" y="882395"/>
                  </a:lnTo>
                  <a:lnTo>
                    <a:pt x="1868424" y="838199"/>
                  </a:lnTo>
                  <a:lnTo>
                    <a:pt x="1879091" y="416051"/>
                  </a:lnTo>
                  <a:lnTo>
                    <a:pt x="1898903" y="812291"/>
                  </a:lnTo>
                  <a:lnTo>
                    <a:pt x="1917191" y="725423"/>
                  </a:lnTo>
                  <a:lnTo>
                    <a:pt x="1937003" y="548639"/>
                  </a:lnTo>
                  <a:lnTo>
                    <a:pt x="1955291" y="437387"/>
                  </a:lnTo>
                  <a:lnTo>
                    <a:pt x="1975103" y="341375"/>
                  </a:lnTo>
                  <a:lnTo>
                    <a:pt x="1993391" y="286511"/>
                  </a:lnTo>
                  <a:lnTo>
                    <a:pt x="2013203" y="224027"/>
                  </a:lnTo>
                  <a:lnTo>
                    <a:pt x="2031491" y="185927"/>
                  </a:lnTo>
                  <a:lnTo>
                    <a:pt x="2051303" y="138683"/>
                  </a:lnTo>
                  <a:lnTo>
                    <a:pt x="2071115" y="112775"/>
                  </a:lnTo>
                  <a:lnTo>
                    <a:pt x="2089403" y="94487"/>
                  </a:lnTo>
                  <a:lnTo>
                    <a:pt x="2109216" y="94487"/>
                  </a:lnTo>
                  <a:lnTo>
                    <a:pt x="2127504" y="112775"/>
                  </a:lnTo>
                  <a:lnTo>
                    <a:pt x="2147316" y="140207"/>
                  </a:lnTo>
                  <a:lnTo>
                    <a:pt x="2165604" y="169163"/>
                  </a:lnTo>
                  <a:lnTo>
                    <a:pt x="2185416" y="216407"/>
                  </a:lnTo>
                  <a:lnTo>
                    <a:pt x="2203704" y="259079"/>
                  </a:lnTo>
                  <a:lnTo>
                    <a:pt x="2223516" y="306323"/>
                  </a:lnTo>
                  <a:lnTo>
                    <a:pt x="2243328" y="348995"/>
                  </a:lnTo>
                  <a:lnTo>
                    <a:pt x="2261616" y="393191"/>
                  </a:lnTo>
                  <a:lnTo>
                    <a:pt x="2281428" y="419099"/>
                  </a:lnTo>
                  <a:lnTo>
                    <a:pt x="2299716" y="446531"/>
                  </a:lnTo>
                  <a:lnTo>
                    <a:pt x="2319528" y="469391"/>
                  </a:lnTo>
                  <a:lnTo>
                    <a:pt x="2337816" y="483107"/>
                  </a:lnTo>
                  <a:lnTo>
                    <a:pt x="2357628" y="507491"/>
                  </a:lnTo>
                  <a:lnTo>
                    <a:pt x="2375916" y="521207"/>
                  </a:lnTo>
                  <a:lnTo>
                    <a:pt x="2395728" y="534923"/>
                  </a:lnTo>
                  <a:lnTo>
                    <a:pt x="2415540" y="539495"/>
                  </a:lnTo>
                  <a:lnTo>
                    <a:pt x="2433828" y="541019"/>
                  </a:lnTo>
                  <a:lnTo>
                    <a:pt x="2453640" y="541019"/>
                  </a:lnTo>
                  <a:lnTo>
                    <a:pt x="2471928" y="541019"/>
                  </a:lnTo>
                  <a:lnTo>
                    <a:pt x="2491740" y="545591"/>
                  </a:lnTo>
                  <a:lnTo>
                    <a:pt x="2510028" y="530351"/>
                  </a:lnTo>
                  <a:lnTo>
                    <a:pt x="2529840" y="516635"/>
                  </a:lnTo>
                  <a:lnTo>
                    <a:pt x="2548128" y="513587"/>
                  </a:lnTo>
                  <a:lnTo>
                    <a:pt x="2567940" y="510539"/>
                  </a:lnTo>
                  <a:lnTo>
                    <a:pt x="2587752" y="490727"/>
                  </a:lnTo>
                  <a:lnTo>
                    <a:pt x="2606040" y="472439"/>
                  </a:lnTo>
                  <a:lnTo>
                    <a:pt x="2625852" y="455675"/>
                  </a:lnTo>
                  <a:lnTo>
                    <a:pt x="2644140" y="432815"/>
                  </a:lnTo>
                  <a:lnTo>
                    <a:pt x="2663952" y="423671"/>
                  </a:lnTo>
                  <a:lnTo>
                    <a:pt x="2682240" y="405383"/>
                  </a:lnTo>
                  <a:lnTo>
                    <a:pt x="2702052" y="402335"/>
                  </a:lnTo>
                  <a:lnTo>
                    <a:pt x="2720340" y="387095"/>
                  </a:lnTo>
                  <a:lnTo>
                    <a:pt x="2740152" y="361187"/>
                  </a:lnTo>
                  <a:lnTo>
                    <a:pt x="2759964" y="338327"/>
                  </a:lnTo>
                  <a:lnTo>
                    <a:pt x="2778252" y="301751"/>
                  </a:lnTo>
                  <a:lnTo>
                    <a:pt x="2798064" y="269747"/>
                  </a:lnTo>
                  <a:lnTo>
                    <a:pt x="2816352" y="239267"/>
                  </a:lnTo>
                  <a:lnTo>
                    <a:pt x="2836164" y="227075"/>
                  </a:lnTo>
                  <a:lnTo>
                    <a:pt x="2854452" y="208787"/>
                  </a:lnTo>
                  <a:lnTo>
                    <a:pt x="2874264" y="184403"/>
                  </a:lnTo>
                  <a:lnTo>
                    <a:pt x="2892552" y="153923"/>
                  </a:lnTo>
                  <a:lnTo>
                    <a:pt x="2912364" y="132587"/>
                  </a:lnTo>
                  <a:lnTo>
                    <a:pt x="2932176" y="108203"/>
                  </a:lnTo>
                  <a:lnTo>
                    <a:pt x="2950464" y="88391"/>
                  </a:lnTo>
                  <a:lnTo>
                    <a:pt x="2970276" y="70103"/>
                  </a:lnTo>
                  <a:lnTo>
                    <a:pt x="2988564" y="44195"/>
                  </a:lnTo>
                  <a:lnTo>
                    <a:pt x="3008376" y="36575"/>
                  </a:lnTo>
                  <a:lnTo>
                    <a:pt x="3026664" y="15239"/>
                  </a:lnTo>
                  <a:lnTo>
                    <a:pt x="3046476" y="0"/>
                  </a:lnTo>
                </a:path>
              </a:pathLst>
            </a:custGeom>
            <a:ln w="38100">
              <a:solidFill>
                <a:srgbClr val="00C8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1655826" y="2433065"/>
              <a:ext cx="3046730" cy="2681605"/>
            </a:xfrm>
            <a:custGeom>
              <a:avLst/>
              <a:gdLst/>
              <a:ahLst/>
              <a:cxnLst/>
              <a:rect l="l" t="t" r="r" b="b"/>
              <a:pathLst>
                <a:path w="3046729" h="2681604">
                  <a:moveTo>
                    <a:pt x="0" y="2673096"/>
                  </a:moveTo>
                  <a:lnTo>
                    <a:pt x="0" y="2673096"/>
                  </a:lnTo>
                  <a:lnTo>
                    <a:pt x="455675" y="2673096"/>
                  </a:lnTo>
                  <a:lnTo>
                    <a:pt x="455981" y="2681478"/>
                  </a:lnTo>
                </a:path>
                <a:path w="3046729" h="2681604">
                  <a:moveTo>
                    <a:pt x="548944" y="2681478"/>
                  </a:moveTo>
                  <a:lnTo>
                    <a:pt x="565404" y="2564892"/>
                  </a:lnTo>
                  <a:lnTo>
                    <a:pt x="585216" y="2471928"/>
                  </a:lnTo>
                  <a:lnTo>
                    <a:pt x="603504" y="2382012"/>
                  </a:lnTo>
                  <a:lnTo>
                    <a:pt x="623316" y="2269236"/>
                  </a:lnTo>
                  <a:lnTo>
                    <a:pt x="641604" y="2211324"/>
                  </a:lnTo>
                  <a:lnTo>
                    <a:pt x="661416" y="2101596"/>
                  </a:lnTo>
                  <a:lnTo>
                    <a:pt x="681228" y="2019300"/>
                  </a:lnTo>
                  <a:lnTo>
                    <a:pt x="699516" y="1917192"/>
                  </a:lnTo>
                  <a:lnTo>
                    <a:pt x="719328" y="1853184"/>
                  </a:lnTo>
                  <a:lnTo>
                    <a:pt x="737616" y="1783080"/>
                  </a:lnTo>
                  <a:lnTo>
                    <a:pt x="757428" y="1699260"/>
                  </a:lnTo>
                  <a:lnTo>
                    <a:pt x="775716" y="1667256"/>
                  </a:lnTo>
                  <a:lnTo>
                    <a:pt x="795528" y="1615440"/>
                  </a:lnTo>
                  <a:lnTo>
                    <a:pt x="813816" y="1597152"/>
                  </a:lnTo>
                  <a:lnTo>
                    <a:pt x="833628" y="1577340"/>
                  </a:lnTo>
                  <a:lnTo>
                    <a:pt x="873251" y="1586484"/>
                  </a:lnTo>
                  <a:lnTo>
                    <a:pt x="891540" y="1594104"/>
                  </a:lnTo>
                  <a:lnTo>
                    <a:pt x="911351" y="1568196"/>
                  </a:lnTo>
                  <a:lnTo>
                    <a:pt x="929640" y="1534668"/>
                  </a:lnTo>
                  <a:lnTo>
                    <a:pt x="949451" y="1498092"/>
                  </a:lnTo>
                  <a:lnTo>
                    <a:pt x="969263" y="1455420"/>
                  </a:lnTo>
                  <a:lnTo>
                    <a:pt x="987551" y="1417320"/>
                  </a:lnTo>
                  <a:lnTo>
                    <a:pt x="1007363" y="1353312"/>
                  </a:lnTo>
                  <a:lnTo>
                    <a:pt x="1025651" y="1301496"/>
                  </a:lnTo>
                  <a:lnTo>
                    <a:pt x="1045463" y="1228344"/>
                  </a:lnTo>
                  <a:lnTo>
                    <a:pt x="1063752" y="1182624"/>
                  </a:lnTo>
                  <a:lnTo>
                    <a:pt x="1083564" y="1097280"/>
                  </a:lnTo>
                  <a:lnTo>
                    <a:pt x="1101852" y="1051560"/>
                  </a:lnTo>
                  <a:lnTo>
                    <a:pt x="1121664" y="1005839"/>
                  </a:lnTo>
                  <a:lnTo>
                    <a:pt x="1141476" y="955548"/>
                  </a:lnTo>
                  <a:lnTo>
                    <a:pt x="1159764" y="935736"/>
                  </a:lnTo>
                  <a:lnTo>
                    <a:pt x="1179576" y="902208"/>
                  </a:lnTo>
                  <a:lnTo>
                    <a:pt x="1197864" y="902208"/>
                  </a:lnTo>
                  <a:lnTo>
                    <a:pt x="1217676" y="894588"/>
                  </a:lnTo>
                  <a:lnTo>
                    <a:pt x="1235964" y="894588"/>
                  </a:lnTo>
                  <a:lnTo>
                    <a:pt x="1255776" y="896112"/>
                  </a:lnTo>
                  <a:lnTo>
                    <a:pt x="1274064" y="896112"/>
                  </a:lnTo>
                  <a:lnTo>
                    <a:pt x="1293876" y="903732"/>
                  </a:lnTo>
                  <a:lnTo>
                    <a:pt x="1313688" y="914400"/>
                  </a:lnTo>
                  <a:lnTo>
                    <a:pt x="1331976" y="925068"/>
                  </a:lnTo>
                  <a:lnTo>
                    <a:pt x="1351788" y="937260"/>
                  </a:lnTo>
                  <a:lnTo>
                    <a:pt x="1370076" y="940308"/>
                  </a:lnTo>
                  <a:lnTo>
                    <a:pt x="1389888" y="938784"/>
                  </a:lnTo>
                  <a:lnTo>
                    <a:pt x="1408176" y="944880"/>
                  </a:lnTo>
                  <a:lnTo>
                    <a:pt x="1427988" y="949451"/>
                  </a:lnTo>
                  <a:lnTo>
                    <a:pt x="1446276" y="958596"/>
                  </a:lnTo>
                  <a:lnTo>
                    <a:pt x="1466088" y="950976"/>
                  </a:lnTo>
                  <a:lnTo>
                    <a:pt x="1485900" y="943356"/>
                  </a:lnTo>
                  <a:lnTo>
                    <a:pt x="1504188" y="943356"/>
                  </a:lnTo>
                  <a:lnTo>
                    <a:pt x="1524000" y="935736"/>
                  </a:lnTo>
                  <a:lnTo>
                    <a:pt x="1542288" y="922020"/>
                  </a:lnTo>
                  <a:lnTo>
                    <a:pt x="1562100" y="906780"/>
                  </a:lnTo>
                  <a:lnTo>
                    <a:pt x="1580388" y="879348"/>
                  </a:lnTo>
                  <a:lnTo>
                    <a:pt x="1600200" y="859536"/>
                  </a:lnTo>
                  <a:lnTo>
                    <a:pt x="1618488" y="827532"/>
                  </a:lnTo>
                  <a:lnTo>
                    <a:pt x="1638300" y="792480"/>
                  </a:lnTo>
                  <a:lnTo>
                    <a:pt x="1658112" y="766572"/>
                  </a:lnTo>
                  <a:lnTo>
                    <a:pt x="1676400" y="740663"/>
                  </a:lnTo>
                  <a:lnTo>
                    <a:pt x="1696212" y="711708"/>
                  </a:lnTo>
                  <a:lnTo>
                    <a:pt x="1714500" y="681228"/>
                  </a:lnTo>
                  <a:lnTo>
                    <a:pt x="1734312" y="655320"/>
                  </a:lnTo>
                  <a:lnTo>
                    <a:pt x="1752600" y="617220"/>
                  </a:lnTo>
                  <a:lnTo>
                    <a:pt x="1772412" y="591312"/>
                  </a:lnTo>
                  <a:lnTo>
                    <a:pt x="1790700" y="557784"/>
                  </a:lnTo>
                  <a:lnTo>
                    <a:pt x="1810512" y="531876"/>
                  </a:lnTo>
                  <a:lnTo>
                    <a:pt x="1830324" y="489204"/>
                  </a:lnTo>
                  <a:lnTo>
                    <a:pt x="1848612" y="457200"/>
                  </a:lnTo>
                  <a:lnTo>
                    <a:pt x="1868424" y="422148"/>
                  </a:lnTo>
                  <a:lnTo>
                    <a:pt x="1879091" y="289560"/>
                  </a:lnTo>
                  <a:lnTo>
                    <a:pt x="1898903" y="356616"/>
                  </a:lnTo>
                  <a:lnTo>
                    <a:pt x="1917191" y="339851"/>
                  </a:lnTo>
                  <a:lnTo>
                    <a:pt x="1937003" y="300228"/>
                  </a:lnTo>
                  <a:lnTo>
                    <a:pt x="1955291" y="284988"/>
                  </a:lnTo>
                  <a:lnTo>
                    <a:pt x="1975103" y="272796"/>
                  </a:lnTo>
                  <a:lnTo>
                    <a:pt x="1993391" y="271272"/>
                  </a:lnTo>
                  <a:lnTo>
                    <a:pt x="2013203" y="262128"/>
                  </a:lnTo>
                  <a:lnTo>
                    <a:pt x="2031491" y="259080"/>
                  </a:lnTo>
                  <a:lnTo>
                    <a:pt x="2051303" y="254508"/>
                  </a:lnTo>
                  <a:lnTo>
                    <a:pt x="2071115" y="256032"/>
                  </a:lnTo>
                  <a:lnTo>
                    <a:pt x="2089403" y="252984"/>
                  </a:lnTo>
                  <a:lnTo>
                    <a:pt x="2109216" y="249936"/>
                  </a:lnTo>
                  <a:lnTo>
                    <a:pt x="2127504" y="248412"/>
                  </a:lnTo>
                  <a:lnTo>
                    <a:pt x="2147316" y="248412"/>
                  </a:lnTo>
                  <a:lnTo>
                    <a:pt x="2165604" y="249936"/>
                  </a:lnTo>
                  <a:lnTo>
                    <a:pt x="2185416" y="249936"/>
                  </a:lnTo>
                  <a:lnTo>
                    <a:pt x="2203704" y="249936"/>
                  </a:lnTo>
                  <a:lnTo>
                    <a:pt x="2223516" y="246887"/>
                  </a:lnTo>
                  <a:lnTo>
                    <a:pt x="2243328" y="243839"/>
                  </a:lnTo>
                  <a:lnTo>
                    <a:pt x="2261616" y="245363"/>
                  </a:lnTo>
                  <a:lnTo>
                    <a:pt x="2281428" y="237744"/>
                  </a:lnTo>
                  <a:lnTo>
                    <a:pt x="2299716" y="231648"/>
                  </a:lnTo>
                  <a:lnTo>
                    <a:pt x="2319528" y="227075"/>
                  </a:lnTo>
                  <a:lnTo>
                    <a:pt x="2337816" y="217932"/>
                  </a:lnTo>
                  <a:lnTo>
                    <a:pt x="2357628" y="211836"/>
                  </a:lnTo>
                  <a:lnTo>
                    <a:pt x="2375916" y="205739"/>
                  </a:lnTo>
                  <a:lnTo>
                    <a:pt x="2395728" y="199644"/>
                  </a:lnTo>
                  <a:lnTo>
                    <a:pt x="2415540" y="190500"/>
                  </a:lnTo>
                  <a:lnTo>
                    <a:pt x="2433828" y="178308"/>
                  </a:lnTo>
                  <a:lnTo>
                    <a:pt x="2453640" y="169163"/>
                  </a:lnTo>
                  <a:lnTo>
                    <a:pt x="2471928" y="156972"/>
                  </a:lnTo>
                  <a:lnTo>
                    <a:pt x="2491740" y="144780"/>
                  </a:lnTo>
                  <a:lnTo>
                    <a:pt x="2510028" y="135636"/>
                  </a:lnTo>
                  <a:lnTo>
                    <a:pt x="2529840" y="128016"/>
                  </a:lnTo>
                  <a:lnTo>
                    <a:pt x="2548128" y="118872"/>
                  </a:lnTo>
                  <a:lnTo>
                    <a:pt x="2567940" y="111251"/>
                  </a:lnTo>
                  <a:lnTo>
                    <a:pt x="2587752" y="103632"/>
                  </a:lnTo>
                  <a:lnTo>
                    <a:pt x="2606040" y="94487"/>
                  </a:lnTo>
                  <a:lnTo>
                    <a:pt x="2625852" y="88392"/>
                  </a:lnTo>
                  <a:lnTo>
                    <a:pt x="2644140" y="79248"/>
                  </a:lnTo>
                  <a:lnTo>
                    <a:pt x="2663952" y="73151"/>
                  </a:lnTo>
                  <a:lnTo>
                    <a:pt x="2682240" y="67056"/>
                  </a:lnTo>
                  <a:lnTo>
                    <a:pt x="2702052" y="62484"/>
                  </a:lnTo>
                  <a:lnTo>
                    <a:pt x="2720340" y="59436"/>
                  </a:lnTo>
                  <a:lnTo>
                    <a:pt x="2740152" y="53339"/>
                  </a:lnTo>
                  <a:lnTo>
                    <a:pt x="2759964" y="48768"/>
                  </a:lnTo>
                  <a:lnTo>
                    <a:pt x="2778252" y="44196"/>
                  </a:lnTo>
                  <a:lnTo>
                    <a:pt x="2798064" y="42672"/>
                  </a:lnTo>
                  <a:lnTo>
                    <a:pt x="2816352" y="38100"/>
                  </a:lnTo>
                  <a:lnTo>
                    <a:pt x="2836164" y="33528"/>
                  </a:lnTo>
                  <a:lnTo>
                    <a:pt x="2854452" y="28956"/>
                  </a:lnTo>
                  <a:lnTo>
                    <a:pt x="2874264" y="25908"/>
                  </a:lnTo>
                  <a:lnTo>
                    <a:pt x="2892552" y="21336"/>
                  </a:lnTo>
                  <a:lnTo>
                    <a:pt x="2912364" y="18287"/>
                  </a:lnTo>
                  <a:lnTo>
                    <a:pt x="2932176" y="13716"/>
                  </a:lnTo>
                  <a:lnTo>
                    <a:pt x="2950464" y="10668"/>
                  </a:lnTo>
                  <a:lnTo>
                    <a:pt x="2970276" y="6096"/>
                  </a:lnTo>
                  <a:lnTo>
                    <a:pt x="2988564" y="6096"/>
                  </a:lnTo>
                  <a:lnTo>
                    <a:pt x="3008376" y="4572"/>
                  </a:lnTo>
                  <a:lnTo>
                    <a:pt x="3026664" y="1524"/>
                  </a:lnTo>
                  <a:lnTo>
                    <a:pt x="3046476" y="0"/>
                  </a:lnTo>
                </a:path>
              </a:pathLst>
            </a:custGeom>
            <a:ln w="3810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1655826" y="2366009"/>
              <a:ext cx="3046730" cy="2748915"/>
            </a:xfrm>
            <a:custGeom>
              <a:avLst/>
              <a:gdLst/>
              <a:ahLst/>
              <a:cxnLst/>
              <a:rect l="l" t="t" r="r" b="b"/>
              <a:pathLst>
                <a:path w="3046729" h="2748915">
                  <a:moveTo>
                    <a:pt x="0" y="2740152"/>
                  </a:moveTo>
                  <a:lnTo>
                    <a:pt x="0" y="2740152"/>
                  </a:lnTo>
                  <a:lnTo>
                    <a:pt x="455675" y="2740152"/>
                  </a:lnTo>
                  <a:lnTo>
                    <a:pt x="456011" y="2748534"/>
                  </a:lnTo>
                </a:path>
                <a:path w="3046729" h="2748915">
                  <a:moveTo>
                    <a:pt x="519402" y="2748534"/>
                  </a:moveTo>
                  <a:lnTo>
                    <a:pt x="527304" y="2680716"/>
                  </a:lnTo>
                  <a:lnTo>
                    <a:pt x="547116" y="2546604"/>
                  </a:lnTo>
                  <a:lnTo>
                    <a:pt x="565404" y="2388108"/>
                  </a:lnTo>
                  <a:lnTo>
                    <a:pt x="585216" y="2249423"/>
                  </a:lnTo>
                  <a:lnTo>
                    <a:pt x="603504" y="2138172"/>
                  </a:lnTo>
                  <a:lnTo>
                    <a:pt x="623316" y="2002535"/>
                  </a:lnTo>
                  <a:lnTo>
                    <a:pt x="641604" y="1912620"/>
                  </a:lnTo>
                  <a:lnTo>
                    <a:pt x="661416" y="1780032"/>
                  </a:lnTo>
                  <a:lnTo>
                    <a:pt x="681228" y="1665732"/>
                  </a:lnTo>
                  <a:lnTo>
                    <a:pt x="699516" y="1545335"/>
                  </a:lnTo>
                  <a:lnTo>
                    <a:pt x="719328" y="1464564"/>
                  </a:lnTo>
                  <a:lnTo>
                    <a:pt x="737616" y="1370076"/>
                  </a:lnTo>
                  <a:lnTo>
                    <a:pt x="757428" y="1274064"/>
                  </a:lnTo>
                  <a:lnTo>
                    <a:pt x="775716" y="1207007"/>
                  </a:lnTo>
                  <a:lnTo>
                    <a:pt x="795528" y="1152143"/>
                  </a:lnTo>
                  <a:lnTo>
                    <a:pt x="813816" y="1126236"/>
                  </a:lnTo>
                  <a:lnTo>
                    <a:pt x="833628" y="1085088"/>
                  </a:lnTo>
                  <a:lnTo>
                    <a:pt x="873251" y="990600"/>
                  </a:lnTo>
                  <a:lnTo>
                    <a:pt x="891540" y="973836"/>
                  </a:lnTo>
                  <a:lnTo>
                    <a:pt x="911351" y="949451"/>
                  </a:lnTo>
                  <a:lnTo>
                    <a:pt x="929640" y="925067"/>
                  </a:lnTo>
                  <a:lnTo>
                    <a:pt x="949451" y="893063"/>
                  </a:lnTo>
                  <a:lnTo>
                    <a:pt x="969263" y="853439"/>
                  </a:lnTo>
                  <a:lnTo>
                    <a:pt x="987551" y="818388"/>
                  </a:lnTo>
                  <a:lnTo>
                    <a:pt x="1007363" y="771143"/>
                  </a:lnTo>
                  <a:lnTo>
                    <a:pt x="1025651" y="734567"/>
                  </a:lnTo>
                  <a:lnTo>
                    <a:pt x="1045463" y="682751"/>
                  </a:lnTo>
                  <a:lnTo>
                    <a:pt x="1063752" y="653795"/>
                  </a:lnTo>
                  <a:lnTo>
                    <a:pt x="1083564" y="595884"/>
                  </a:lnTo>
                  <a:lnTo>
                    <a:pt x="1101852" y="559307"/>
                  </a:lnTo>
                  <a:lnTo>
                    <a:pt x="1121664" y="527303"/>
                  </a:lnTo>
                  <a:lnTo>
                    <a:pt x="1141476" y="495300"/>
                  </a:lnTo>
                  <a:lnTo>
                    <a:pt x="1159764" y="475488"/>
                  </a:lnTo>
                  <a:lnTo>
                    <a:pt x="1197864" y="440436"/>
                  </a:lnTo>
                  <a:lnTo>
                    <a:pt x="1235964" y="414527"/>
                  </a:lnTo>
                  <a:lnTo>
                    <a:pt x="1274064" y="394715"/>
                  </a:lnTo>
                  <a:lnTo>
                    <a:pt x="1313688" y="382524"/>
                  </a:lnTo>
                  <a:lnTo>
                    <a:pt x="1331976" y="374903"/>
                  </a:lnTo>
                  <a:lnTo>
                    <a:pt x="1351788" y="370331"/>
                  </a:lnTo>
                  <a:lnTo>
                    <a:pt x="1370076" y="362712"/>
                  </a:lnTo>
                  <a:lnTo>
                    <a:pt x="1389888" y="355091"/>
                  </a:lnTo>
                  <a:lnTo>
                    <a:pt x="1408176" y="350519"/>
                  </a:lnTo>
                  <a:lnTo>
                    <a:pt x="1427988" y="338327"/>
                  </a:lnTo>
                  <a:lnTo>
                    <a:pt x="1446276" y="327660"/>
                  </a:lnTo>
                  <a:lnTo>
                    <a:pt x="1466088" y="318515"/>
                  </a:lnTo>
                  <a:lnTo>
                    <a:pt x="1485900" y="304800"/>
                  </a:lnTo>
                  <a:lnTo>
                    <a:pt x="1504188" y="292607"/>
                  </a:lnTo>
                  <a:lnTo>
                    <a:pt x="1524000" y="281939"/>
                  </a:lnTo>
                  <a:lnTo>
                    <a:pt x="1542288" y="269748"/>
                  </a:lnTo>
                  <a:lnTo>
                    <a:pt x="1562100" y="259079"/>
                  </a:lnTo>
                  <a:lnTo>
                    <a:pt x="1580388" y="245363"/>
                  </a:lnTo>
                  <a:lnTo>
                    <a:pt x="1600200" y="233172"/>
                  </a:lnTo>
                  <a:lnTo>
                    <a:pt x="1618488" y="220979"/>
                  </a:lnTo>
                  <a:lnTo>
                    <a:pt x="1638300" y="208787"/>
                  </a:lnTo>
                  <a:lnTo>
                    <a:pt x="1658112" y="190500"/>
                  </a:lnTo>
                  <a:lnTo>
                    <a:pt x="1676400" y="184403"/>
                  </a:lnTo>
                  <a:lnTo>
                    <a:pt x="1696212" y="178307"/>
                  </a:lnTo>
                  <a:lnTo>
                    <a:pt x="1714500" y="170687"/>
                  </a:lnTo>
                  <a:lnTo>
                    <a:pt x="1734312" y="161543"/>
                  </a:lnTo>
                  <a:lnTo>
                    <a:pt x="1752600" y="153924"/>
                  </a:lnTo>
                  <a:lnTo>
                    <a:pt x="1772412" y="147827"/>
                  </a:lnTo>
                  <a:lnTo>
                    <a:pt x="1790700" y="141731"/>
                  </a:lnTo>
                  <a:lnTo>
                    <a:pt x="1810512" y="137160"/>
                  </a:lnTo>
                  <a:lnTo>
                    <a:pt x="1830324" y="128015"/>
                  </a:lnTo>
                  <a:lnTo>
                    <a:pt x="1848612" y="123443"/>
                  </a:lnTo>
                  <a:lnTo>
                    <a:pt x="1868424" y="117348"/>
                  </a:lnTo>
                  <a:lnTo>
                    <a:pt x="1879091" y="64007"/>
                  </a:lnTo>
                  <a:lnTo>
                    <a:pt x="1898903" y="83819"/>
                  </a:lnTo>
                  <a:lnTo>
                    <a:pt x="1917191" y="80772"/>
                  </a:lnTo>
                  <a:lnTo>
                    <a:pt x="1937003" y="77724"/>
                  </a:lnTo>
                  <a:lnTo>
                    <a:pt x="1955291" y="76200"/>
                  </a:lnTo>
                  <a:lnTo>
                    <a:pt x="1975103" y="71627"/>
                  </a:lnTo>
                  <a:lnTo>
                    <a:pt x="1993391" y="71627"/>
                  </a:lnTo>
                  <a:lnTo>
                    <a:pt x="2013203" y="70103"/>
                  </a:lnTo>
                  <a:lnTo>
                    <a:pt x="2031491" y="70103"/>
                  </a:lnTo>
                  <a:lnTo>
                    <a:pt x="2051303" y="68579"/>
                  </a:lnTo>
                  <a:lnTo>
                    <a:pt x="2071115" y="67055"/>
                  </a:lnTo>
                  <a:lnTo>
                    <a:pt x="2089403" y="65531"/>
                  </a:lnTo>
                  <a:lnTo>
                    <a:pt x="2109216" y="64007"/>
                  </a:lnTo>
                  <a:lnTo>
                    <a:pt x="2127504" y="64007"/>
                  </a:lnTo>
                  <a:lnTo>
                    <a:pt x="2147316" y="60960"/>
                  </a:lnTo>
                  <a:lnTo>
                    <a:pt x="2165604" y="60960"/>
                  </a:lnTo>
                  <a:lnTo>
                    <a:pt x="2185416" y="57912"/>
                  </a:lnTo>
                  <a:lnTo>
                    <a:pt x="2203704" y="57912"/>
                  </a:lnTo>
                  <a:lnTo>
                    <a:pt x="2223516" y="57912"/>
                  </a:lnTo>
                  <a:lnTo>
                    <a:pt x="2243328" y="53339"/>
                  </a:lnTo>
                  <a:lnTo>
                    <a:pt x="2261616" y="53339"/>
                  </a:lnTo>
                  <a:lnTo>
                    <a:pt x="2281428" y="51815"/>
                  </a:lnTo>
                  <a:lnTo>
                    <a:pt x="2299716" y="51815"/>
                  </a:lnTo>
                  <a:lnTo>
                    <a:pt x="2319528" y="48767"/>
                  </a:lnTo>
                  <a:lnTo>
                    <a:pt x="2337816" y="47243"/>
                  </a:lnTo>
                  <a:lnTo>
                    <a:pt x="2357628" y="45719"/>
                  </a:lnTo>
                  <a:lnTo>
                    <a:pt x="2375916" y="41148"/>
                  </a:lnTo>
                  <a:lnTo>
                    <a:pt x="2395728" y="41148"/>
                  </a:lnTo>
                  <a:lnTo>
                    <a:pt x="2415540" y="38100"/>
                  </a:lnTo>
                  <a:lnTo>
                    <a:pt x="2433828" y="33527"/>
                  </a:lnTo>
                  <a:lnTo>
                    <a:pt x="2453640" y="30479"/>
                  </a:lnTo>
                  <a:lnTo>
                    <a:pt x="2471928" y="28955"/>
                  </a:lnTo>
                  <a:lnTo>
                    <a:pt x="2491740" y="27431"/>
                  </a:lnTo>
                  <a:lnTo>
                    <a:pt x="2510028" y="25907"/>
                  </a:lnTo>
                  <a:lnTo>
                    <a:pt x="2529840" y="24384"/>
                  </a:lnTo>
                  <a:lnTo>
                    <a:pt x="2548128" y="21336"/>
                  </a:lnTo>
                  <a:lnTo>
                    <a:pt x="2567940" y="19812"/>
                  </a:lnTo>
                  <a:lnTo>
                    <a:pt x="2587752" y="16763"/>
                  </a:lnTo>
                  <a:lnTo>
                    <a:pt x="2606040" y="15239"/>
                  </a:lnTo>
                  <a:lnTo>
                    <a:pt x="2625852" y="13715"/>
                  </a:lnTo>
                  <a:lnTo>
                    <a:pt x="2644140" y="13715"/>
                  </a:lnTo>
                  <a:lnTo>
                    <a:pt x="2663952" y="12191"/>
                  </a:lnTo>
                  <a:lnTo>
                    <a:pt x="2682240" y="12191"/>
                  </a:lnTo>
                  <a:lnTo>
                    <a:pt x="2702052" y="10667"/>
                  </a:lnTo>
                  <a:lnTo>
                    <a:pt x="2720340" y="9143"/>
                  </a:lnTo>
                  <a:lnTo>
                    <a:pt x="2740152" y="9143"/>
                  </a:lnTo>
                  <a:lnTo>
                    <a:pt x="2759964" y="7619"/>
                  </a:lnTo>
                  <a:lnTo>
                    <a:pt x="2778252" y="6095"/>
                  </a:lnTo>
                  <a:lnTo>
                    <a:pt x="2798064" y="7619"/>
                  </a:lnTo>
                  <a:lnTo>
                    <a:pt x="2816352" y="7619"/>
                  </a:lnTo>
                  <a:lnTo>
                    <a:pt x="2836164" y="6095"/>
                  </a:lnTo>
                  <a:lnTo>
                    <a:pt x="2854452" y="6095"/>
                  </a:lnTo>
                  <a:lnTo>
                    <a:pt x="2874264" y="6095"/>
                  </a:lnTo>
                  <a:lnTo>
                    <a:pt x="2892552" y="4572"/>
                  </a:lnTo>
                  <a:lnTo>
                    <a:pt x="2912364" y="3048"/>
                  </a:lnTo>
                  <a:lnTo>
                    <a:pt x="2932176" y="1524"/>
                  </a:lnTo>
                  <a:lnTo>
                    <a:pt x="2950464" y="1524"/>
                  </a:lnTo>
                  <a:lnTo>
                    <a:pt x="2970276" y="3048"/>
                  </a:lnTo>
                  <a:lnTo>
                    <a:pt x="2988564" y="1524"/>
                  </a:lnTo>
                  <a:lnTo>
                    <a:pt x="3008376" y="0"/>
                  </a:lnTo>
                  <a:lnTo>
                    <a:pt x="3026664" y="1524"/>
                  </a:lnTo>
                  <a:lnTo>
                    <a:pt x="3046476" y="1524"/>
                  </a:lnTo>
                </a:path>
              </a:pathLst>
            </a:custGeom>
            <a:ln w="38100">
              <a:solidFill>
                <a:srgbClr val="007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1655826" y="2366009"/>
              <a:ext cx="3046730" cy="2740660"/>
            </a:xfrm>
            <a:custGeom>
              <a:avLst/>
              <a:gdLst/>
              <a:ahLst/>
              <a:cxnLst/>
              <a:rect l="l" t="t" r="r" b="b"/>
              <a:pathLst>
                <a:path w="3046729" h="2740660">
                  <a:moveTo>
                    <a:pt x="0" y="2740152"/>
                  </a:moveTo>
                  <a:lnTo>
                    <a:pt x="0" y="2740152"/>
                  </a:lnTo>
                  <a:lnTo>
                    <a:pt x="455675" y="2740152"/>
                  </a:lnTo>
                  <a:lnTo>
                    <a:pt x="469392" y="2106167"/>
                  </a:lnTo>
                  <a:lnTo>
                    <a:pt x="489204" y="1761744"/>
                  </a:lnTo>
                  <a:lnTo>
                    <a:pt x="509016" y="1647444"/>
                  </a:lnTo>
                  <a:lnTo>
                    <a:pt x="527304" y="1348739"/>
                  </a:lnTo>
                  <a:lnTo>
                    <a:pt x="547116" y="1089660"/>
                  </a:lnTo>
                  <a:lnTo>
                    <a:pt x="565404" y="870203"/>
                  </a:lnTo>
                  <a:lnTo>
                    <a:pt x="585216" y="723900"/>
                  </a:lnTo>
                  <a:lnTo>
                    <a:pt x="603504" y="605027"/>
                  </a:lnTo>
                  <a:lnTo>
                    <a:pt x="623316" y="492251"/>
                  </a:lnTo>
                  <a:lnTo>
                    <a:pt x="641604" y="400812"/>
                  </a:lnTo>
                  <a:lnTo>
                    <a:pt x="661416" y="315467"/>
                  </a:lnTo>
                  <a:lnTo>
                    <a:pt x="681228" y="252984"/>
                  </a:lnTo>
                  <a:lnTo>
                    <a:pt x="699516" y="204215"/>
                  </a:lnTo>
                  <a:lnTo>
                    <a:pt x="719328" y="163067"/>
                  </a:lnTo>
                  <a:lnTo>
                    <a:pt x="757428" y="108203"/>
                  </a:lnTo>
                  <a:lnTo>
                    <a:pt x="795528" y="79248"/>
                  </a:lnTo>
                  <a:lnTo>
                    <a:pt x="813816" y="73151"/>
                  </a:lnTo>
                  <a:lnTo>
                    <a:pt x="833628" y="65531"/>
                  </a:lnTo>
                  <a:lnTo>
                    <a:pt x="873251" y="53339"/>
                  </a:lnTo>
                  <a:lnTo>
                    <a:pt x="891540" y="50291"/>
                  </a:lnTo>
                  <a:lnTo>
                    <a:pt x="911351" y="50291"/>
                  </a:lnTo>
                  <a:lnTo>
                    <a:pt x="929640" y="45719"/>
                  </a:lnTo>
                  <a:lnTo>
                    <a:pt x="949451" y="42672"/>
                  </a:lnTo>
                  <a:lnTo>
                    <a:pt x="969263" y="38100"/>
                  </a:lnTo>
                  <a:lnTo>
                    <a:pt x="987551" y="36575"/>
                  </a:lnTo>
                  <a:lnTo>
                    <a:pt x="1007363" y="33527"/>
                  </a:lnTo>
                  <a:lnTo>
                    <a:pt x="1025651" y="32003"/>
                  </a:lnTo>
                  <a:lnTo>
                    <a:pt x="1045463" y="28955"/>
                  </a:lnTo>
                  <a:lnTo>
                    <a:pt x="1063752" y="24384"/>
                  </a:lnTo>
                  <a:lnTo>
                    <a:pt x="1083564" y="24384"/>
                  </a:lnTo>
                  <a:lnTo>
                    <a:pt x="1101852" y="19812"/>
                  </a:lnTo>
                  <a:lnTo>
                    <a:pt x="1121664" y="18287"/>
                  </a:lnTo>
                  <a:lnTo>
                    <a:pt x="1141476" y="15239"/>
                  </a:lnTo>
                  <a:lnTo>
                    <a:pt x="1159764" y="15239"/>
                  </a:lnTo>
                  <a:lnTo>
                    <a:pt x="1179576" y="13715"/>
                  </a:lnTo>
                  <a:lnTo>
                    <a:pt x="1197864" y="13715"/>
                  </a:lnTo>
                  <a:lnTo>
                    <a:pt x="1217676" y="10667"/>
                  </a:lnTo>
                  <a:lnTo>
                    <a:pt x="1235964" y="9143"/>
                  </a:lnTo>
                  <a:lnTo>
                    <a:pt x="1255776" y="10667"/>
                  </a:lnTo>
                  <a:lnTo>
                    <a:pt x="1274064" y="9143"/>
                  </a:lnTo>
                  <a:lnTo>
                    <a:pt x="1293876" y="10667"/>
                  </a:lnTo>
                  <a:lnTo>
                    <a:pt x="1313688" y="7619"/>
                  </a:lnTo>
                  <a:lnTo>
                    <a:pt x="1331976" y="9143"/>
                  </a:lnTo>
                  <a:lnTo>
                    <a:pt x="1351788" y="9143"/>
                  </a:lnTo>
                  <a:lnTo>
                    <a:pt x="1370076" y="9143"/>
                  </a:lnTo>
                  <a:lnTo>
                    <a:pt x="1389888" y="9143"/>
                  </a:lnTo>
                  <a:lnTo>
                    <a:pt x="1408176" y="9143"/>
                  </a:lnTo>
                  <a:lnTo>
                    <a:pt x="1427988" y="10667"/>
                  </a:lnTo>
                  <a:lnTo>
                    <a:pt x="1446276" y="10667"/>
                  </a:lnTo>
                  <a:lnTo>
                    <a:pt x="1466088" y="10667"/>
                  </a:lnTo>
                  <a:lnTo>
                    <a:pt x="1485900" y="12191"/>
                  </a:lnTo>
                  <a:lnTo>
                    <a:pt x="1504188" y="13715"/>
                  </a:lnTo>
                  <a:lnTo>
                    <a:pt x="1524000" y="7619"/>
                  </a:lnTo>
                  <a:lnTo>
                    <a:pt x="1542288" y="10667"/>
                  </a:lnTo>
                  <a:lnTo>
                    <a:pt x="1562100" y="12191"/>
                  </a:lnTo>
                  <a:lnTo>
                    <a:pt x="1580388" y="12191"/>
                  </a:lnTo>
                  <a:lnTo>
                    <a:pt x="1600200" y="12191"/>
                  </a:lnTo>
                  <a:lnTo>
                    <a:pt x="1618488" y="12191"/>
                  </a:lnTo>
                  <a:lnTo>
                    <a:pt x="1638300" y="13715"/>
                  </a:lnTo>
                  <a:lnTo>
                    <a:pt x="1658112" y="13715"/>
                  </a:lnTo>
                  <a:lnTo>
                    <a:pt x="1676400" y="15239"/>
                  </a:lnTo>
                  <a:lnTo>
                    <a:pt x="1696212" y="13715"/>
                  </a:lnTo>
                  <a:lnTo>
                    <a:pt x="1714500" y="15239"/>
                  </a:lnTo>
                  <a:lnTo>
                    <a:pt x="1734312" y="15239"/>
                  </a:lnTo>
                  <a:lnTo>
                    <a:pt x="1752600" y="18287"/>
                  </a:lnTo>
                  <a:lnTo>
                    <a:pt x="1772412" y="15239"/>
                  </a:lnTo>
                  <a:lnTo>
                    <a:pt x="1790700" y="19812"/>
                  </a:lnTo>
                  <a:lnTo>
                    <a:pt x="1810512" y="19812"/>
                  </a:lnTo>
                  <a:lnTo>
                    <a:pt x="1830324" y="18287"/>
                  </a:lnTo>
                  <a:lnTo>
                    <a:pt x="1848612" y="19812"/>
                  </a:lnTo>
                  <a:lnTo>
                    <a:pt x="1868424" y="21336"/>
                  </a:lnTo>
                  <a:lnTo>
                    <a:pt x="1879091" y="0"/>
                  </a:lnTo>
                  <a:lnTo>
                    <a:pt x="1898903" y="9143"/>
                  </a:lnTo>
                  <a:lnTo>
                    <a:pt x="1917191" y="12191"/>
                  </a:lnTo>
                  <a:lnTo>
                    <a:pt x="1937003" y="12191"/>
                  </a:lnTo>
                  <a:lnTo>
                    <a:pt x="1955291" y="13715"/>
                  </a:lnTo>
                  <a:lnTo>
                    <a:pt x="1975103" y="12191"/>
                  </a:lnTo>
                  <a:lnTo>
                    <a:pt x="1993391" y="15239"/>
                  </a:lnTo>
                  <a:lnTo>
                    <a:pt x="2013203" y="15239"/>
                  </a:lnTo>
                  <a:lnTo>
                    <a:pt x="2031491" y="15239"/>
                  </a:lnTo>
                  <a:lnTo>
                    <a:pt x="2051303" y="18287"/>
                  </a:lnTo>
                  <a:lnTo>
                    <a:pt x="2071115" y="18287"/>
                  </a:lnTo>
                  <a:lnTo>
                    <a:pt x="2089403" y="19812"/>
                  </a:lnTo>
                  <a:lnTo>
                    <a:pt x="2109216" y="19812"/>
                  </a:lnTo>
                  <a:lnTo>
                    <a:pt x="2127504" y="19812"/>
                  </a:lnTo>
                  <a:lnTo>
                    <a:pt x="2147316" y="22860"/>
                  </a:lnTo>
                  <a:lnTo>
                    <a:pt x="2165604" y="22860"/>
                  </a:lnTo>
                  <a:lnTo>
                    <a:pt x="2185416" y="22860"/>
                  </a:lnTo>
                  <a:lnTo>
                    <a:pt x="2203704" y="22860"/>
                  </a:lnTo>
                  <a:lnTo>
                    <a:pt x="2223516" y="25907"/>
                  </a:lnTo>
                  <a:lnTo>
                    <a:pt x="2243328" y="25907"/>
                  </a:lnTo>
                  <a:lnTo>
                    <a:pt x="2261616" y="27431"/>
                  </a:lnTo>
                  <a:lnTo>
                    <a:pt x="2281428" y="27431"/>
                  </a:lnTo>
                  <a:lnTo>
                    <a:pt x="2299716" y="30479"/>
                  </a:lnTo>
                  <a:lnTo>
                    <a:pt x="2319528" y="30479"/>
                  </a:lnTo>
                  <a:lnTo>
                    <a:pt x="2337816" y="32003"/>
                  </a:lnTo>
                  <a:lnTo>
                    <a:pt x="2357628" y="32003"/>
                  </a:lnTo>
                  <a:lnTo>
                    <a:pt x="2375916" y="33527"/>
                  </a:lnTo>
                  <a:lnTo>
                    <a:pt x="2395728" y="35051"/>
                  </a:lnTo>
                  <a:lnTo>
                    <a:pt x="2415540" y="36575"/>
                  </a:lnTo>
                  <a:lnTo>
                    <a:pt x="2433828" y="36575"/>
                  </a:lnTo>
                  <a:lnTo>
                    <a:pt x="2453640" y="36575"/>
                  </a:lnTo>
                  <a:lnTo>
                    <a:pt x="2471928" y="38100"/>
                  </a:lnTo>
                  <a:lnTo>
                    <a:pt x="2491740" y="38100"/>
                  </a:lnTo>
                  <a:lnTo>
                    <a:pt x="2510028" y="39624"/>
                  </a:lnTo>
                  <a:lnTo>
                    <a:pt x="2529840" y="42672"/>
                  </a:lnTo>
                  <a:lnTo>
                    <a:pt x="2548128" y="42672"/>
                  </a:lnTo>
                  <a:lnTo>
                    <a:pt x="2567940" y="42672"/>
                  </a:lnTo>
                  <a:lnTo>
                    <a:pt x="2587752" y="42672"/>
                  </a:lnTo>
                  <a:lnTo>
                    <a:pt x="2606040" y="45719"/>
                  </a:lnTo>
                  <a:lnTo>
                    <a:pt x="2625852" y="45719"/>
                  </a:lnTo>
                  <a:lnTo>
                    <a:pt x="2644140" y="47243"/>
                  </a:lnTo>
                  <a:lnTo>
                    <a:pt x="2663952" y="45719"/>
                  </a:lnTo>
                  <a:lnTo>
                    <a:pt x="2682240" y="47243"/>
                  </a:lnTo>
                  <a:lnTo>
                    <a:pt x="2702052" y="48767"/>
                  </a:lnTo>
                  <a:lnTo>
                    <a:pt x="2720340" y="48767"/>
                  </a:lnTo>
                  <a:lnTo>
                    <a:pt x="2740152" y="48767"/>
                  </a:lnTo>
                  <a:lnTo>
                    <a:pt x="2759964" y="50291"/>
                  </a:lnTo>
                  <a:lnTo>
                    <a:pt x="2778252" y="50291"/>
                  </a:lnTo>
                  <a:lnTo>
                    <a:pt x="2798064" y="53339"/>
                  </a:lnTo>
                  <a:lnTo>
                    <a:pt x="2816352" y="51815"/>
                  </a:lnTo>
                  <a:lnTo>
                    <a:pt x="2836164" y="54863"/>
                  </a:lnTo>
                  <a:lnTo>
                    <a:pt x="2854452" y="54863"/>
                  </a:lnTo>
                  <a:lnTo>
                    <a:pt x="2874264" y="54863"/>
                  </a:lnTo>
                  <a:lnTo>
                    <a:pt x="2892552" y="54863"/>
                  </a:lnTo>
                  <a:lnTo>
                    <a:pt x="2912364" y="56387"/>
                  </a:lnTo>
                  <a:lnTo>
                    <a:pt x="2932176" y="54863"/>
                  </a:lnTo>
                  <a:lnTo>
                    <a:pt x="2950464" y="56387"/>
                  </a:lnTo>
                  <a:lnTo>
                    <a:pt x="2970276" y="56387"/>
                  </a:lnTo>
                  <a:lnTo>
                    <a:pt x="2988564" y="57912"/>
                  </a:lnTo>
                  <a:lnTo>
                    <a:pt x="3008376" y="57912"/>
                  </a:lnTo>
                  <a:lnTo>
                    <a:pt x="3026664" y="57912"/>
                  </a:lnTo>
                  <a:lnTo>
                    <a:pt x="3046476" y="59436"/>
                  </a:lnTo>
                </a:path>
              </a:pathLst>
            </a:custGeom>
            <a:ln w="38100">
              <a:solidFill>
                <a:srgbClr val="00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4" name="object 1204"/>
          <p:cNvSpPr txBox="1"/>
          <p:nvPr/>
        </p:nvSpPr>
        <p:spPr>
          <a:xfrm>
            <a:off x="1455166" y="5002529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71623"/>
                </a:solidFill>
                <a:latin typeface="Microsoft Sans Serif"/>
                <a:cs typeface="Microsoft Sans Serif"/>
              </a:rPr>
              <a:t>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05" name="object 1205"/>
          <p:cNvSpPr txBox="1"/>
          <p:nvPr/>
        </p:nvSpPr>
        <p:spPr>
          <a:xfrm>
            <a:off x="1380871" y="4448047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71623"/>
                </a:solidFill>
                <a:latin typeface="Microsoft Sans Serif"/>
                <a:cs typeface="Microsoft Sans Serif"/>
              </a:rPr>
              <a:t>20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06" name="object 1206"/>
          <p:cNvSpPr txBox="1"/>
          <p:nvPr/>
        </p:nvSpPr>
        <p:spPr>
          <a:xfrm>
            <a:off x="1380871" y="389356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71623"/>
                </a:solidFill>
                <a:latin typeface="Microsoft Sans Serif"/>
                <a:cs typeface="Microsoft Sans Serif"/>
              </a:rPr>
              <a:t>40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07" name="object 1207"/>
          <p:cNvSpPr txBox="1"/>
          <p:nvPr/>
        </p:nvSpPr>
        <p:spPr>
          <a:xfrm>
            <a:off x="1380871" y="3339210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71623"/>
                </a:solidFill>
                <a:latin typeface="Microsoft Sans Serif"/>
                <a:cs typeface="Microsoft Sans Serif"/>
              </a:rPr>
              <a:t>60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08" name="object 1208"/>
          <p:cNvSpPr txBox="1"/>
          <p:nvPr/>
        </p:nvSpPr>
        <p:spPr>
          <a:xfrm>
            <a:off x="1380871" y="278447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71623"/>
                </a:solidFill>
                <a:latin typeface="Microsoft Sans Serif"/>
                <a:cs typeface="Microsoft Sans Serif"/>
              </a:rPr>
              <a:t>80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09" name="object 1209"/>
          <p:cNvSpPr txBox="1"/>
          <p:nvPr/>
        </p:nvSpPr>
        <p:spPr>
          <a:xfrm>
            <a:off x="1306830" y="2229992"/>
            <a:ext cx="2482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71623"/>
                </a:solidFill>
                <a:latin typeface="Microsoft Sans Serif"/>
                <a:cs typeface="Microsoft Sans Serif"/>
              </a:rPr>
              <a:t>1</a:t>
            </a:r>
            <a:r>
              <a:rPr sz="105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0</a:t>
            </a:r>
            <a:r>
              <a:rPr sz="1050" dirty="0">
                <a:solidFill>
                  <a:srgbClr val="071623"/>
                </a:solidFill>
                <a:latin typeface="Microsoft Sans Serif"/>
                <a:cs typeface="Microsoft Sans Serif"/>
              </a:rPr>
              <a:t>0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10" name="object 1210"/>
          <p:cNvSpPr txBox="1"/>
          <p:nvPr/>
        </p:nvSpPr>
        <p:spPr>
          <a:xfrm>
            <a:off x="1605152" y="5165216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0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11" name="object 1211"/>
          <p:cNvSpPr txBox="1"/>
          <p:nvPr/>
        </p:nvSpPr>
        <p:spPr>
          <a:xfrm>
            <a:off x="2523235" y="5165216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50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12" name="object 1212"/>
          <p:cNvSpPr txBox="1"/>
          <p:nvPr/>
        </p:nvSpPr>
        <p:spPr>
          <a:xfrm>
            <a:off x="4398009" y="5165216"/>
            <a:ext cx="2590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150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13" name="object 1213"/>
          <p:cNvSpPr txBox="1"/>
          <p:nvPr/>
        </p:nvSpPr>
        <p:spPr>
          <a:xfrm>
            <a:off x="1013575" y="3607155"/>
            <a:ext cx="281305" cy="229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14" name="object 1214"/>
          <p:cNvSpPr txBox="1"/>
          <p:nvPr/>
        </p:nvSpPr>
        <p:spPr>
          <a:xfrm>
            <a:off x="2870073" y="5149124"/>
            <a:ext cx="829944" cy="5105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100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spc="-5" dirty="0">
                <a:latin typeface="Arial MT"/>
                <a:cs typeface="Arial MT"/>
              </a:rPr>
              <a:t>Hours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15" name="object 1215"/>
          <p:cNvSpPr txBox="1"/>
          <p:nvPr/>
        </p:nvSpPr>
        <p:spPr>
          <a:xfrm>
            <a:off x="2398522" y="1886839"/>
            <a:ext cx="103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71623"/>
                </a:solidFill>
                <a:latin typeface="Arial"/>
                <a:cs typeface="Arial"/>
              </a:rPr>
              <a:t>C</a:t>
            </a:r>
            <a:r>
              <a:rPr sz="1800" b="1" spc="-25" dirty="0">
                <a:solidFill>
                  <a:srgbClr val="071623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071623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rgbClr val="071623"/>
                </a:solidFill>
                <a:latin typeface="Arial"/>
                <a:cs typeface="Arial"/>
              </a:rPr>
              <a:t>l</a:t>
            </a:r>
            <a:r>
              <a:rPr sz="1800" b="1" spc="-25" dirty="0">
                <a:solidFill>
                  <a:srgbClr val="071623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solidFill>
                  <a:srgbClr val="071623"/>
                </a:solidFill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16" name="object 1216"/>
          <p:cNvGrpSpPr/>
          <p:nvPr/>
        </p:nvGrpSpPr>
        <p:grpSpPr>
          <a:xfrm>
            <a:off x="6761988" y="2334005"/>
            <a:ext cx="3213735" cy="2805430"/>
            <a:chOff x="6761988" y="2334005"/>
            <a:chExt cx="3213735" cy="2805430"/>
          </a:xfrm>
        </p:grpSpPr>
        <p:sp>
          <p:nvSpPr>
            <p:cNvPr id="1217" name="object 1217"/>
            <p:cNvSpPr/>
            <p:nvPr/>
          </p:nvSpPr>
          <p:spPr>
            <a:xfrm>
              <a:off x="7255764" y="4363211"/>
              <a:ext cx="201295" cy="756285"/>
            </a:xfrm>
            <a:custGeom>
              <a:avLst/>
              <a:gdLst/>
              <a:ahLst/>
              <a:cxnLst/>
              <a:rect l="l" t="t" r="r" b="b"/>
              <a:pathLst>
                <a:path w="201295" h="756285">
                  <a:moveTo>
                    <a:pt x="201168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201168" y="75590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FFD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328916" y="4212335"/>
              <a:ext cx="56515" cy="300355"/>
            </a:xfrm>
            <a:custGeom>
              <a:avLst/>
              <a:gdLst/>
              <a:ahLst/>
              <a:cxnLst/>
              <a:rect l="l" t="t" r="r" b="b"/>
              <a:pathLst>
                <a:path w="56515" h="300354">
                  <a:moveTo>
                    <a:pt x="27431" y="150875"/>
                  </a:moveTo>
                  <a:lnTo>
                    <a:pt x="27431" y="300227"/>
                  </a:lnTo>
                </a:path>
                <a:path w="56515" h="300354">
                  <a:moveTo>
                    <a:pt x="27431" y="150875"/>
                  </a:moveTo>
                  <a:lnTo>
                    <a:pt x="27431" y="0"/>
                  </a:lnTo>
                </a:path>
                <a:path w="56515" h="300354">
                  <a:moveTo>
                    <a:pt x="0" y="300227"/>
                  </a:moveTo>
                  <a:lnTo>
                    <a:pt x="56387" y="300227"/>
                  </a:lnTo>
                </a:path>
                <a:path w="56515" h="300354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511796" y="3881627"/>
              <a:ext cx="201295" cy="1237615"/>
            </a:xfrm>
            <a:custGeom>
              <a:avLst/>
              <a:gdLst/>
              <a:ahLst/>
              <a:cxnLst/>
              <a:rect l="l" t="t" r="r" b="b"/>
              <a:pathLst>
                <a:path w="201295" h="1237614">
                  <a:moveTo>
                    <a:pt x="201168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201168" y="1237488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FFC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583424" y="3814572"/>
              <a:ext cx="58419" cy="135890"/>
            </a:xfrm>
            <a:custGeom>
              <a:avLst/>
              <a:gdLst/>
              <a:ahLst/>
              <a:cxnLst/>
              <a:rect l="l" t="t" r="r" b="b"/>
              <a:pathLst>
                <a:path w="58420" h="135889">
                  <a:moveTo>
                    <a:pt x="28955" y="67055"/>
                  </a:moveTo>
                  <a:lnTo>
                    <a:pt x="28955" y="135635"/>
                  </a:lnTo>
                </a:path>
                <a:path w="58420" h="135889">
                  <a:moveTo>
                    <a:pt x="28955" y="67055"/>
                  </a:moveTo>
                  <a:lnTo>
                    <a:pt x="28955" y="0"/>
                  </a:lnTo>
                </a:path>
                <a:path w="58420" h="135889">
                  <a:moveTo>
                    <a:pt x="0" y="135635"/>
                  </a:moveTo>
                  <a:lnTo>
                    <a:pt x="57911" y="135635"/>
                  </a:lnTo>
                </a:path>
                <a:path w="58420" h="135889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766304" y="2639567"/>
              <a:ext cx="201295" cy="2479675"/>
            </a:xfrm>
            <a:custGeom>
              <a:avLst/>
              <a:gdLst/>
              <a:ahLst/>
              <a:cxnLst/>
              <a:rect l="l" t="t" r="r" b="b"/>
              <a:pathLst>
                <a:path w="201295" h="2479675">
                  <a:moveTo>
                    <a:pt x="201168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201168" y="2479547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839455" y="2616707"/>
              <a:ext cx="56515" cy="45720"/>
            </a:xfrm>
            <a:custGeom>
              <a:avLst/>
              <a:gdLst/>
              <a:ahLst/>
              <a:cxnLst/>
              <a:rect l="l" t="t" r="r" b="b"/>
              <a:pathLst>
                <a:path w="56515" h="45719">
                  <a:moveTo>
                    <a:pt x="27432" y="22859"/>
                  </a:moveTo>
                  <a:lnTo>
                    <a:pt x="27432" y="45719"/>
                  </a:lnTo>
                </a:path>
                <a:path w="56515" h="45719">
                  <a:moveTo>
                    <a:pt x="27432" y="22859"/>
                  </a:moveTo>
                  <a:lnTo>
                    <a:pt x="27432" y="0"/>
                  </a:lnTo>
                </a:path>
                <a:path w="56515" h="45719">
                  <a:moveTo>
                    <a:pt x="0" y="45719"/>
                  </a:moveTo>
                  <a:lnTo>
                    <a:pt x="56388" y="45719"/>
                  </a:lnTo>
                </a:path>
                <a:path w="56515" h="45719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8022336" y="2439923"/>
              <a:ext cx="201295" cy="2679700"/>
            </a:xfrm>
            <a:custGeom>
              <a:avLst/>
              <a:gdLst/>
              <a:ahLst/>
              <a:cxnLst/>
              <a:rect l="l" t="t" r="r" b="b"/>
              <a:pathLst>
                <a:path w="201295" h="2679700">
                  <a:moveTo>
                    <a:pt x="201168" y="0"/>
                  </a:moveTo>
                  <a:lnTo>
                    <a:pt x="0" y="0"/>
                  </a:lnTo>
                  <a:lnTo>
                    <a:pt x="0" y="2679192"/>
                  </a:lnTo>
                  <a:lnTo>
                    <a:pt x="201168" y="2679192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D76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8118157" y="2426220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525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8956"/>
                  </a:lnTo>
                  <a:lnTo>
                    <a:pt x="9525" y="28956"/>
                  </a:lnTo>
                  <a:lnTo>
                    <a:pt x="9525" y="1370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8093963" y="2426207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0" y="28955"/>
                  </a:moveTo>
                  <a:lnTo>
                    <a:pt x="57911" y="28955"/>
                  </a:lnTo>
                </a:path>
                <a:path w="58420" h="29210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8276844" y="2382011"/>
              <a:ext cx="201295" cy="2737485"/>
            </a:xfrm>
            <a:custGeom>
              <a:avLst/>
              <a:gdLst/>
              <a:ahLst/>
              <a:cxnLst/>
              <a:rect l="l" t="t" r="r" b="b"/>
              <a:pathLst>
                <a:path w="201295" h="2737485">
                  <a:moveTo>
                    <a:pt x="201168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201168" y="273710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C2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8372665" y="2366771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952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9525" y="30480"/>
                  </a:lnTo>
                  <a:lnTo>
                    <a:pt x="9525" y="152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8349996" y="2366771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5" h="30480">
                  <a:moveTo>
                    <a:pt x="0" y="30479"/>
                  </a:moveTo>
                  <a:lnTo>
                    <a:pt x="56387" y="30479"/>
                  </a:lnTo>
                </a:path>
                <a:path w="56515" h="3048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8532876" y="4340351"/>
              <a:ext cx="201295" cy="779145"/>
            </a:xfrm>
            <a:custGeom>
              <a:avLst/>
              <a:gdLst/>
              <a:ahLst/>
              <a:cxnLst/>
              <a:rect l="l" t="t" r="r" b="b"/>
              <a:pathLst>
                <a:path w="201295" h="779145">
                  <a:moveTo>
                    <a:pt x="201168" y="0"/>
                  </a:moveTo>
                  <a:lnTo>
                    <a:pt x="0" y="0"/>
                  </a:lnTo>
                  <a:lnTo>
                    <a:pt x="0" y="778764"/>
                  </a:lnTo>
                  <a:lnTo>
                    <a:pt x="201168" y="77876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5FE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8604504" y="4143755"/>
              <a:ext cx="58419" cy="391795"/>
            </a:xfrm>
            <a:custGeom>
              <a:avLst/>
              <a:gdLst/>
              <a:ahLst/>
              <a:cxnLst/>
              <a:rect l="l" t="t" r="r" b="b"/>
              <a:pathLst>
                <a:path w="58420" h="391795">
                  <a:moveTo>
                    <a:pt x="28955" y="196596"/>
                  </a:moveTo>
                  <a:lnTo>
                    <a:pt x="28955" y="391668"/>
                  </a:lnTo>
                </a:path>
                <a:path w="58420" h="391795">
                  <a:moveTo>
                    <a:pt x="28955" y="196596"/>
                  </a:moveTo>
                  <a:lnTo>
                    <a:pt x="28955" y="0"/>
                  </a:lnTo>
                </a:path>
                <a:path w="58420" h="391795">
                  <a:moveTo>
                    <a:pt x="0" y="391668"/>
                  </a:moveTo>
                  <a:lnTo>
                    <a:pt x="57912" y="391668"/>
                  </a:lnTo>
                </a:path>
                <a:path w="58420" h="391795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8787383" y="4381500"/>
              <a:ext cx="201295" cy="737870"/>
            </a:xfrm>
            <a:custGeom>
              <a:avLst/>
              <a:gdLst/>
              <a:ahLst/>
              <a:cxnLst/>
              <a:rect l="l" t="t" r="r" b="b"/>
              <a:pathLst>
                <a:path w="201295" h="737870">
                  <a:moveTo>
                    <a:pt x="201168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201168" y="73761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C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8860536" y="4256532"/>
              <a:ext cx="56515" cy="251460"/>
            </a:xfrm>
            <a:custGeom>
              <a:avLst/>
              <a:gdLst/>
              <a:ahLst/>
              <a:cxnLst/>
              <a:rect l="l" t="t" r="r" b="b"/>
              <a:pathLst>
                <a:path w="56515" h="251460">
                  <a:moveTo>
                    <a:pt x="27432" y="124968"/>
                  </a:moveTo>
                  <a:lnTo>
                    <a:pt x="27432" y="251460"/>
                  </a:lnTo>
                </a:path>
                <a:path w="56515" h="251460">
                  <a:moveTo>
                    <a:pt x="27432" y="124968"/>
                  </a:moveTo>
                  <a:lnTo>
                    <a:pt x="27432" y="0"/>
                  </a:lnTo>
                </a:path>
                <a:path w="56515" h="251460">
                  <a:moveTo>
                    <a:pt x="0" y="251460"/>
                  </a:moveTo>
                  <a:lnTo>
                    <a:pt x="56388" y="251460"/>
                  </a:lnTo>
                </a:path>
                <a:path w="56515" h="251460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9043416" y="2773679"/>
              <a:ext cx="201295" cy="2345690"/>
            </a:xfrm>
            <a:custGeom>
              <a:avLst/>
              <a:gdLst/>
              <a:ahLst/>
              <a:cxnLst/>
              <a:rect l="l" t="t" r="r" b="b"/>
              <a:pathLst>
                <a:path w="201295" h="2345690">
                  <a:moveTo>
                    <a:pt x="201168" y="0"/>
                  </a:moveTo>
                  <a:lnTo>
                    <a:pt x="0" y="0"/>
                  </a:lnTo>
                  <a:lnTo>
                    <a:pt x="0" y="2345436"/>
                  </a:lnTo>
                  <a:lnTo>
                    <a:pt x="201168" y="234543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9115044" y="2735579"/>
              <a:ext cx="58419" cy="78105"/>
            </a:xfrm>
            <a:custGeom>
              <a:avLst/>
              <a:gdLst/>
              <a:ahLst/>
              <a:cxnLst/>
              <a:rect l="l" t="t" r="r" b="b"/>
              <a:pathLst>
                <a:path w="58420" h="78105">
                  <a:moveTo>
                    <a:pt x="28955" y="38100"/>
                  </a:moveTo>
                  <a:lnTo>
                    <a:pt x="28955" y="77724"/>
                  </a:lnTo>
                </a:path>
                <a:path w="58420" h="78105">
                  <a:moveTo>
                    <a:pt x="28955" y="38100"/>
                  </a:moveTo>
                  <a:lnTo>
                    <a:pt x="28955" y="0"/>
                  </a:lnTo>
                </a:path>
                <a:path w="58420" h="78105">
                  <a:moveTo>
                    <a:pt x="0" y="77724"/>
                  </a:moveTo>
                  <a:lnTo>
                    <a:pt x="57911" y="77724"/>
                  </a:lnTo>
                </a:path>
                <a:path w="58420" h="78105">
                  <a:moveTo>
                    <a:pt x="0" y="0"/>
                  </a:moveTo>
                  <a:lnTo>
                    <a:pt x="57911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9297923" y="2447543"/>
              <a:ext cx="201295" cy="2672080"/>
            </a:xfrm>
            <a:custGeom>
              <a:avLst/>
              <a:gdLst/>
              <a:ahLst/>
              <a:cxnLst/>
              <a:rect l="l" t="t" r="r" b="b"/>
              <a:pathLst>
                <a:path w="201295" h="2672079">
                  <a:moveTo>
                    <a:pt x="201168" y="0"/>
                  </a:moveTo>
                  <a:lnTo>
                    <a:pt x="0" y="0"/>
                  </a:lnTo>
                  <a:lnTo>
                    <a:pt x="0" y="2671572"/>
                  </a:lnTo>
                  <a:lnTo>
                    <a:pt x="201168" y="2671572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7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9393745" y="2435351"/>
              <a:ext cx="9525" cy="26034"/>
            </a:xfrm>
            <a:custGeom>
              <a:avLst/>
              <a:gdLst/>
              <a:ahLst/>
              <a:cxnLst/>
              <a:rect l="l" t="t" r="r" b="b"/>
              <a:pathLst>
                <a:path w="9525" h="26035">
                  <a:moveTo>
                    <a:pt x="95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9525" y="25908"/>
                  </a:lnTo>
                  <a:lnTo>
                    <a:pt x="9525" y="1219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9371076" y="2435351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5" h="26035">
                  <a:moveTo>
                    <a:pt x="0" y="25908"/>
                  </a:moveTo>
                  <a:lnTo>
                    <a:pt x="56388" y="25908"/>
                  </a:lnTo>
                </a:path>
                <a:path w="56515" h="26035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9553955" y="2378963"/>
              <a:ext cx="201295" cy="2740660"/>
            </a:xfrm>
            <a:custGeom>
              <a:avLst/>
              <a:gdLst/>
              <a:ahLst/>
              <a:cxnLst/>
              <a:rect l="l" t="t" r="r" b="b"/>
              <a:pathLst>
                <a:path w="201295" h="2740660">
                  <a:moveTo>
                    <a:pt x="201168" y="0"/>
                  </a:moveTo>
                  <a:lnTo>
                    <a:pt x="0" y="0"/>
                  </a:lnTo>
                  <a:lnTo>
                    <a:pt x="0" y="2740151"/>
                  </a:lnTo>
                  <a:lnTo>
                    <a:pt x="201168" y="2740151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9654539" y="23789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10"/>
                  </a:moveTo>
                  <a:lnTo>
                    <a:pt x="4762" y="3810"/>
                  </a:lnTo>
                </a:path>
              </a:pathLst>
            </a:custGeom>
            <a:ln w="7620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9654539" y="237134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4762" y="3809"/>
                  </a:moveTo>
                  <a:lnTo>
                    <a:pt x="4762" y="3809"/>
                  </a:lnTo>
                </a:path>
              </a:pathLst>
            </a:custGeom>
            <a:ln w="7619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9625583" y="2371343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20" h="15239">
                  <a:moveTo>
                    <a:pt x="0" y="15239"/>
                  </a:moveTo>
                  <a:lnTo>
                    <a:pt x="57912" y="15239"/>
                  </a:lnTo>
                </a:path>
                <a:path w="58420" h="1523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072884" y="5094732"/>
              <a:ext cx="56515" cy="24765"/>
            </a:xfrm>
            <a:custGeom>
              <a:avLst/>
              <a:gdLst/>
              <a:ahLst/>
              <a:cxnLst/>
              <a:rect l="l" t="t" r="r" b="b"/>
              <a:pathLst>
                <a:path w="56515" h="24764">
                  <a:moveTo>
                    <a:pt x="28956" y="24384"/>
                  </a:moveTo>
                  <a:lnTo>
                    <a:pt x="28956" y="0"/>
                  </a:lnTo>
                </a:path>
                <a:path w="56515" h="2476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9525">
              <a:solidFill>
                <a:srgbClr val="0515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6781038" y="2334005"/>
              <a:ext cx="3194685" cy="2786380"/>
            </a:xfrm>
            <a:custGeom>
              <a:avLst/>
              <a:gdLst/>
              <a:ahLst/>
              <a:cxnLst/>
              <a:rect l="l" t="t" r="r" b="b"/>
              <a:pathLst>
                <a:path w="3194684" h="2786379">
                  <a:moveTo>
                    <a:pt x="0" y="2785872"/>
                  </a:moveTo>
                  <a:lnTo>
                    <a:pt x="0" y="0"/>
                  </a:lnTo>
                </a:path>
                <a:path w="3194684" h="2786379">
                  <a:moveTo>
                    <a:pt x="0" y="2785872"/>
                  </a:moveTo>
                  <a:lnTo>
                    <a:pt x="3194304" y="2785872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4" name="object 1244"/>
          <p:cNvSpPr txBox="1"/>
          <p:nvPr/>
        </p:nvSpPr>
        <p:spPr>
          <a:xfrm>
            <a:off x="6589014" y="502081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45" name="object 1245"/>
          <p:cNvSpPr txBox="1"/>
          <p:nvPr/>
        </p:nvSpPr>
        <p:spPr>
          <a:xfrm>
            <a:off x="6518529" y="446354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20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46" name="object 1246"/>
          <p:cNvSpPr txBox="1"/>
          <p:nvPr/>
        </p:nvSpPr>
        <p:spPr>
          <a:xfrm>
            <a:off x="6518529" y="390639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40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47" name="object 1247"/>
          <p:cNvSpPr txBox="1"/>
          <p:nvPr/>
        </p:nvSpPr>
        <p:spPr>
          <a:xfrm>
            <a:off x="6518529" y="3349498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60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48" name="object 1248"/>
          <p:cNvSpPr txBox="1"/>
          <p:nvPr/>
        </p:nvSpPr>
        <p:spPr>
          <a:xfrm>
            <a:off x="6518529" y="2792348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80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49" name="object 1249"/>
          <p:cNvSpPr txBox="1"/>
          <p:nvPr/>
        </p:nvSpPr>
        <p:spPr>
          <a:xfrm>
            <a:off x="6447790" y="223519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1</a:t>
            </a:r>
            <a:r>
              <a:rPr sz="1000" dirty="0">
                <a:solidFill>
                  <a:srgbClr val="071623"/>
                </a:solidFill>
                <a:latin typeface="Microsoft Sans Serif"/>
                <a:cs typeface="Microsoft Sans Serif"/>
              </a:rPr>
              <a:t>0</a:t>
            </a:r>
            <a:r>
              <a:rPr sz="1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50" name="object 1250"/>
          <p:cNvSpPr txBox="1"/>
          <p:nvPr/>
        </p:nvSpPr>
        <p:spPr>
          <a:xfrm>
            <a:off x="6154335" y="3612345"/>
            <a:ext cx="281305" cy="229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51" name="object 1251"/>
          <p:cNvSpPr txBox="1"/>
          <p:nvPr/>
        </p:nvSpPr>
        <p:spPr>
          <a:xfrm>
            <a:off x="6867525" y="1886839"/>
            <a:ext cx="238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71623"/>
                </a:solidFill>
                <a:latin typeface="Arial"/>
                <a:cs typeface="Arial"/>
              </a:rPr>
              <a:t>Cytolysis</a:t>
            </a:r>
            <a:r>
              <a:rPr sz="1800" b="1" spc="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71623"/>
                </a:solidFill>
                <a:latin typeface="Arial"/>
                <a:cs typeface="Arial"/>
              </a:rPr>
              <a:t>at</a:t>
            </a:r>
            <a:r>
              <a:rPr sz="1800" b="1" spc="-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71623"/>
                </a:solidFill>
                <a:latin typeface="Arial"/>
                <a:cs typeface="Arial"/>
              </a:rPr>
              <a:t>t</a:t>
            </a:r>
            <a:r>
              <a:rPr sz="1800" b="1" spc="-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71623"/>
                </a:solidFill>
                <a:latin typeface="Arial"/>
                <a:cs typeface="Arial"/>
              </a:rPr>
              <a:t>=</a:t>
            </a:r>
            <a:r>
              <a:rPr sz="1800" b="1" spc="-1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71623"/>
                </a:solidFill>
                <a:latin typeface="Arial"/>
                <a:cs typeface="Arial"/>
              </a:rPr>
              <a:t>99</a:t>
            </a:r>
            <a:r>
              <a:rPr sz="1800" b="1" spc="-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71623"/>
                </a:solidFill>
                <a:latin typeface="Arial"/>
                <a:cs typeface="Arial"/>
              </a:rPr>
              <a:t>hrs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2" name="object 1252"/>
          <p:cNvSpPr/>
          <p:nvPr/>
        </p:nvSpPr>
        <p:spPr>
          <a:xfrm>
            <a:off x="3537965" y="1980438"/>
            <a:ext cx="0" cy="3140710"/>
          </a:xfrm>
          <a:custGeom>
            <a:avLst/>
            <a:gdLst/>
            <a:ahLst/>
            <a:cxnLst/>
            <a:rect l="l" t="t" r="r" b="b"/>
            <a:pathLst>
              <a:path h="3140710">
                <a:moveTo>
                  <a:pt x="0" y="0"/>
                </a:moveTo>
                <a:lnTo>
                  <a:pt x="0" y="3140583"/>
                </a:lnTo>
              </a:path>
            </a:pathLst>
          </a:custGeom>
          <a:ln w="38100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 txBox="1"/>
          <p:nvPr/>
        </p:nvSpPr>
        <p:spPr>
          <a:xfrm>
            <a:off x="1193393" y="5683707"/>
            <a:ext cx="12033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Unpublished</a:t>
            </a:r>
            <a:r>
              <a:rPr sz="1050" spc="-6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results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54" name="object 1254"/>
          <p:cNvSpPr txBox="1"/>
          <p:nvPr/>
        </p:nvSpPr>
        <p:spPr>
          <a:xfrm>
            <a:off x="6872985" y="5289550"/>
            <a:ext cx="2501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HER2-targeted</a:t>
            </a:r>
            <a:r>
              <a:rPr sz="16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CAR</a:t>
            </a:r>
            <a:r>
              <a:rPr sz="16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</a:t>
            </a:r>
            <a:r>
              <a:rPr sz="16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cells</a:t>
            </a:r>
            <a:endParaRPr sz="1600">
              <a:latin typeface="Microsoft Sans Serif"/>
              <a:cs typeface="Microsoft Sans Serif"/>
            </a:endParaRPr>
          </a:p>
        </p:txBody>
      </p:sp>
      <p:graphicFrame>
        <p:nvGraphicFramePr>
          <p:cNvPr id="1255" name="object 1255"/>
          <p:cNvGraphicFramePr>
            <a:graphicFrameLocks noGrp="1"/>
          </p:cNvGraphicFramePr>
          <p:nvPr/>
        </p:nvGraphicFramePr>
        <p:xfrm>
          <a:off x="10397617" y="2339720"/>
          <a:ext cx="1072513" cy="2766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SKOV3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F7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1:10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41BB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25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1:5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41BB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11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1:2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41BB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76D0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1:1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41BB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4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5:1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41BB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E6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1:10</a:t>
                      </a:r>
                      <a:r>
                        <a:rPr sz="1050" spc="-4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CD28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8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1:5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CD28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A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1:2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CD28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7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1:1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CD28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A6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5:1</a:t>
                      </a:r>
                      <a:r>
                        <a:rPr sz="1050" spc="-3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CD28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56" name="object 1256"/>
          <p:cNvSpPr/>
          <p:nvPr/>
        </p:nvSpPr>
        <p:spPr>
          <a:xfrm>
            <a:off x="5658611" y="164592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58" name="object 12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3658" y="1336649"/>
            <a:ext cx="4418330" cy="344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80059" indent="-287020">
              <a:lnSpc>
                <a:spcPct val="112400"/>
              </a:lnSpc>
              <a:spcBef>
                <a:spcPts val="95"/>
              </a:spcBef>
              <a:buClr>
                <a:srgbClr val="F9890D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Quantify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ADCC compared </a:t>
            </a: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to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standard </a:t>
            </a:r>
            <a:r>
              <a:rPr sz="1700" spc="-4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NK-mediated</a:t>
            </a:r>
            <a:r>
              <a:rPr sz="17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cytolysis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9890D"/>
              </a:buClr>
              <a:buFont typeface="Arial MT"/>
              <a:buChar char="•"/>
            </a:pPr>
            <a:endParaRPr sz="2750">
              <a:latin typeface="Microsoft Sans Serif"/>
              <a:cs typeface="Microsoft Sans Serif"/>
            </a:endParaRPr>
          </a:p>
          <a:p>
            <a:pPr marL="299085" marR="183515" indent="-287020">
              <a:lnSpc>
                <a:spcPct val="112700"/>
              </a:lnSpc>
              <a:buClr>
                <a:srgbClr val="F9890D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HER2-targeting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via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trastuzumab</a:t>
            </a:r>
            <a:r>
              <a:rPr sz="17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addition </a:t>
            </a:r>
            <a:r>
              <a:rPr sz="1700" spc="-4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results</a:t>
            </a:r>
            <a:r>
              <a:rPr sz="17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</a:t>
            </a:r>
            <a:r>
              <a:rPr sz="17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significantly</a:t>
            </a:r>
            <a:r>
              <a:rPr sz="17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enhanced</a:t>
            </a:r>
            <a:r>
              <a:rPr sz="17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cytolysis </a:t>
            </a:r>
            <a:r>
              <a:rPr sz="1700" spc="-434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compared</a:t>
            </a:r>
            <a:r>
              <a:rPr sz="17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to</a:t>
            </a:r>
            <a:r>
              <a:rPr sz="17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isotype</a:t>
            </a:r>
            <a:r>
              <a:rPr sz="1700" spc="4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control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or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NK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cells,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 alone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9890D"/>
              </a:buClr>
              <a:buFont typeface="Arial MT"/>
              <a:buChar char="•"/>
            </a:pPr>
            <a:endParaRPr sz="275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12599"/>
              </a:lnSpc>
              <a:buClr>
                <a:srgbClr val="F9890D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Effect</a:t>
            </a:r>
            <a:r>
              <a:rPr sz="1700" spc="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is</a:t>
            </a:r>
            <a:r>
              <a:rPr sz="17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partially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 blocked</a:t>
            </a:r>
            <a:r>
              <a:rPr sz="17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by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anti-CD16, </a:t>
            </a:r>
            <a:r>
              <a:rPr sz="17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suggesting</a:t>
            </a:r>
            <a:r>
              <a:rPr sz="17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a</a:t>
            </a:r>
            <a:r>
              <a:rPr sz="17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CD16-dependent mechanism </a:t>
            </a:r>
            <a:r>
              <a:rPr sz="1700" spc="-434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for</a:t>
            </a:r>
            <a:r>
              <a:rPr sz="1700" spc="-7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ADCC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9056" y="448055"/>
            <a:ext cx="10847070" cy="5611495"/>
            <a:chOff x="379056" y="448055"/>
            <a:chExt cx="10847070" cy="56114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6" y="448055"/>
              <a:ext cx="368808" cy="257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7375" y="1304544"/>
              <a:ext cx="4788408" cy="47548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3671" y="322833"/>
            <a:ext cx="984250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NK</a:t>
            </a:r>
            <a:r>
              <a:rPr sz="2900" spc="5" dirty="0"/>
              <a:t> </a:t>
            </a:r>
            <a:r>
              <a:rPr sz="2900" dirty="0"/>
              <a:t>cell</a:t>
            </a:r>
            <a:r>
              <a:rPr sz="2900" spc="-35" dirty="0"/>
              <a:t> </a:t>
            </a:r>
            <a:r>
              <a:rPr sz="2900" dirty="0"/>
              <a:t>antibody-dependent</a:t>
            </a:r>
            <a:r>
              <a:rPr sz="2900" spc="-20" dirty="0"/>
              <a:t> </a:t>
            </a:r>
            <a:r>
              <a:rPr sz="2900" dirty="0"/>
              <a:t>cellular</a:t>
            </a:r>
            <a:r>
              <a:rPr sz="2900" spc="-50" dirty="0"/>
              <a:t> </a:t>
            </a:r>
            <a:r>
              <a:rPr sz="2900" spc="-5" dirty="0"/>
              <a:t>cytotoxicity</a:t>
            </a:r>
            <a:r>
              <a:rPr sz="2900" spc="-35" dirty="0"/>
              <a:t> </a:t>
            </a:r>
            <a:r>
              <a:rPr sz="2900" dirty="0"/>
              <a:t>(ADCC)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166" y="5036058"/>
            <a:ext cx="4196080" cy="62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Antibody-dependent Cellular </a:t>
            </a:r>
            <a:r>
              <a:rPr sz="1050" spc="-5" dirty="0">
                <a:solidFill>
                  <a:srgbClr val="A4A4A4"/>
                </a:solidFill>
                <a:latin typeface="Microsoft Sans Serif"/>
                <a:cs typeface="Microsoft Sans Serif"/>
              </a:rPr>
              <a:t>Cytotoxicity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of Natural Killer Cells </a:t>
            </a:r>
            <a:r>
              <a:rPr sz="1050" spc="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Application Note (2022). </a:t>
            </a:r>
            <a:r>
              <a:rPr sz="1050" i="1" dirty="0">
                <a:solidFill>
                  <a:srgbClr val="A4A4A4"/>
                </a:solidFill>
                <a:latin typeface="Arial"/>
                <a:cs typeface="Arial"/>
              </a:rPr>
              <a:t>(Data provided by Glycostem Therapeutics) </a:t>
            </a:r>
            <a:r>
              <a:rPr sz="1050" i="1" spc="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900" u="sng" spc="-5" dirty="0">
                <a:solidFill>
                  <a:srgbClr val="0095AA"/>
                </a:solidFill>
                <a:uFill>
                  <a:solidFill>
                    <a:srgbClr val="0095AA"/>
                  </a:solidFill>
                </a:uFill>
                <a:latin typeface="Microsoft Sans Serif"/>
                <a:cs typeface="Microsoft Sans Serif"/>
              </a:rPr>
              <a:t>https://</a:t>
            </a:r>
            <a:r>
              <a:rPr sz="900" u="sng" spc="-5" dirty="0">
                <a:solidFill>
                  <a:srgbClr val="0095AA"/>
                </a:solidFill>
                <a:uFill>
                  <a:solidFill>
                    <a:srgbClr val="0095AA"/>
                  </a:solidFill>
                </a:uFill>
                <a:latin typeface="Microsoft Sans Serif"/>
                <a:cs typeface="Microsoft Sans Serif"/>
                <a:hlinkClick r:id="rId5"/>
              </a:rPr>
              <a:t>www.axionbiosystems.com/resources/application-note/antibody-dependent- </a:t>
            </a:r>
            <a:r>
              <a:rPr sz="900" dirty="0">
                <a:solidFill>
                  <a:srgbClr val="0095AA"/>
                </a:solid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0095AA"/>
                </a:solidFill>
                <a:uFill>
                  <a:solidFill>
                    <a:srgbClr val="0095AA"/>
                  </a:solidFill>
                </a:uFill>
                <a:latin typeface="Microsoft Sans Serif"/>
                <a:cs typeface="Microsoft Sans Serif"/>
              </a:rPr>
              <a:t>cellular-cytotoxicity-natural-killer-cells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9579" y="4295902"/>
            <a:ext cx="4828540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47345" indent="-287020">
              <a:lnSpc>
                <a:spcPct val="116700"/>
              </a:lnSpc>
              <a:spcBef>
                <a:spcPts val="100"/>
              </a:spcBef>
              <a:buClr>
                <a:srgbClr val="F9890D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Quantify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and</a:t>
            </a:r>
            <a:r>
              <a:rPr sz="15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compare</a:t>
            </a:r>
            <a:r>
              <a:rPr sz="15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BiTE-mediated</a:t>
            </a:r>
            <a:r>
              <a:rPr sz="15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cytolysis</a:t>
            </a:r>
            <a:r>
              <a:rPr sz="15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to </a:t>
            </a:r>
            <a:r>
              <a:rPr sz="1500" spc="-38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CAR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T-mediated cytolysis</a:t>
            </a:r>
            <a:endParaRPr sz="15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60"/>
              </a:spcBef>
              <a:buClr>
                <a:srgbClr val="F9890D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BiTE-secreting</a:t>
            </a:r>
            <a:r>
              <a:rPr sz="15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T</a:t>
            </a:r>
            <a:r>
              <a:rPr sz="15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</a:t>
            </a:r>
            <a:r>
              <a:rPr sz="15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are</a:t>
            </a:r>
            <a:r>
              <a:rPr sz="15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more</a:t>
            </a:r>
            <a:r>
              <a:rPr sz="15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effective,</a:t>
            </a:r>
            <a:r>
              <a:rPr sz="15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even</a:t>
            </a:r>
            <a:r>
              <a:rPr sz="15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at</a:t>
            </a:r>
            <a:r>
              <a:rPr sz="15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low</a:t>
            </a:r>
            <a:endParaRPr sz="15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300"/>
              </a:spcBef>
            </a:pP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transduction</a:t>
            </a:r>
            <a:r>
              <a:rPr sz="15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efficiency,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demonstrating</a:t>
            </a:r>
            <a:r>
              <a:rPr sz="15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high</a:t>
            </a:r>
            <a:r>
              <a:rPr sz="15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sensitivity</a:t>
            </a:r>
            <a:endParaRPr sz="15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16700"/>
              </a:lnSpc>
              <a:spcBef>
                <a:spcPts val="360"/>
              </a:spcBef>
              <a:buClr>
                <a:srgbClr val="F9890D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EGFR</a:t>
            </a:r>
            <a:r>
              <a:rPr sz="15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targeting</a:t>
            </a:r>
            <a:r>
              <a:rPr sz="15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via</a:t>
            </a:r>
            <a:r>
              <a:rPr sz="15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806</a:t>
            </a:r>
            <a:r>
              <a:rPr sz="15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results</a:t>
            </a:r>
            <a:r>
              <a:rPr sz="15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</a:t>
            </a:r>
            <a:r>
              <a:rPr sz="15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little-to-no</a:t>
            </a:r>
            <a:r>
              <a:rPr sz="15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off-target </a:t>
            </a:r>
            <a:r>
              <a:rPr sz="1500" spc="-38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cytotoxicity</a:t>
            </a:r>
            <a:r>
              <a:rPr sz="15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71623"/>
                </a:solidFill>
                <a:latin typeface="Microsoft Sans Serif"/>
                <a:cs typeface="Microsoft Sans Serif"/>
              </a:rPr>
              <a:t>of non-tumor astrocytes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56" y="460346"/>
            <a:ext cx="280129" cy="1980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" y="235544"/>
            <a:ext cx="9458325" cy="8655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715"/>
              </a:spcBef>
            </a:pPr>
            <a:r>
              <a:rPr sz="2600" dirty="0"/>
              <a:t>Glioma cell</a:t>
            </a:r>
            <a:r>
              <a:rPr sz="2600" spc="5" dirty="0"/>
              <a:t> </a:t>
            </a:r>
            <a:r>
              <a:rPr sz="2600" dirty="0"/>
              <a:t>targeting</a:t>
            </a:r>
            <a:r>
              <a:rPr sz="2600" spc="-20" dirty="0"/>
              <a:t> </a:t>
            </a:r>
            <a:r>
              <a:rPr sz="2600" spc="5" dirty="0"/>
              <a:t>with</a:t>
            </a:r>
            <a:r>
              <a:rPr sz="2600" spc="-25" dirty="0"/>
              <a:t> </a:t>
            </a:r>
            <a:r>
              <a:rPr sz="2600" dirty="0"/>
              <a:t>Bispecific</a:t>
            </a:r>
            <a:r>
              <a:rPr sz="2600" spc="-15" dirty="0"/>
              <a:t> </a:t>
            </a:r>
            <a:r>
              <a:rPr sz="2600" dirty="0"/>
              <a:t>T</a:t>
            </a:r>
            <a:r>
              <a:rPr sz="2600" spc="5" dirty="0"/>
              <a:t> </a:t>
            </a:r>
            <a:r>
              <a:rPr sz="2600" dirty="0"/>
              <a:t>cell</a:t>
            </a:r>
            <a:r>
              <a:rPr sz="2600" spc="5" dirty="0"/>
              <a:t> </a:t>
            </a:r>
            <a:r>
              <a:rPr sz="2600" dirty="0"/>
              <a:t>engagers</a:t>
            </a:r>
            <a:r>
              <a:rPr sz="2600" spc="-30" dirty="0"/>
              <a:t> </a:t>
            </a:r>
            <a:r>
              <a:rPr sz="2600" spc="5" dirty="0"/>
              <a:t>(BiTEs)</a:t>
            </a:r>
            <a:endParaRPr sz="2600"/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b="0" i="1" dirty="0">
                <a:latin typeface="Arial"/>
                <a:cs typeface="Arial"/>
              </a:rPr>
              <a:t>Locally</a:t>
            </a:r>
            <a:r>
              <a:rPr sz="2000" b="0" i="1" spc="-2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secreted</a:t>
            </a:r>
            <a:r>
              <a:rPr sz="2000" b="0" i="1" spc="-4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BiTEs</a:t>
            </a:r>
            <a:r>
              <a:rPr sz="2000" b="0" i="1" spc="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complement</a:t>
            </a:r>
            <a:r>
              <a:rPr sz="2000" b="0" i="1" spc="-3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CAR</a:t>
            </a:r>
            <a:r>
              <a:rPr sz="2000" b="0" i="1" spc="-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T</a:t>
            </a:r>
            <a:r>
              <a:rPr sz="2000" b="0" i="1" spc="-1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3414" y="1671352"/>
            <a:ext cx="3583887" cy="24975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74195" y="1667808"/>
            <a:ext cx="2518202" cy="20801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58859" y="2346706"/>
            <a:ext cx="897890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216AAC"/>
                </a:solidFill>
                <a:latin typeface="Microsoft Sans Serif"/>
                <a:cs typeface="Microsoft Sans Serif"/>
              </a:rPr>
              <a:t>U</a:t>
            </a:r>
            <a:r>
              <a:rPr sz="1100" dirty="0">
                <a:solidFill>
                  <a:srgbClr val="216AAC"/>
                </a:solidFill>
                <a:latin typeface="Microsoft Sans Serif"/>
                <a:cs typeface="Microsoft Sans Serif"/>
              </a:rPr>
              <a:t>nt</a:t>
            </a:r>
            <a:r>
              <a:rPr sz="1100" spc="5" dirty="0">
                <a:solidFill>
                  <a:srgbClr val="216AAC"/>
                </a:solidFill>
                <a:latin typeface="Microsoft Sans Serif"/>
                <a:cs typeface="Microsoft Sans Serif"/>
              </a:rPr>
              <a:t>r</a:t>
            </a:r>
            <a:r>
              <a:rPr sz="1100" dirty="0">
                <a:solidFill>
                  <a:srgbClr val="216AAC"/>
                </a:solidFill>
                <a:latin typeface="Microsoft Sans Serif"/>
                <a:cs typeface="Microsoft Sans Serif"/>
              </a:rPr>
              <a:t>a</a:t>
            </a:r>
            <a:r>
              <a:rPr sz="1100" spc="-5" dirty="0">
                <a:solidFill>
                  <a:srgbClr val="216AAC"/>
                </a:solidFill>
                <a:latin typeface="Microsoft Sans Serif"/>
                <a:cs typeface="Microsoft Sans Serif"/>
              </a:rPr>
              <a:t>n</a:t>
            </a:r>
            <a:r>
              <a:rPr sz="1100" dirty="0">
                <a:solidFill>
                  <a:srgbClr val="216AAC"/>
                </a:solidFill>
                <a:latin typeface="Microsoft Sans Serif"/>
                <a:cs typeface="Microsoft Sans Serif"/>
              </a:rPr>
              <a:t>sd</a:t>
            </a:r>
            <a:r>
              <a:rPr sz="1100" spc="-5" dirty="0">
                <a:solidFill>
                  <a:srgbClr val="216AAC"/>
                </a:solidFill>
                <a:latin typeface="Microsoft Sans Serif"/>
                <a:cs typeface="Microsoft Sans Serif"/>
              </a:rPr>
              <a:t>u</a:t>
            </a:r>
            <a:r>
              <a:rPr sz="1100" dirty="0">
                <a:solidFill>
                  <a:srgbClr val="216AAC"/>
                </a:solidFill>
                <a:latin typeface="Microsoft Sans Serif"/>
                <a:cs typeface="Microsoft Sans Serif"/>
              </a:rPr>
              <a:t>ced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 marL="2667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EEC5C6"/>
                </a:solidFill>
                <a:latin typeface="Microsoft Sans Serif"/>
                <a:cs typeface="Microsoft Sans Serif"/>
              </a:rPr>
              <a:t>806CAR_L</a:t>
            </a:r>
            <a:endParaRPr sz="1100">
              <a:latin typeface="Microsoft Sans Serif"/>
              <a:cs typeface="Microsoft Sans Serif"/>
            </a:endParaRPr>
          </a:p>
          <a:p>
            <a:pPr marL="26670">
              <a:lnSpc>
                <a:spcPts val="1135"/>
              </a:lnSpc>
              <a:spcBef>
                <a:spcPts val="215"/>
              </a:spcBef>
            </a:pPr>
            <a:r>
              <a:rPr sz="1100" spc="-5" dirty="0">
                <a:solidFill>
                  <a:srgbClr val="FB7D7A"/>
                </a:solidFill>
                <a:latin typeface="Microsoft Sans Serif"/>
                <a:cs typeface="Microsoft Sans Serif"/>
              </a:rPr>
              <a:t>806CAR_H</a:t>
            </a:r>
            <a:endParaRPr sz="1100">
              <a:latin typeface="Microsoft Sans Serif"/>
              <a:cs typeface="Microsoft Sans Serif"/>
            </a:endParaRPr>
          </a:p>
          <a:p>
            <a:pPr marL="26670">
              <a:lnSpc>
                <a:spcPts val="930"/>
              </a:lnSpc>
            </a:pPr>
            <a:r>
              <a:rPr sz="1100" spc="-5" dirty="0">
                <a:solidFill>
                  <a:srgbClr val="F6BE7E"/>
                </a:solidFill>
                <a:latin typeface="Microsoft Sans Serif"/>
                <a:cs typeface="Microsoft Sans Serif"/>
              </a:rPr>
              <a:t>806BiTE_L</a:t>
            </a:r>
            <a:endParaRPr sz="1100">
              <a:latin typeface="Microsoft Sans Serif"/>
              <a:cs typeface="Microsoft Sans Serif"/>
            </a:endParaRPr>
          </a:p>
          <a:p>
            <a:pPr marL="26670">
              <a:lnSpc>
                <a:spcPts val="1115"/>
              </a:lnSpc>
            </a:pPr>
            <a:r>
              <a:rPr sz="1100" spc="-5" dirty="0">
                <a:solidFill>
                  <a:srgbClr val="FC5500"/>
                </a:solidFill>
                <a:latin typeface="Microsoft Sans Serif"/>
                <a:cs typeface="Microsoft Sans Serif"/>
              </a:rPr>
              <a:t>806BiTE_H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1131" y="1569719"/>
            <a:ext cx="2734310" cy="277495"/>
          </a:xfrm>
          <a:custGeom>
            <a:avLst/>
            <a:gdLst/>
            <a:ahLst/>
            <a:cxnLst/>
            <a:rect l="l" t="t" r="r" b="b"/>
            <a:pathLst>
              <a:path w="2734309" h="277494">
                <a:moveTo>
                  <a:pt x="2734055" y="0"/>
                </a:moveTo>
                <a:lnTo>
                  <a:pt x="0" y="0"/>
                </a:lnTo>
                <a:lnTo>
                  <a:pt x="0" y="277367"/>
                </a:lnTo>
                <a:lnTo>
                  <a:pt x="2734055" y="277367"/>
                </a:lnTo>
                <a:lnTo>
                  <a:pt x="273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0506" y="1598116"/>
            <a:ext cx="2509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71623"/>
                </a:solidFill>
                <a:latin typeface="Arial"/>
                <a:cs typeface="Arial"/>
              </a:rPr>
              <a:t>High</a:t>
            </a:r>
            <a:r>
              <a:rPr sz="1200" b="1" spc="-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71623"/>
                </a:solidFill>
                <a:latin typeface="Arial"/>
                <a:cs typeface="Arial"/>
              </a:rPr>
              <a:t>expressing</a:t>
            </a:r>
            <a:r>
              <a:rPr sz="12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71623"/>
                </a:solidFill>
                <a:latin typeface="Arial"/>
                <a:cs typeface="Arial"/>
              </a:rPr>
              <a:t>EGFT</a:t>
            </a:r>
            <a:r>
              <a:rPr sz="1200" b="1" spc="-1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71623"/>
                </a:solidFill>
                <a:latin typeface="Arial"/>
                <a:cs typeface="Arial"/>
              </a:rPr>
              <a:t>target</a:t>
            </a:r>
            <a:r>
              <a:rPr sz="12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71623"/>
                </a:solidFill>
                <a:latin typeface="Arial"/>
                <a:cs typeface="Arial"/>
              </a:rPr>
              <a:t>cells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1240" y="3887723"/>
            <a:ext cx="2610612" cy="218346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689975" y="4674234"/>
            <a:ext cx="740410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ts val="1045"/>
              </a:lnSpc>
              <a:spcBef>
                <a:spcPts val="100"/>
              </a:spcBef>
            </a:pPr>
            <a:r>
              <a:rPr sz="900" spc="-5" dirty="0">
                <a:solidFill>
                  <a:srgbClr val="F6BE7E"/>
                </a:solidFill>
                <a:latin typeface="Microsoft Sans Serif"/>
                <a:cs typeface="Microsoft Sans Serif"/>
              </a:rPr>
              <a:t>806BiTE_L</a:t>
            </a:r>
            <a:endParaRPr sz="900">
              <a:latin typeface="Microsoft Sans Serif"/>
              <a:cs typeface="Microsoft Sans Serif"/>
            </a:endParaRPr>
          </a:p>
          <a:p>
            <a:pPr marL="19050" marR="5080" indent="-6985">
              <a:lnSpc>
                <a:spcPts val="1019"/>
              </a:lnSpc>
              <a:spcBef>
                <a:spcPts val="50"/>
              </a:spcBef>
            </a:pPr>
            <a:r>
              <a:rPr sz="900" dirty="0">
                <a:solidFill>
                  <a:srgbClr val="216AAC"/>
                </a:solidFill>
                <a:latin typeface="Microsoft Sans Serif"/>
                <a:cs typeface="Microsoft Sans Serif"/>
              </a:rPr>
              <a:t>Untra</a:t>
            </a:r>
            <a:r>
              <a:rPr sz="900" spc="-5" dirty="0">
                <a:solidFill>
                  <a:srgbClr val="216AAC"/>
                </a:solidFill>
                <a:latin typeface="Microsoft Sans Serif"/>
                <a:cs typeface="Microsoft Sans Serif"/>
              </a:rPr>
              <a:t>n</a:t>
            </a:r>
            <a:r>
              <a:rPr sz="900" spc="5" dirty="0">
                <a:solidFill>
                  <a:srgbClr val="216AAC"/>
                </a:solidFill>
                <a:latin typeface="Microsoft Sans Serif"/>
                <a:cs typeface="Microsoft Sans Serif"/>
              </a:rPr>
              <a:t>s</a:t>
            </a:r>
            <a:r>
              <a:rPr sz="900" spc="-5" dirty="0">
                <a:solidFill>
                  <a:srgbClr val="216AAC"/>
                </a:solidFill>
                <a:latin typeface="Microsoft Sans Serif"/>
                <a:cs typeface="Microsoft Sans Serif"/>
              </a:rPr>
              <a:t>du</a:t>
            </a:r>
            <a:r>
              <a:rPr sz="900" spc="5" dirty="0">
                <a:solidFill>
                  <a:srgbClr val="216AAC"/>
                </a:solidFill>
                <a:latin typeface="Microsoft Sans Serif"/>
                <a:cs typeface="Microsoft Sans Serif"/>
              </a:rPr>
              <a:t>c</a:t>
            </a:r>
            <a:r>
              <a:rPr sz="900" spc="-5" dirty="0">
                <a:solidFill>
                  <a:srgbClr val="216AAC"/>
                </a:solidFill>
                <a:latin typeface="Microsoft Sans Serif"/>
                <a:cs typeface="Microsoft Sans Serif"/>
              </a:rPr>
              <a:t>ed  </a:t>
            </a:r>
            <a:r>
              <a:rPr sz="900" spc="-5" dirty="0">
                <a:solidFill>
                  <a:srgbClr val="FC5500"/>
                </a:solidFill>
                <a:latin typeface="Microsoft Sans Serif"/>
                <a:cs typeface="Microsoft Sans Serif"/>
              </a:rPr>
              <a:t>806BiTE_H</a:t>
            </a:r>
            <a:endParaRPr sz="900">
              <a:latin typeface="Microsoft Sans Serif"/>
              <a:cs typeface="Microsoft Sans Serif"/>
            </a:endParaRPr>
          </a:p>
          <a:p>
            <a:pPr marL="19050">
              <a:lnSpc>
                <a:spcPts val="950"/>
              </a:lnSpc>
            </a:pPr>
            <a:r>
              <a:rPr sz="900" spc="-5" dirty="0">
                <a:solidFill>
                  <a:srgbClr val="EEC5C6"/>
                </a:solidFill>
                <a:latin typeface="Microsoft Sans Serif"/>
                <a:cs typeface="Microsoft Sans Serif"/>
              </a:rPr>
              <a:t>806CAR_L</a:t>
            </a:r>
            <a:endParaRPr sz="900">
              <a:latin typeface="Microsoft Sans Serif"/>
              <a:cs typeface="Microsoft Sans Serif"/>
            </a:endParaRPr>
          </a:p>
          <a:p>
            <a:pPr marL="19050">
              <a:lnSpc>
                <a:spcPts val="1045"/>
              </a:lnSpc>
            </a:pPr>
            <a:r>
              <a:rPr sz="900" spc="-5" dirty="0">
                <a:solidFill>
                  <a:srgbClr val="FB7D7A"/>
                </a:solidFill>
                <a:latin typeface="Microsoft Sans Serif"/>
                <a:cs typeface="Microsoft Sans Serif"/>
              </a:rPr>
              <a:t>806CAR_H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3052" y="3918203"/>
            <a:ext cx="1701164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71623"/>
                </a:solidFill>
                <a:latin typeface="Arial"/>
                <a:cs typeface="Arial"/>
              </a:rPr>
              <a:t>Low</a:t>
            </a:r>
            <a:r>
              <a:rPr sz="1200" b="1" spc="-2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71623"/>
                </a:solidFill>
                <a:latin typeface="Arial"/>
                <a:cs typeface="Arial"/>
              </a:rPr>
              <a:t>expressing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775198" y="3874008"/>
            <a:ext cx="1717675" cy="2265045"/>
            <a:chOff x="9775198" y="3874008"/>
            <a:chExt cx="1717675" cy="226504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5198" y="3910467"/>
              <a:ext cx="1653487" cy="22282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971531" y="3874008"/>
              <a:ext cx="1521460" cy="292735"/>
            </a:xfrm>
            <a:custGeom>
              <a:avLst/>
              <a:gdLst/>
              <a:ahLst/>
              <a:cxnLst/>
              <a:rect l="l" t="t" r="r" b="b"/>
              <a:pathLst>
                <a:path w="1521459" h="292735">
                  <a:moveTo>
                    <a:pt x="1520952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520952" y="292607"/>
                  </a:lnTo>
                  <a:lnTo>
                    <a:pt x="1520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051160" y="3903090"/>
            <a:ext cx="7543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71623"/>
                </a:solidFill>
                <a:latin typeface="Arial"/>
                <a:cs typeface="Arial"/>
              </a:rPr>
              <a:t>Cytolysis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692640" y="1431036"/>
            <a:ext cx="1641475" cy="2254885"/>
            <a:chOff x="9692640" y="1431036"/>
            <a:chExt cx="1641475" cy="225488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92640" y="1480332"/>
              <a:ext cx="1631385" cy="220545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06584" y="1431036"/>
              <a:ext cx="1327785" cy="291465"/>
            </a:xfrm>
            <a:custGeom>
              <a:avLst/>
              <a:gdLst/>
              <a:ahLst/>
              <a:cxnLst/>
              <a:rect l="l" t="t" r="r" b="b"/>
              <a:pathLst>
                <a:path w="1327784" h="291464">
                  <a:moveTo>
                    <a:pt x="1327403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327403" y="291084"/>
                  </a:lnTo>
                  <a:lnTo>
                    <a:pt x="1327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086213" y="1459229"/>
            <a:ext cx="7550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71623"/>
                </a:solidFill>
                <a:latin typeface="Arial"/>
                <a:cs typeface="Arial"/>
              </a:rPr>
              <a:t>C</a:t>
            </a:r>
            <a:r>
              <a:rPr sz="1300" b="1" spc="-40" dirty="0">
                <a:solidFill>
                  <a:srgbClr val="071623"/>
                </a:solidFill>
                <a:latin typeface="Arial"/>
                <a:cs typeface="Arial"/>
              </a:rPr>
              <a:t>y</a:t>
            </a:r>
            <a:r>
              <a:rPr sz="1300" b="1" spc="-5" dirty="0">
                <a:solidFill>
                  <a:srgbClr val="071623"/>
                </a:solidFill>
                <a:latin typeface="Arial"/>
                <a:cs typeface="Arial"/>
              </a:rPr>
              <a:t>to</a:t>
            </a:r>
            <a:r>
              <a:rPr sz="1300" b="1" spc="5" dirty="0">
                <a:solidFill>
                  <a:srgbClr val="071623"/>
                </a:solidFill>
                <a:latin typeface="Arial"/>
                <a:cs typeface="Arial"/>
              </a:rPr>
              <a:t>l</a:t>
            </a:r>
            <a:r>
              <a:rPr sz="1300" b="1" spc="-5" dirty="0">
                <a:solidFill>
                  <a:srgbClr val="071623"/>
                </a:solidFill>
                <a:latin typeface="Arial"/>
                <a:cs typeface="Arial"/>
              </a:rPr>
              <a:t>ysis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93002" y="6212840"/>
            <a:ext cx="332930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A4A4A4"/>
                </a:solidFill>
                <a:latin typeface="Microsoft Sans Serif"/>
                <a:cs typeface="Microsoft Sans Serif"/>
              </a:rPr>
              <a:t>Yin</a:t>
            </a:r>
            <a:r>
              <a:rPr sz="1050" spc="1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et</a:t>
            </a:r>
            <a:r>
              <a:rPr sz="1050" spc="1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A4A4A4"/>
                </a:solidFill>
                <a:latin typeface="Microsoft Sans Serif"/>
                <a:cs typeface="Microsoft Sans Serif"/>
              </a:rPr>
              <a:t>al.,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A4A4A4"/>
                </a:solidFill>
                <a:latin typeface="Microsoft Sans Serif"/>
                <a:cs typeface="Microsoft Sans Serif"/>
              </a:rPr>
              <a:t>Mol</a:t>
            </a:r>
            <a:r>
              <a:rPr sz="1050" spc="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Ther.</a:t>
            </a:r>
            <a:r>
              <a:rPr sz="1050" spc="-1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2022</a:t>
            </a:r>
            <a:r>
              <a:rPr sz="1050" spc="1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May</a:t>
            </a:r>
            <a:r>
              <a:rPr sz="1050" spc="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14</a:t>
            </a:r>
            <a:r>
              <a:rPr sz="1050" spc="1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(online</a:t>
            </a:r>
            <a:r>
              <a:rPr sz="1050" spc="-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ahead</a:t>
            </a:r>
            <a:r>
              <a:rPr sz="1050" spc="1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of </a:t>
            </a:r>
            <a:r>
              <a:rPr sz="1050" spc="-5" dirty="0">
                <a:solidFill>
                  <a:srgbClr val="A4A4A4"/>
                </a:solidFill>
                <a:latin typeface="Microsoft Sans Serif"/>
                <a:cs typeface="Microsoft Sans Serif"/>
              </a:rPr>
              <a:t>print)</a:t>
            </a:r>
            <a:endParaRPr sz="1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391668"/>
            <a:ext cx="368808" cy="257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279" y="265887"/>
            <a:ext cx="604583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T Cell</a:t>
            </a:r>
            <a:r>
              <a:rPr sz="2900" spc="-35" dirty="0"/>
              <a:t> </a:t>
            </a:r>
            <a:r>
              <a:rPr sz="2900" dirty="0"/>
              <a:t>Exhaustion</a:t>
            </a:r>
            <a:r>
              <a:rPr sz="2900" spc="-45" dirty="0"/>
              <a:t> </a:t>
            </a:r>
            <a:r>
              <a:rPr sz="2900" dirty="0"/>
              <a:t>and</a:t>
            </a:r>
            <a:r>
              <a:rPr sz="2900" spc="-10" dirty="0"/>
              <a:t> </a:t>
            </a:r>
            <a:r>
              <a:rPr sz="2900" dirty="0"/>
              <a:t>Persistence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57911" y="853185"/>
            <a:ext cx="3712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071623"/>
                </a:solidFill>
                <a:latin typeface="Arial"/>
                <a:cs typeface="Arial"/>
              </a:rPr>
              <a:t>Repeated Challenge</a:t>
            </a:r>
            <a:r>
              <a:rPr sz="2400" i="1" spc="-6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71623"/>
                </a:solidFill>
                <a:latin typeface="Arial"/>
                <a:cs typeface="Arial"/>
              </a:rPr>
              <a:t>Assay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664" y="2384298"/>
            <a:ext cx="5815965" cy="25781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Clr>
                <a:srgbClr val="F9890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Effector</a:t>
            </a:r>
            <a:r>
              <a:rPr sz="2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</a:t>
            </a:r>
            <a:r>
              <a:rPr sz="20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transferred</a:t>
            </a:r>
            <a:r>
              <a:rPr sz="20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to new</a:t>
            </a:r>
            <a:r>
              <a:rPr sz="20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target</a:t>
            </a:r>
            <a:r>
              <a:rPr sz="2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</a:t>
            </a:r>
            <a:r>
              <a:rPr sz="20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at</a:t>
            </a:r>
            <a:r>
              <a:rPr sz="20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1:1 </a:t>
            </a:r>
            <a:r>
              <a:rPr sz="2000" spc="-5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ratio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every</a:t>
            </a:r>
            <a:r>
              <a:rPr sz="20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72</a:t>
            </a:r>
            <a:r>
              <a:rPr sz="20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hours on</a:t>
            </a:r>
            <a:r>
              <a:rPr sz="20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Maestro</a:t>
            </a:r>
            <a:r>
              <a:rPr sz="20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Z</a:t>
            </a:r>
            <a:endParaRPr sz="20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265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Effectors:</a:t>
            </a:r>
            <a:r>
              <a:rPr sz="18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HER2-targeted</a:t>
            </a:r>
            <a:r>
              <a:rPr sz="18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CAR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623"/>
                </a:solidFill>
                <a:latin typeface="Microsoft Sans Serif"/>
                <a:cs typeface="Microsoft Sans Serif"/>
              </a:rPr>
              <a:t>T</a:t>
            </a:r>
            <a:r>
              <a:rPr sz="18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</a:t>
            </a:r>
            <a:endParaRPr sz="18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275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Targets: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SKOV3</a:t>
            </a:r>
            <a:r>
              <a:rPr sz="18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(ovarian</a:t>
            </a:r>
            <a:r>
              <a:rPr sz="1800" spc="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cancer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line)</a:t>
            </a:r>
            <a:endParaRPr sz="1800">
              <a:latin typeface="Microsoft Sans Serif"/>
              <a:cs typeface="Microsoft Sans Serif"/>
            </a:endParaRPr>
          </a:p>
          <a:p>
            <a:pPr marL="241300" marR="1036319" indent="-228600">
              <a:lnSpc>
                <a:spcPts val="2160"/>
              </a:lnSpc>
              <a:spcBef>
                <a:spcPts val="1035"/>
              </a:spcBef>
              <a:buClr>
                <a:srgbClr val="F9890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Decrease</a:t>
            </a:r>
            <a:r>
              <a:rPr sz="20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</a:t>
            </a:r>
            <a:r>
              <a:rPr sz="20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cytolysis</a:t>
            </a:r>
            <a:r>
              <a:rPr sz="20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with</a:t>
            </a:r>
            <a:r>
              <a:rPr sz="20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every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 transfer </a:t>
            </a:r>
            <a:r>
              <a:rPr sz="2000" spc="-5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(stimulation)</a:t>
            </a:r>
            <a:endParaRPr sz="20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280"/>
              </a:lnSpc>
              <a:spcBef>
                <a:spcPts val="725"/>
              </a:spcBef>
              <a:buClr>
                <a:srgbClr val="F9890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Flow</a:t>
            </a:r>
            <a:r>
              <a:rPr sz="20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cytometry</a:t>
            </a:r>
            <a:r>
              <a:rPr sz="20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showed</a:t>
            </a:r>
            <a:r>
              <a:rPr sz="20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an</a:t>
            </a:r>
            <a:r>
              <a:rPr sz="20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increase</a:t>
            </a:r>
            <a:r>
              <a:rPr sz="20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</a:t>
            </a:r>
            <a:r>
              <a:rPr sz="20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PD1</a:t>
            </a:r>
            <a:r>
              <a:rPr sz="20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and</a:t>
            </a:r>
            <a:endParaRPr sz="2000">
              <a:latin typeface="Microsoft Sans Serif"/>
              <a:cs typeface="Microsoft Sans Serif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decrease</a:t>
            </a:r>
            <a:r>
              <a:rPr sz="2000" spc="-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CD8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over 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time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2740" y="1199388"/>
            <a:ext cx="4148328" cy="45201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56" y="429055"/>
            <a:ext cx="312402" cy="220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0013" y="265887"/>
            <a:ext cx="5730240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CAR</a:t>
            </a:r>
            <a:r>
              <a:rPr sz="2900" spc="-10" dirty="0"/>
              <a:t> </a:t>
            </a:r>
            <a:r>
              <a:rPr sz="2900" dirty="0"/>
              <a:t>T</a:t>
            </a:r>
            <a:r>
              <a:rPr sz="2900" spc="-20" dirty="0"/>
              <a:t> </a:t>
            </a:r>
            <a:r>
              <a:rPr sz="2900" dirty="0"/>
              <a:t>Cell</a:t>
            </a:r>
            <a:r>
              <a:rPr sz="2900" spc="-25" dirty="0"/>
              <a:t> </a:t>
            </a:r>
            <a:r>
              <a:rPr sz="2900" dirty="0"/>
              <a:t>Potency</a:t>
            </a:r>
            <a:r>
              <a:rPr sz="2900" spc="-135" dirty="0"/>
              <a:t> </a:t>
            </a:r>
            <a:r>
              <a:rPr sz="2900" dirty="0"/>
              <a:t>Assessment</a:t>
            </a:r>
            <a:endParaRPr sz="2900"/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0" i="1" spc="-5" dirty="0">
                <a:latin typeface="Arial"/>
                <a:cs typeface="Arial"/>
              </a:rPr>
              <a:t>with 3D Cancer</a:t>
            </a:r>
            <a:r>
              <a:rPr sz="2200" b="0" i="1" spc="1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Spheroid</a:t>
            </a:r>
            <a:r>
              <a:rPr sz="2200" b="0" i="1" spc="1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9661" y="2246975"/>
            <a:ext cx="3992842" cy="16085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115" y="1881846"/>
            <a:ext cx="5862712" cy="19307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5892" y="4453168"/>
            <a:ext cx="3410711" cy="15220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4218" y="4493648"/>
            <a:ext cx="3388149" cy="15187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17116" y="1428368"/>
            <a:ext cx="4424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Spheroid</a:t>
            </a:r>
            <a:r>
              <a:rPr sz="1600" b="1" spc="1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Formation,</a:t>
            </a:r>
            <a:r>
              <a:rPr sz="1600" b="1" spc="-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623"/>
                </a:solidFill>
                <a:latin typeface="Arial"/>
                <a:cs typeface="Arial"/>
              </a:rPr>
              <a:t>Attachment,</a:t>
            </a:r>
            <a:r>
              <a:rPr sz="1600" b="1" spc="5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and</a:t>
            </a:r>
            <a:r>
              <a:rPr sz="1600" b="1" dirty="0">
                <a:solidFill>
                  <a:srgbClr val="071623"/>
                </a:solidFill>
                <a:latin typeface="Arial"/>
                <a:cs typeface="Arial"/>
              </a:rPr>
              <a:t> Growth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49165" y="4077665"/>
            <a:ext cx="3216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71623"/>
                </a:solidFill>
                <a:latin typeface="Arial"/>
                <a:cs typeface="Arial"/>
              </a:rPr>
              <a:t>CAR</a:t>
            </a:r>
            <a:r>
              <a:rPr sz="1600" b="1" spc="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cell-mediated</a:t>
            </a:r>
            <a:r>
              <a:rPr sz="1600" b="1" spc="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Cytotoxicity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8085" y="1436065"/>
            <a:ext cx="3057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Impedance</a:t>
            </a:r>
            <a:r>
              <a:rPr sz="1600" b="1" spc="1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data</a:t>
            </a:r>
            <a:r>
              <a:rPr sz="1600" b="1" spc="1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correlates</a:t>
            </a:r>
            <a:r>
              <a:rPr sz="1600" b="1" spc="5" dirty="0">
                <a:solidFill>
                  <a:srgbClr val="071623"/>
                </a:solidFill>
                <a:latin typeface="Arial"/>
                <a:cs typeface="Arial"/>
              </a:rPr>
              <a:t> with</a:t>
            </a:r>
            <a:endParaRPr sz="16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spheroid</a:t>
            </a:r>
            <a:r>
              <a:rPr sz="1600" b="1" spc="-2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density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989" y="3863721"/>
            <a:ext cx="447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616264"/>
                </a:solidFill>
                <a:latin typeface="Microsoft Sans Serif"/>
                <a:cs typeface="Microsoft Sans Serif"/>
              </a:rPr>
              <a:t>2</a:t>
            </a:r>
            <a:r>
              <a:rPr sz="1000" spc="-10" dirty="0">
                <a:solidFill>
                  <a:srgbClr val="616264"/>
                </a:solidFill>
                <a:latin typeface="Microsoft Sans Serif"/>
                <a:cs typeface="Microsoft Sans Serif"/>
              </a:rPr>
              <a:t>0</a:t>
            </a:r>
            <a:r>
              <a:rPr sz="1000" spc="-5" dirty="0">
                <a:solidFill>
                  <a:srgbClr val="616264"/>
                </a:solidFill>
                <a:latin typeface="Microsoft Sans Serif"/>
                <a:cs typeface="Microsoft Sans Serif"/>
              </a:rPr>
              <a:t>0 </a:t>
            </a:r>
            <a:r>
              <a:rPr sz="1000" spc="10" dirty="0">
                <a:solidFill>
                  <a:srgbClr val="616264"/>
                </a:solidFill>
                <a:latin typeface="Microsoft Sans Serif"/>
                <a:cs typeface="Microsoft Sans Serif"/>
              </a:rPr>
              <a:t>µ</a:t>
            </a:r>
            <a:r>
              <a:rPr sz="1000" spc="-5" dirty="0">
                <a:solidFill>
                  <a:srgbClr val="616264"/>
                </a:solidFill>
                <a:latin typeface="Microsoft Sans Serif"/>
                <a:cs typeface="Microsoft Sans Serif"/>
              </a:rPr>
              <a:t>m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84332" y="3698875"/>
            <a:ext cx="1417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616264"/>
                </a:solidFill>
                <a:latin typeface="Microsoft Sans Serif"/>
                <a:cs typeface="Microsoft Sans Serif"/>
              </a:rPr>
              <a:t>400</a:t>
            </a:r>
            <a:r>
              <a:rPr sz="1000" spc="-20" dirty="0">
                <a:solidFill>
                  <a:srgbClr val="616264"/>
                </a:solidFill>
                <a:latin typeface="Microsoft Sans Serif"/>
                <a:cs typeface="Microsoft Sans Serif"/>
              </a:rPr>
              <a:t> </a:t>
            </a:r>
            <a:r>
              <a:rPr sz="1000" spc="260" dirty="0">
                <a:solidFill>
                  <a:srgbClr val="616264"/>
                </a:solidFill>
                <a:latin typeface="Microsoft Sans Serif"/>
                <a:cs typeface="Microsoft Sans Serif"/>
              </a:rPr>
              <a:t>–</a:t>
            </a:r>
            <a:r>
              <a:rPr sz="1000" spc="-5" dirty="0">
                <a:solidFill>
                  <a:srgbClr val="616264"/>
                </a:solidFill>
                <a:latin typeface="Microsoft Sans Serif"/>
                <a:cs typeface="Microsoft Sans Serif"/>
              </a:rPr>
              <a:t> 1000</a:t>
            </a:r>
            <a:r>
              <a:rPr sz="1000" spc="-20" dirty="0">
                <a:solidFill>
                  <a:srgbClr val="61626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16264"/>
                </a:solidFill>
                <a:latin typeface="Microsoft Sans Serif"/>
                <a:cs typeface="Microsoft Sans Serif"/>
              </a:rPr>
              <a:t>µm</a:t>
            </a:r>
            <a:r>
              <a:rPr sz="1000" spc="10" dirty="0">
                <a:solidFill>
                  <a:srgbClr val="616264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616264"/>
                </a:solidFill>
                <a:latin typeface="Microsoft Sans Serif"/>
                <a:cs typeface="Microsoft Sans Serif"/>
              </a:rPr>
              <a:t>Diameter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6892" y="6092748"/>
            <a:ext cx="818260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Cancer</a:t>
            </a:r>
            <a:r>
              <a:rPr sz="1050" spc="2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Spheroids</a:t>
            </a:r>
            <a:r>
              <a:rPr sz="1050" spc="2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for</a:t>
            </a:r>
            <a:r>
              <a:rPr sz="1050" spc="1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A4A4A4"/>
                </a:solidFill>
                <a:latin typeface="Microsoft Sans Serif"/>
                <a:cs typeface="Microsoft Sans Serif"/>
              </a:rPr>
              <a:t>the</a:t>
            </a:r>
            <a:r>
              <a:rPr sz="1050" spc="4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Maestro</a:t>
            </a:r>
            <a:r>
              <a:rPr sz="1050" spc="4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Z.</a:t>
            </a:r>
            <a:r>
              <a:rPr sz="1050" spc="15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Application</a:t>
            </a:r>
            <a:r>
              <a:rPr sz="1050" spc="1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Note</a:t>
            </a:r>
            <a:r>
              <a:rPr sz="1050" spc="2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A4A4A4"/>
                </a:solidFill>
                <a:latin typeface="Microsoft Sans Serif"/>
                <a:cs typeface="Microsoft Sans Serif"/>
              </a:rPr>
              <a:t>(2022)</a:t>
            </a:r>
            <a:r>
              <a:rPr sz="1050" spc="50" dirty="0">
                <a:solidFill>
                  <a:srgbClr val="A4A4A4"/>
                </a:solid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0095AA"/>
                </a:solidFill>
                <a:uFill>
                  <a:solidFill>
                    <a:srgbClr val="0095AA"/>
                  </a:solidFill>
                </a:uFill>
                <a:latin typeface="Microsoft Sans Serif"/>
                <a:cs typeface="Microsoft Sans Serif"/>
                <a:hlinkClick r:id="rId9"/>
              </a:rPr>
              <a:t>https://www.axionbiosystems.com/resources/culture-protocol/cancer-spheroids-maestro-z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451104"/>
            <a:ext cx="292608" cy="2133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468" y="290094"/>
            <a:ext cx="9583420" cy="7981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535"/>
              </a:spcBef>
            </a:pPr>
            <a:r>
              <a:rPr sz="2400" spc="-5" dirty="0"/>
              <a:t>CAR</a:t>
            </a:r>
            <a:r>
              <a:rPr sz="2400" spc="25" dirty="0"/>
              <a:t> </a:t>
            </a:r>
            <a:r>
              <a:rPr sz="2400" dirty="0"/>
              <a:t>T</a:t>
            </a:r>
            <a:r>
              <a:rPr sz="2400" spc="-10" dirty="0"/>
              <a:t> </a:t>
            </a:r>
            <a:r>
              <a:rPr sz="2400" spc="-5" dirty="0"/>
              <a:t>Cell</a:t>
            </a:r>
            <a:r>
              <a:rPr sz="2400" dirty="0"/>
              <a:t> </a:t>
            </a:r>
            <a:r>
              <a:rPr sz="2400" spc="-5" dirty="0"/>
              <a:t>Potency</a:t>
            </a:r>
            <a:r>
              <a:rPr sz="2400" spc="-90" dirty="0"/>
              <a:t> </a:t>
            </a:r>
            <a:r>
              <a:rPr sz="2400" spc="-5" dirty="0"/>
              <a:t>Assessment</a:t>
            </a:r>
            <a:r>
              <a:rPr sz="2400" spc="45" dirty="0"/>
              <a:t> </a:t>
            </a:r>
            <a:r>
              <a:rPr sz="2400" dirty="0"/>
              <a:t>with</a:t>
            </a:r>
            <a:r>
              <a:rPr sz="2400" spc="-40" dirty="0"/>
              <a:t> </a:t>
            </a:r>
            <a:r>
              <a:rPr sz="2400" dirty="0"/>
              <a:t>3D</a:t>
            </a:r>
            <a:r>
              <a:rPr sz="2400" spc="15" dirty="0"/>
              <a:t> </a:t>
            </a:r>
            <a:r>
              <a:rPr sz="2400" spc="-5" dirty="0"/>
              <a:t>Cancer</a:t>
            </a:r>
            <a:r>
              <a:rPr sz="2400" spc="15" dirty="0"/>
              <a:t> </a:t>
            </a:r>
            <a:r>
              <a:rPr sz="2400" spc="-5" dirty="0"/>
              <a:t>Spheroid Models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000" b="0" i="1" dirty="0">
                <a:latin typeface="Arial"/>
                <a:cs typeface="Arial"/>
              </a:rPr>
              <a:t>Delayed</a:t>
            </a:r>
            <a:r>
              <a:rPr sz="2000" b="0" i="1" spc="-2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CAR T</a:t>
            </a:r>
            <a:r>
              <a:rPr sz="2000" b="0" i="1" spc="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cytotoxicity</a:t>
            </a:r>
            <a:r>
              <a:rPr sz="2000" b="0" i="1" spc="-3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in</a:t>
            </a:r>
            <a:r>
              <a:rPr sz="2000" b="0" i="1" spc="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cancer</a:t>
            </a:r>
            <a:r>
              <a:rPr sz="2000" b="0" i="1" spc="-4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spheroids</a:t>
            </a:r>
            <a:r>
              <a:rPr sz="2000" b="0" i="1" spc="-40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relative</a:t>
            </a:r>
            <a:r>
              <a:rPr sz="2000" b="0" i="1" spc="-1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to</a:t>
            </a:r>
            <a:r>
              <a:rPr sz="2000" b="0" i="1" spc="-1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monolayer</a:t>
            </a:r>
            <a:r>
              <a:rPr sz="2000" b="0" i="1" spc="-25" dirty="0">
                <a:latin typeface="Arial"/>
                <a:cs typeface="Arial"/>
              </a:rPr>
              <a:t> </a:t>
            </a:r>
            <a:r>
              <a:rPr sz="2000" b="0" i="1" dirty="0">
                <a:latin typeface="Arial"/>
                <a:cs typeface="Arial"/>
              </a:rPr>
              <a:t>cultures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1115567"/>
            <a:ext cx="9968484" cy="51633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18193" y="4048759"/>
            <a:ext cx="2440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3x lower 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potency of </a:t>
            </a:r>
            <a:r>
              <a:rPr sz="1400" b="1" spc="-20" dirty="0">
                <a:solidFill>
                  <a:srgbClr val="071623"/>
                </a:solidFill>
                <a:latin typeface="Arial"/>
                <a:cs typeface="Arial"/>
              </a:rPr>
              <a:t>CAR 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T </a:t>
            </a:r>
            <a:r>
              <a:rPr sz="1400" b="1" spc="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against</a:t>
            </a:r>
            <a:r>
              <a:rPr sz="14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3D</a:t>
            </a:r>
            <a:r>
              <a:rPr sz="1400" b="1" spc="-2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cancer</a:t>
            </a:r>
            <a:r>
              <a:rPr sz="1400" b="1" spc="-4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spheroids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221095"/>
            <a:chOff x="0" y="0"/>
            <a:chExt cx="12192000" cy="6221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944" y="0"/>
              <a:ext cx="9973056" cy="6220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36351" cy="6208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51192" cy="68122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056" y="391668"/>
            <a:ext cx="368808" cy="25755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3671" y="265887"/>
            <a:ext cx="61487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Maestro</a:t>
            </a:r>
            <a:r>
              <a:rPr sz="2900" spc="-45" dirty="0"/>
              <a:t> </a:t>
            </a:r>
            <a:r>
              <a:rPr sz="2900" dirty="0"/>
              <a:t>Z</a:t>
            </a:r>
            <a:r>
              <a:rPr sz="2900" spc="-10" dirty="0"/>
              <a:t> </a:t>
            </a:r>
            <a:r>
              <a:rPr sz="2900" dirty="0"/>
              <a:t>Impendance</a:t>
            </a:r>
            <a:r>
              <a:rPr sz="2900" spc="-40" dirty="0"/>
              <a:t> </a:t>
            </a:r>
            <a:r>
              <a:rPr sz="2900" dirty="0"/>
              <a:t>advantages</a:t>
            </a:r>
            <a:endParaRPr sz="2900"/>
          </a:p>
        </p:txBody>
      </p:sp>
      <p:grpSp>
        <p:nvGrpSpPr>
          <p:cNvPr id="10" name="object 10"/>
          <p:cNvGrpSpPr/>
          <p:nvPr/>
        </p:nvGrpSpPr>
        <p:grpSpPr>
          <a:xfrm>
            <a:off x="1973579" y="1475244"/>
            <a:ext cx="2258695" cy="856615"/>
            <a:chOff x="1973579" y="1475244"/>
            <a:chExt cx="2258695" cy="85661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3579" y="1508785"/>
              <a:ext cx="2258568" cy="720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3579" y="1475244"/>
              <a:ext cx="2193036" cy="8564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45969" y="1543050"/>
              <a:ext cx="2118360" cy="581025"/>
            </a:xfrm>
            <a:custGeom>
              <a:avLst/>
              <a:gdLst/>
              <a:ahLst/>
              <a:cxnLst/>
              <a:rect l="l" t="t" r="r" b="b"/>
              <a:pathLst>
                <a:path w="2118360" h="581025">
                  <a:moveTo>
                    <a:pt x="2021585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4"/>
                  </a:lnTo>
                  <a:lnTo>
                    <a:pt x="0" y="483870"/>
                  </a:lnTo>
                  <a:lnTo>
                    <a:pt x="7602" y="521547"/>
                  </a:lnTo>
                  <a:lnTo>
                    <a:pt x="28336" y="552307"/>
                  </a:lnTo>
                  <a:lnTo>
                    <a:pt x="59096" y="573041"/>
                  </a:lnTo>
                  <a:lnTo>
                    <a:pt x="96774" y="580644"/>
                  </a:lnTo>
                  <a:lnTo>
                    <a:pt x="2021585" y="580644"/>
                  </a:lnTo>
                  <a:lnTo>
                    <a:pt x="2059263" y="573041"/>
                  </a:lnTo>
                  <a:lnTo>
                    <a:pt x="2090023" y="552307"/>
                  </a:lnTo>
                  <a:lnTo>
                    <a:pt x="2110757" y="521547"/>
                  </a:lnTo>
                  <a:lnTo>
                    <a:pt x="2118360" y="483870"/>
                  </a:lnTo>
                  <a:lnTo>
                    <a:pt x="2118360" y="96774"/>
                  </a:lnTo>
                  <a:lnTo>
                    <a:pt x="2110757" y="59096"/>
                  </a:lnTo>
                  <a:lnTo>
                    <a:pt x="2090023" y="28336"/>
                  </a:lnTo>
                  <a:lnTo>
                    <a:pt x="2059263" y="7602"/>
                  </a:lnTo>
                  <a:lnTo>
                    <a:pt x="202158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5969" y="1543050"/>
              <a:ext cx="2118360" cy="581025"/>
            </a:xfrm>
            <a:custGeom>
              <a:avLst/>
              <a:gdLst/>
              <a:ahLst/>
              <a:cxnLst/>
              <a:rect l="l" t="t" r="r" b="b"/>
              <a:pathLst>
                <a:path w="2118360" h="581025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2021585" y="0"/>
                  </a:lnTo>
                  <a:lnTo>
                    <a:pt x="2059263" y="7602"/>
                  </a:lnTo>
                  <a:lnTo>
                    <a:pt x="2090023" y="28336"/>
                  </a:lnTo>
                  <a:lnTo>
                    <a:pt x="2110757" y="59096"/>
                  </a:lnTo>
                  <a:lnTo>
                    <a:pt x="2118360" y="96774"/>
                  </a:lnTo>
                  <a:lnTo>
                    <a:pt x="2118360" y="483870"/>
                  </a:lnTo>
                  <a:lnTo>
                    <a:pt x="2110757" y="521547"/>
                  </a:lnTo>
                  <a:lnTo>
                    <a:pt x="2090023" y="552307"/>
                  </a:lnTo>
                  <a:lnTo>
                    <a:pt x="2059263" y="573041"/>
                  </a:lnTo>
                  <a:lnTo>
                    <a:pt x="2021585" y="580644"/>
                  </a:lnTo>
                  <a:lnTo>
                    <a:pt x="96774" y="580644"/>
                  </a:lnTo>
                  <a:lnTo>
                    <a:pt x="59096" y="573041"/>
                  </a:lnTo>
                  <a:lnTo>
                    <a:pt x="28336" y="552307"/>
                  </a:lnTo>
                  <a:lnTo>
                    <a:pt x="7602" y="521547"/>
                  </a:lnTo>
                  <a:lnTo>
                    <a:pt x="0" y="483870"/>
                  </a:lnTo>
                  <a:lnTo>
                    <a:pt x="0" y="9677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52014" y="1540002"/>
            <a:ext cx="1775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Intuitive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Software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(GxP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available)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76616" y="1450860"/>
            <a:ext cx="2569845" cy="856615"/>
            <a:chOff x="7976616" y="1450860"/>
            <a:chExt cx="2569845" cy="85661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6616" y="1484350"/>
              <a:ext cx="2505455" cy="7224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4360" y="1450860"/>
              <a:ext cx="2331720" cy="8564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49006" y="1518665"/>
              <a:ext cx="2365375" cy="582295"/>
            </a:xfrm>
            <a:custGeom>
              <a:avLst/>
              <a:gdLst/>
              <a:ahLst/>
              <a:cxnLst/>
              <a:rect l="l" t="t" r="r" b="b"/>
              <a:pathLst>
                <a:path w="2365375" h="582294">
                  <a:moveTo>
                    <a:pt x="2268220" y="0"/>
                  </a:moveTo>
                  <a:lnTo>
                    <a:pt x="97027" y="0"/>
                  </a:lnTo>
                  <a:lnTo>
                    <a:pt x="59257" y="7623"/>
                  </a:lnTo>
                  <a:lnTo>
                    <a:pt x="28416" y="28416"/>
                  </a:lnTo>
                  <a:lnTo>
                    <a:pt x="7623" y="59257"/>
                  </a:lnTo>
                  <a:lnTo>
                    <a:pt x="0" y="97028"/>
                  </a:lnTo>
                  <a:lnTo>
                    <a:pt x="0" y="485139"/>
                  </a:lnTo>
                  <a:lnTo>
                    <a:pt x="7623" y="522910"/>
                  </a:lnTo>
                  <a:lnTo>
                    <a:pt x="28416" y="553751"/>
                  </a:lnTo>
                  <a:lnTo>
                    <a:pt x="59257" y="574544"/>
                  </a:lnTo>
                  <a:lnTo>
                    <a:pt x="97027" y="582168"/>
                  </a:lnTo>
                  <a:lnTo>
                    <a:pt x="2268220" y="582168"/>
                  </a:lnTo>
                  <a:lnTo>
                    <a:pt x="2305990" y="574544"/>
                  </a:lnTo>
                  <a:lnTo>
                    <a:pt x="2336831" y="553751"/>
                  </a:lnTo>
                  <a:lnTo>
                    <a:pt x="2357624" y="522910"/>
                  </a:lnTo>
                  <a:lnTo>
                    <a:pt x="2365248" y="485139"/>
                  </a:lnTo>
                  <a:lnTo>
                    <a:pt x="2365248" y="97028"/>
                  </a:lnTo>
                  <a:lnTo>
                    <a:pt x="2357624" y="59257"/>
                  </a:lnTo>
                  <a:lnTo>
                    <a:pt x="2336831" y="28416"/>
                  </a:lnTo>
                  <a:lnTo>
                    <a:pt x="2305990" y="7623"/>
                  </a:lnTo>
                  <a:lnTo>
                    <a:pt x="22682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49006" y="1518665"/>
              <a:ext cx="2365375" cy="582295"/>
            </a:xfrm>
            <a:custGeom>
              <a:avLst/>
              <a:gdLst/>
              <a:ahLst/>
              <a:cxnLst/>
              <a:rect l="l" t="t" r="r" b="b"/>
              <a:pathLst>
                <a:path w="2365375" h="582294">
                  <a:moveTo>
                    <a:pt x="0" y="97028"/>
                  </a:moveTo>
                  <a:lnTo>
                    <a:pt x="7623" y="59257"/>
                  </a:lnTo>
                  <a:lnTo>
                    <a:pt x="28416" y="28416"/>
                  </a:lnTo>
                  <a:lnTo>
                    <a:pt x="59257" y="7623"/>
                  </a:lnTo>
                  <a:lnTo>
                    <a:pt x="97027" y="0"/>
                  </a:lnTo>
                  <a:lnTo>
                    <a:pt x="2268220" y="0"/>
                  </a:lnTo>
                  <a:lnTo>
                    <a:pt x="2305990" y="7623"/>
                  </a:lnTo>
                  <a:lnTo>
                    <a:pt x="2336831" y="28416"/>
                  </a:lnTo>
                  <a:lnTo>
                    <a:pt x="2357624" y="59257"/>
                  </a:lnTo>
                  <a:lnTo>
                    <a:pt x="2365248" y="97028"/>
                  </a:lnTo>
                  <a:lnTo>
                    <a:pt x="2365248" y="485139"/>
                  </a:lnTo>
                  <a:lnTo>
                    <a:pt x="2357624" y="522910"/>
                  </a:lnTo>
                  <a:lnTo>
                    <a:pt x="2336831" y="553751"/>
                  </a:lnTo>
                  <a:lnTo>
                    <a:pt x="2305990" y="574544"/>
                  </a:lnTo>
                  <a:lnTo>
                    <a:pt x="2268220" y="582168"/>
                  </a:lnTo>
                  <a:lnTo>
                    <a:pt x="97027" y="582168"/>
                  </a:lnTo>
                  <a:lnTo>
                    <a:pt x="59257" y="574544"/>
                  </a:lnTo>
                  <a:lnTo>
                    <a:pt x="28416" y="553751"/>
                  </a:lnTo>
                  <a:lnTo>
                    <a:pt x="7623" y="522910"/>
                  </a:lnTo>
                  <a:lnTo>
                    <a:pt x="0" y="485139"/>
                  </a:lnTo>
                  <a:lnTo>
                    <a:pt x="0" y="970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92296" y="1130808"/>
            <a:ext cx="3945890" cy="4107179"/>
            <a:chOff x="3892296" y="1130808"/>
            <a:chExt cx="3945890" cy="4107179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92296" y="1130808"/>
              <a:ext cx="1351788" cy="14737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54652" y="2534411"/>
              <a:ext cx="3383279" cy="270357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393683" y="1515871"/>
            <a:ext cx="1914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Full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Environmental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Control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30211" y="1239011"/>
            <a:ext cx="1186446" cy="1233677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33172" y="2997682"/>
            <a:ext cx="2661285" cy="722630"/>
            <a:chOff x="233172" y="2997682"/>
            <a:chExt cx="2661285" cy="72263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3172" y="2997682"/>
              <a:ext cx="2660904" cy="72240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696" y="3101352"/>
              <a:ext cx="2633472" cy="5821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5562" y="3031997"/>
              <a:ext cx="2520950" cy="582295"/>
            </a:xfrm>
            <a:custGeom>
              <a:avLst/>
              <a:gdLst/>
              <a:ahLst/>
              <a:cxnLst/>
              <a:rect l="l" t="t" r="r" b="b"/>
              <a:pathLst>
                <a:path w="2520950" h="582295">
                  <a:moveTo>
                    <a:pt x="2423668" y="0"/>
                  </a:moveTo>
                  <a:lnTo>
                    <a:pt x="97028" y="0"/>
                  </a:lnTo>
                  <a:lnTo>
                    <a:pt x="59262" y="7623"/>
                  </a:lnTo>
                  <a:lnTo>
                    <a:pt x="28421" y="28416"/>
                  </a:lnTo>
                  <a:lnTo>
                    <a:pt x="7625" y="59257"/>
                  </a:lnTo>
                  <a:lnTo>
                    <a:pt x="0" y="97027"/>
                  </a:lnTo>
                  <a:lnTo>
                    <a:pt x="0" y="485139"/>
                  </a:lnTo>
                  <a:lnTo>
                    <a:pt x="7625" y="522910"/>
                  </a:lnTo>
                  <a:lnTo>
                    <a:pt x="28421" y="553751"/>
                  </a:lnTo>
                  <a:lnTo>
                    <a:pt x="59262" y="574544"/>
                  </a:lnTo>
                  <a:lnTo>
                    <a:pt x="97028" y="582168"/>
                  </a:lnTo>
                  <a:lnTo>
                    <a:pt x="2423668" y="582168"/>
                  </a:lnTo>
                  <a:lnTo>
                    <a:pt x="2461438" y="574544"/>
                  </a:lnTo>
                  <a:lnTo>
                    <a:pt x="2492279" y="553751"/>
                  </a:lnTo>
                  <a:lnTo>
                    <a:pt x="2513072" y="522910"/>
                  </a:lnTo>
                  <a:lnTo>
                    <a:pt x="2520696" y="485139"/>
                  </a:lnTo>
                  <a:lnTo>
                    <a:pt x="2520696" y="97027"/>
                  </a:lnTo>
                  <a:lnTo>
                    <a:pt x="2513072" y="59257"/>
                  </a:lnTo>
                  <a:lnTo>
                    <a:pt x="2492279" y="28416"/>
                  </a:lnTo>
                  <a:lnTo>
                    <a:pt x="2461438" y="7623"/>
                  </a:lnTo>
                  <a:lnTo>
                    <a:pt x="24236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5562" y="3031997"/>
              <a:ext cx="2520950" cy="582295"/>
            </a:xfrm>
            <a:custGeom>
              <a:avLst/>
              <a:gdLst/>
              <a:ahLst/>
              <a:cxnLst/>
              <a:rect l="l" t="t" r="r" b="b"/>
              <a:pathLst>
                <a:path w="2520950" h="582295">
                  <a:moveTo>
                    <a:pt x="0" y="97027"/>
                  </a:moveTo>
                  <a:lnTo>
                    <a:pt x="7625" y="59257"/>
                  </a:lnTo>
                  <a:lnTo>
                    <a:pt x="28421" y="28416"/>
                  </a:lnTo>
                  <a:lnTo>
                    <a:pt x="59262" y="7623"/>
                  </a:lnTo>
                  <a:lnTo>
                    <a:pt x="97028" y="0"/>
                  </a:lnTo>
                  <a:lnTo>
                    <a:pt x="2423668" y="0"/>
                  </a:lnTo>
                  <a:lnTo>
                    <a:pt x="2461438" y="7623"/>
                  </a:lnTo>
                  <a:lnTo>
                    <a:pt x="2492279" y="28416"/>
                  </a:lnTo>
                  <a:lnTo>
                    <a:pt x="2513072" y="59257"/>
                  </a:lnTo>
                  <a:lnTo>
                    <a:pt x="2520696" y="97027"/>
                  </a:lnTo>
                  <a:lnTo>
                    <a:pt x="2520696" y="485139"/>
                  </a:lnTo>
                  <a:lnTo>
                    <a:pt x="2513072" y="522910"/>
                  </a:lnTo>
                  <a:lnTo>
                    <a:pt x="2492279" y="553751"/>
                  </a:lnTo>
                  <a:lnTo>
                    <a:pt x="2461438" y="574544"/>
                  </a:lnTo>
                  <a:lnTo>
                    <a:pt x="2423668" y="582168"/>
                  </a:lnTo>
                  <a:lnTo>
                    <a:pt x="97028" y="582168"/>
                  </a:lnTo>
                  <a:lnTo>
                    <a:pt x="59262" y="574544"/>
                  </a:lnTo>
                  <a:lnTo>
                    <a:pt x="28421" y="553751"/>
                  </a:lnTo>
                  <a:lnTo>
                    <a:pt x="7625" y="522910"/>
                  </a:lnTo>
                  <a:lnTo>
                    <a:pt x="0" y="485139"/>
                  </a:lnTo>
                  <a:lnTo>
                    <a:pt x="0" y="970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1886" y="3166617"/>
            <a:ext cx="228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Automated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Acquisition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60904" y="2770632"/>
            <a:ext cx="1186180" cy="1202690"/>
            <a:chOff x="2660904" y="2770632"/>
            <a:chExt cx="1186180" cy="1202690"/>
          </a:xfrm>
        </p:grpSpPr>
        <p:sp>
          <p:nvSpPr>
            <p:cNvPr id="33" name="object 33"/>
            <p:cNvSpPr/>
            <p:nvPr/>
          </p:nvSpPr>
          <p:spPr>
            <a:xfrm>
              <a:off x="2679954" y="2789682"/>
              <a:ext cx="1148080" cy="1164590"/>
            </a:xfrm>
            <a:custGeom>
              <a:avLst/>
              <a:gdLst/>
              <a:ahLst/>
              <a:cxnLst/>
              <a:rect l="l" t="t" r="r" b="b"/>
              <a:pathLst>
                <a:path w="1148079" h="1164589">
                  <a:moveTo>
                    <a:pt x="573785" y="0"/>
                  </a:moveTo>
                  <a:lnTo>
                    <a:pt x="526730" y="1929"/>
                  </a:lnTo>
                  <a:lnTo>
                    <a:pt x="480721" y="7618"/>
                  </a:lnTo>
                  <a:lnTo>
                    <a:pt x="435907" y="16916"/>
                  </a:lnTo>
                  <a:lnTo>
                    <a:pt x="392436" y="29675"/>
                  </a:lnTo>
                  <a:lnTo>
                    <a:pt x="350454" y="45743"/>
                  </a:lnTo>
                  <a:lnTo>
                    <a:pt x="310110" y="64972"/>
                  </a:lnTo>
                  <a:lnTo>
                    <a:pt x="271552" y="87212"/>
                  </a:lnTo>
                  <a:lnTo>
                    <a:pt x="234927" y="112312"/>
                  </a:lnTo>
                  <a:lnTo>
                    <a:pt x="200383" y="140124"/>
                  </a:lnTo>
                  <a:lnTo>
                    <a:pt x="168068" y="170497"/>
                  </a:lnTo>
                  <a:lnTo>
                    <a:pt x="138129" y="203282"/>
                  </a:lnTo>
                  <a:lnTo>
                    <a:pt x="110715" y="238329"/>
                  </a:lnTo>
                  <a:lnTo>
                    <a:pt x="85973" y="275488"/>
                  </a:lnTo>
                  <a:lnTo>
                    <a:pt x="64050" y="314609"/>
                  </a:lnTo>
                  <a:lnTo>
                    <a:pt x="45094" y="355544"/>
                  </a:lnTo>
                  <a:lnTo>
                    <a:pt x="29254" y="398141"/>
                  </a:lnTo>
                  <a:lnTo>
                    <a:pt x="16677" y="442252"/>
                  </a:lnTo>
                  <a:lnTo>
                    <a:pt x="7510" y="487727"/>
                  </a:lnTo>
                  <a:lnTo>
                    <a:pt x="1902" y="534415"/>
                  </a:lnTo>
                  <a:lnTo>
                    <a:pt x="0" y="582167"/>
                  </a:lnTo>
                  <a:lnTo>
                    <a:pt x="1902" y="629920"/>
                  </a:lnTo>
                  <a:lnTo>
                    <a:pt x="7510" y="676608"/>
                  </a:lnTo>
                  <a:lnTo>
                    <a:pt x="16677" y="722083"/>
                  </a:lnTo>
                  <a:lnTo>
                    <a:pt x="29254" y="766194"/>
                  </a:lnTo>
                  <a:lnTo>
                    <a:pt x="45094" y="808791"/>
                  </a:lnTo>
                  <a:lnTo>
                    <a:pt x="64050" y="849726"/>
                  </a:lnTo>
                  <a:lnTo>
                    <a:pt x="85973" y="888847"/>
                  </a:lnTo>
                  <a:lnTo>
                    <a:pt x="110715" y="926006"/>
                  </a:lnTo>
                  <a:lnTo>
                    <a:pt x="138129" y="961053"/>
                  </a:lnTo>
                  <a:lnTo>
                    <a:pt x="168068" y="993838"/>
                  </a:lnTo>
                  <a:lnTo>
                    <a:pt x="200383" y="1024211"/>
                  </a:lnTo>
                  <a:lnTo>
                    <a:pt x="234927" y="1052023"/>
                  </a:lnTo>
                  <a:lnTo>
                    <a:pt x="271552" y="1077123"/>
                  </a:lnTo>
                  <a:lnTo>
                    <a:pt x="310110" y="1099363"/>
                  </a:lnTo>
                  <a:lnTo>
                    <a:pt x="350454" y="1118592"/>
                  </a:lnTo>
                  <a:lnTo>
                    <a:pt x="392436" y="1134660"/>
                  </a:lnTo>
                  <a:lnTo>
                    <a:pt x="435907" y="1147419"/>
                  </a:lnTo>
                  <a:lnTo>
                    <a:pt x="480721" y="1156717"/>
                  </a:lnTo>
                  <a:lnTo>
                    <a:pt x="526730" y="1162406"/>
                  </a:lnTo>
                  <a:lnTo>
                    <a:pt x="573785" y="1164335"/>
                  </a:lnTo>
                  <a:lnTo>
                    <a:pt x="620841" y="1162406"/>
                  </a:lnTo>
                  <a:lnTo>
                    <a:pt x="666850" y="1156717"/>
                  </a:lnTo>
                  <a:lnTo>
                    <a:pt x="711664" y="1147419"/>
                  </a:lnTo>
                  <a:lnTo>
                    <a:pt x="755135" y="1134660"/>
                  </a:lnTo>
                  <a:lnTo>
                    <a:pt x="797117" y="1118592"/>
                  </a:lnTo>
                  <a:lnTo>
                    <a:pt x="837461" y="1099363"/>
                  </a:lnTo>
                  <a:lnTo>
                    <a:pt x="876019" y="1077123"/>
                  </a:lnTo>
                  <a:lnTo>
                    <a:pt x="912644" y="1052023"/>
                  </a:lnTo>
                  <a:lnTo>
                    <a:pt x="947188" y="1024211"/>
                  </a:lnTo>
                  <a:lnTo>
                    <a:pt x="979503" y="993838"/>
                  </a:lnTo>
                  <a:lnTo>
                    <a:pt x="1009442" y="961053"/>
                  </a:lnTo>
                  <a:lnTo>
                    <a:pt x="1036856" y="926006"/>
                  </a:lnTo>
                  <a:lnTo>
                    <a:pt x="1061598" y="888847"/>
                  </a:lnTo>
                  <a:lnTo>
                    <a:pt x="1083521" y="849726"/>
                  </a:lnTo>
                  <a:lnTo>
                    <a:pt x="1102477" y="808791"/>
                  </a:lnTo>
                  <a:lnTo>
                    <a:pt x="1118317" y="766194"/>
                  </a:lnTo>
                  <a:lnTo>
                    <a:pt x="1130894" y="722083"/>
                  </a:lnTo>
                  <a:lnTo>
                    <a:pt x="1140061" y="676608"/>
                  </a:lnTo>
                  <a:lnTo>
                    <a:pt x="1145669" y="629920"/>
                  </a:lnTo>
                  <a:lnTo>
                    <a:pt x="1147571" y="582167"/>
                  </a:lnTo>
                  <a:lnTo>
                    <a:pt x="1145669" y="534415"/>
                  </a:lnTo>
                  <a:lnTo>
                    <a:pt x="1140061" y="487727"/>
                  </a:lnTo>
                  <a:lnTo>
                    <a:pt x="1130894" y="442252"/>
                  </a:lnTo>
                  <a:lnTo>
                    <a:pt x="1118317" y="398141"/>
                  </a:lnTo>
                  <a:lnTo>
                    <a:pt x="1102477" y="355544"/>
                  </a:lnTo>
                  <a:lnTo>
                    <a:pt x="1083521" y="314609"/>
                  </a:lnTo>
                  <a:lnTo>
                    <a:pt x="1061598" y="275488"/>
                  </a:lnTo>
                  <a:lnTo>
                    <a:pt x="1036856" y="238329"/>
                  </a:lnTo>
                  <a:lnTo>
                    <a:pt x="1009442" y="203282"/>
                  </a:lnTo>
                  <a:lnTo>
                    <a:pt x="979503" y="170497"/>
                  </a:lnTo>
                  <a:lnTo>
                    <a:pt x="947188" y="140124"/>
                  </a:lnTo>
                  <a:lnTo>
                    <a:pt x="912644" y="112312"/>
                  </a:lnTo>
                  <a:lnTo>
                    <a:pt x="876019" y="87212"/>
                  </a:lnTo>
                  <a:lnTo>
                    <a:pt x="837461" y="64972"/>
                  </a:lnTo>
                  <a:lnTo>
                    <a:pt x="797117" y="45743"/>
                  </a:lnTo>
                  <a:lnTo>
                    <a:pt x="755135" y="29675"/>
                  </a:lnTo>
                  <a:lnTo>
                    <a:pt x="711664" y="16916"/>
                  </a:lnTo>
                  <a:lnTo>
                    <a:pt x="666850" y="7618"/>
                  </a:lnTo>
                  <a:lnTo>
                    <a:pt x="620841" y="1929"/>
                  </a:lnTo>
                  <a:lnTo>
                    <a:pt x="573785" y="0"/>
                  </a:lnTo>
                  <a:close/>
                </a:path>
              </a:pathLst>
            </a:custGeom>
            <a:solidFill>
              <a:srgbClr val="1C1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79954" y="2789682"/>
              <a:ext cx="1148080" cy="1164590"/>
            </a:xfrm>
            <a:custGeom>
              <a:avLst/>
              <a:gdLst/>
              <a:ahLst/>
              <a:cxnLst/>
              <a:rect l="l" t="t" r="r" b="b"/>
              <a:pathLst>
                <a:path w="1148079" h="1164589">
                  <a:moveTo>
                    <a:pt x="0" y="582167"/>
                  </a:moveTo>
                  <a:lnTo>
                    <a:pt x="1902" y="534415"/>
                  </a:lnTo>
                  <a:lnTo>
                    <a:pt x="7510" y="487727"/>
                  </a:lnTo>
                  <a:lnTo>
                    <a:pt x="16677" y="442252"/>
                  </a:lnTo>
                  <a:lnTo>
                    <a:pt x="29254" y="398141"/>
                  </a:lnTo>
                  <a:lnTo>
                    <a:pt x="45094" y="355544"/>
                  </a:lnTo>
                  <a:lnTo>
                    <a:pt x="64050" y="314609"/>
                  </a:lnTo>
                  <a:lnTo>
                    <a:pt x="85973" y="275488"/>
                  </a:lnTo>
                  <a:lnTo>
                    <a:pt x="110715" y="238329"/>
                  </a:lnTo>
                  <a:lnTo>
                    <a:pt x="138129" y="203282"/>
                  </a:lnTo>
                  <a:lnTo>
                    <a:pt x="168068" y="170497"/>
                  </a:lnTo>
                  <a:lnTo>
                    <a:pt x="200383" y="140124"/>
                  </a:lnTo>
                  <a:lnTo>
                    <a:pt x="234927" y="112312"/>
                  </a:lnTo>
                  <a:lnTo>
                    <a:pt x="271552" y="87212"/>
                  </a:lnTo>
                  <a:lnTo>
                    <a:pt x="310110" y="64972"/>
                  </a:lnTo>
                  <a:lnTo>
                    <a:pt x="350454" y="45743"/>
                  </a:lnTo>
                  <a:lnTo>
                    <a:pt x="392436" y="29675"/>
                  </a:lnTo>
                  <a:lnTo>
                    <a:pt x="435907" y="16916"/>
                  </a:lnTo>
                  <a:lnTo>
                    <a:pt x="480721" y="7618"/>
                  </a:lnTo>
                  <a:lnTo>
                    <a:pt x="526730" y="1929"/>
                  </a:lnTo>
                  <a:lnTo>
                    <a:pt x="573785" y="0"/>
                  </a:lnTo>
                  <a:lnTo>
                    <a:pt x="620841" y="1929"/>
                  </a:lnTo>
                  <a:lnTo>
                    <a:pt x="666850" y="7618"/>
                  </a:lnTo>
                  <a:lnTo>
                    <a:pt x="711664" y="16916"/>
                  </a:lnTo>
                  <a:lnTo>
                    <a:pt x="755135" y="29675"/>
                  </a:lnTo>
                  <a:lnTo>
                    <a:pt x="797117" y="45743"/>
                  </a:lnTo>
                  <a:lnTo>
                    <a:pt x="837461" y="64972"/>
                  </a:lnTo>
                  <a:lnTo>
                    <a:pt x="876019" y="87212"/>
                  </a:lnTo>
                  <a:lnTo>
                    <a:pt x="912644" y="112312"/>
                  </a:lnTo>
                  <a:lnTo>
                    <a:pt x="947188" y="140124"/>
                  </a:lnTo>
                  <a:lnTo>
                    <a:pt x="979503" y="170497"/>
                  </a:lnTo>
                  <a:lnTo>
                    <a:pt x="1009442" y="203282"/>
                  </a:lnTo>
                  <a:lnTo>
                    <a:pt x="1036856" y="238329"/>
                  </a:lnTo>
                  <a:lnTo>
                    <a:pt x="1061598" y="275488"/>
                  </a:lnTo>
                  <a:lnTo>
                    <a:pt x="1083521" y="314609"/>
                  </a:lnTo>
                  <a:lnTo>
                    <a:pt x="1102477" y="355544"/>
                  </a:lnTo>
                  <a:lnTo>
                    <a:pt x="1118317" y="398141"/>
                  </a:lnTo>
                  <a:lnTo>
                    <a:pt x="1130894" y="442252"/>
                  </a:lnTo>
                  <a:lnTo>
                    <a:pt x="1140061" y="487727"/>
                  </a:lnTo>
                  <a:lnTo>
                    <a:pt x="1145669" y="534415"/>
                  </a:lnTo>
                  <a:lnTo>
                    <a:pt x="1147571" y="582167"/>
                  </a:lnTo>
                  <a:lnTo>
                    <a:pt x="1145669" y="629920"/>
                  </a:lnTo>
                  <a:lnTo>
                    <a:pt x="1140061" y="676608"/>
                  </a:lnTo>
                  <a:lnTo>
                    <a:pt x="1130894" y="722083"/>
                  </a:lnTo>
                  <a:lnTo>
                    <a:pt x="1118317" y="766194"/>
                  </a:lnTo>
                  <a:lnTo>
                    <a:pt x="1102477" y="808791"/>
                  </a:lnTo>
                  <a:lnTo>
                    <a:pt x="1083521" y="849726"/>
                  </a:lnTo>
                  <a:lnTo>
                    <a:pt x="1061598" y="888847"/>
                  </a:lnTo>
                  <a:lnTo>
                    <a:pt x="1036856" y="926006"/>
                  </a:lnTo>
                  <a:lnTo>
                    <a:pt x="1009442" y="961053"/>
                  </a:lnTo>
                  <a:lnTo>
                    <a:pt x="979503" y="993838"/>
                  </a:lnTo>
                  <a:lnTo>
                    <a:pt x="947188" y="1024211"/>
                  </a:lnTo>
                  <a:lnTo>
                    <a:pt x="912644" y="1052023"/>
                  </a:lnTo>
                  <a:lnTo>
                    <a:pt x="876019" y="1077123"/>
                  </a:lnTo>
                  <a:lnTo>
                    <a:pt x="837461" y="1099363"/>
                  </a:lnTo>
                  <a:lnTo>
                    <a:pt x="797117" y="1118592"/>
                  </a:lnTo>
                  <a:lnTo>
                    <a:pt x="755135" y="1134660"/>
                  </a:lnTo>
                  <a:lnTo>
                    <a:pt x="711664" y="1147419"/>
                  </a:lnTo>
                  <a:lnTo>
                    <a:pt x="666850" y="1156717"/>
                  </a:lnTo>
                  <a:lnTo>
                    <a:pt x="620841" y="1162406"/>
                  </a:lnTo>
                  <a:lnTo>
                    <a:pt x="573785" y="1164335"/>
                  </a:lnTo>
                  <a:lnTo>
                    <a:pt x="526730" y="1162406"/>
                  </a:lnTo>
                  <a:lnTo>
                    <a:pt x="480721" y="1156717"/>
                  </a:lnTo>
                  <a:lnTo>
                    <a:pt x="435907" y="1147419"/>
                  </a:lnTo>
                  <a:lnTo>
                    <a:pt x="392436" y="1134660"/>
                  </a:lnTo>
                  <a:lnTo>
                    <a:pt x="350454" y="1118592"/>
                  </a:lnTo>
                  <a:lnTo>
                    <a:pt x="310110" y="1099363"/>
                  </a:lnTo>
                  <a:lnTo>
                    <a:pt x="271552" y="1077123"/>
                  </a:lnTo>
                  <a:lnTo>
                    <a:pt x="234927" y="1052023"/>
                  </a:lnTo>
                  <a:lnTo>
                    <a:pt x="200383" y="1024211"/>
                  </a:lnTo>
                  <a:lnTo>
                    <a:pt x="168068" y="993838"/>
                  </a:lnTo>
                  <a:lnTo>
                    <a:pt x="138129" y="961053"/>
                  </a:lnTo>
                  <a:lnTo>
                    <a:pt x="110715" y="926006"/>
                  </a:lnTo>
                  <a:lnTo>
                    <a:pt x="85973" y="888847"/>
                  </a:lnTo>
                  <a:lnTo>
                    <a:pt x="64050" y="849726"/>
                  </a:lnTo>
                  <a:lnTo>
                    <a:pt x="45094" y="808791"/>
                  </a:lnTo>
                  <a:lnTo>
                    <a:pt x="29254" y="766194"/>
                  </a:lnTo>
                  <a:lnTo>
                    <a:pt x="16677" y="722083"/>
                  </a:lnTo>
                  <a:lnTo>
                    <a:pt x="7510" y="676608"/>
                  </a:lnTo>
                  <a:lnTo>
                    <a:pt x="1902" y="629920"/>
                  </a:lnTo>
                  <a:lnTo>
                    <a:pt x="0" y="582167"/>
                  </a:lnTo>
                  <a:close/>
                </a:path>
              </a:pathLst>
            </a:custGeom>
            <a:ln w="38100">
              <a:solidFill>
                <a:srgbClr val="616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52928" y="2987040"/>
              <a:ext cx="800100" cy="76809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8816340" y="4721377"/>
            <a:ext cx="2258695" cy="721360"/>
            <a:chOff x="8816340" y="4721377"/>
            <a:chExt cx="2258695" cy="72136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6340" y="4721377"/>
              <a:ext cx="2258568" cy="7208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59240" y="4823472"/>
              <a:ext cx="1912620" cy="58215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888730" y="4755641"/>
              <a:ext cx="2118360" cy="581025"/>
            </a:xfrm>
            <a:custGeom>
              <a:avLst/>
              <a:gdLst/>
              <a:ahLst/>
              <a:cxnLst/>
              <a:rect l="l" t="t" r="r" b="b"/>
              <a:pathLst>
                <a:path w="2118359" h="581025">
                  <a:moveTo>
                    <a:pt x="2021586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3"/>
                  </a:lnTo>
                  <a:lnTo>
                    <a:pt x="0" y="483869"/>
                  </a:lnTo>
                  <a:lnTo>
                    <a:pt x="7602" y="521547"/>
                  </a:lnTo>
                  <a:lnTo>
                    <a:pt x="28336" y="552307"/>
                  </a:lnTo>
                  <a:lnTo>
                    <a:pt x="59096" y="573041"/>
                  </a:lnTo>
                  <a:lnTo>
                    <a:pt x="96774" y="580643"/>
                  </a:lnTo>
                  <a:lnTo>
                    <a:pt x="2021586" y="580643"/>
                  </a:lnTo>
                  <a:lnTo>
                    <a:pt x="2059263" y="573041"/>
                  </a:lnTo>
                  <a:lnTo>
                    <a:pt x="2090023" y="552307"/>
                  </a:lnTo>
                  <a:lnTo>
                    <a:pt x="2110757" y="521547"/>
                  </a:lnTo>
                  <a:lnTo>
                    <a:pt x="2118360" y="483869"/>
                  </a:lnTo>
                  <a:lnTo>
                    <a:pt x="2118360" y="96773"/>
                  </a:lnTo>
                  <a:lnTo>
                    <a:pt x="2110757" y="59096"/>
                  </a:lnTo>
                  <a:lnTo>
                    <a:pt x="2090023" y="28336"/>
                  </a:lnTo>
                  <a:lnTo>
                    <a:pt x="2059263" y="7602"/>
                  </a:lnTo>
                  <a:lnTo>
                    <a:pt x="202158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8730" y="4755641"/>
              <a:ext cx="2118360" cy="581025"/>
            </a:xfrm>
            <a:custGeom>
              <a:avLst/>
              <a:gdLst/>
              <a:ahLst/>
              <a:cxnLst/>
              <a:rect l="l" t="t" r="r" b="b"/>
              <a:pathLst>
                <a:path w="2118359" h="581025">
                  <a:moveTo>
                    <a:pt x="0" y="96773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2021586" y="0"/>
                  </a:lnTo>
                  <a:lnTo>
                    <a:pt x="2059263" y="7602"/>
                  </a:lnTo>
                  <a:lnTo>
                    <a:pt x="2090023" y="28336"/>
                  </a:lnTo>
                  <a:lnTo>
                    <a:pt x="2110757" y="59096"/>
                  </a:lnTo>
                  <a:lnTo>
                    <a:pt x="2118360" y="96773"/>
                  </a:lnTo>
                  <a:lnTo>
                    <a:pt x="2118360" y="483869"/>
                  </a:lnTo>
                  <a:lnTo>
                    <a:pt x="2110757" y="521547"/>
                  </a:lnTo>
                  <a:lnTo>
                    <a:pt x="2090023" y="552307"/>
                  </a:lnTo>
                  <a:lnTo>
                    <a:pt x="2059263" y="573041"/>
                  </a:lnTo>
                  <a:lnTo>
                    <a:pt x="2021586" y="580643"/>
                  </a:lnTo>
                  <a:lnTo>
                    <a:pt x="96774" y="580643"/>
                  </a:lnTo>
                  <a:lnTo>
                    <a:pt x="59096" y="573041"/>
                  </a:lnTo>
                  <a:lnTo>
                    <a:pt x="28336" y="552307"/>
                  </a:lnTo>
                  <a:lnTo>
                    <a:pt x="7602" y="521547"/>
                  </a:lnTo>
                  <a:lnTo>
                    <a:pt x="0" y="483869"/>
                  </a:lnTo>
                  <a:lnTo>
                    <a:pt x="0" y="9677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337929" y="4890007"/>
            <a:ext cx="1561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Small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Footprint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61959" y="4491228"/>
            <a:ext cx="1186180" cy="1201420"/>
            <a:chOff x="8061959" y="4491228"/>
            <a:chExt cx="1186180" cy="1201420"/>
          </a:xfrm>
        </p:grpSpPr>
        <p:sp>
          <p:nvSpPr>
            <p:cNvPr id="43" name="object 43"/>
            <p:cNvSpPr/>
            <p:nvPr/>
          </p:nvSpPr>
          <p:spPr>
            <a:xfrm>
              <a:off x="8081009" y="4510278"/>
              <a:ext cx="1148080" cy="1163320"/>
            </a:xfrm>
            <a:custGeom>
              <a:avLst/>
              <a:gdLst/>
              <a:ahLst/>
              <a:cxnLst/>
              <a:rect l="l" t="t" r="r" b="b"/>
              <a:pathLst>
                <a:path w="1148079" h="1163320">
                  <a:moveTo>
                    <a:pt x="573786" y="0"/>
                  </a:moveTo>
                  <a:lnTo>
                    <a:pt x="526730" y="1927"/>
                  </a:lnTo>
                  <a:lnTo>
                    <a:pt x="480721" y="7610"/>
                  </a:lnTo>
                  <a:lnTo>
                    <a:pt x="435907" y="16899"/>
                  </a:lnTo>
                  <a:lnTo>
                    <a:pt x="392436" y="29644"/>
                  </a:lnTo>
                  <a:lnTo>
                    <a:pt x="350454" y="45696"/>
                  </a:lnTo>
                  <a:lnTo>
                    <a:pt x="310110" y="64904"/>
                  </a:lnTo>
                  <a:lnTo>
                    <a:pt x="271552" y="87118"/>
                  </a:lnTo>
                  <a:lnTo>
                    <a:pt x="234927" y="112190"/>
                  </a:lnTo>
                  <a:lnTo>
                    <a:pt x="200383" y="139970"/>
                  </a:lnTo>
                  <a:lnTo>
                    <a:pt x="168068" y="170306"/>
                  </a:lnTo>
                  <a:lnTo>
                    <a:pt x="138129" y="203051"/>
                  </a:lnTo>
                  <a:lnTo>
                    <a:pt x="110715" y="238054"/>
                  </a:lnTo>
                  <a:lnTo>
                    <a:pt x="85973" y="275166"/>
                  </a:lnTo>
                  <a:lnTo>
                    <a:pt x="64050" y="314236"/>
                  </a:lnTo>
                  <a:lnTo>
                    <a:pt x="45094" y="355115"/>
                  </a:lnTo>
                  <a:lnTo>
                    <a:pt x="29254" y="397654"/>
                  </a:lnTo>
                  <a:lnTo>
                    <a:pt x="16677" y="441702"/>
                  </a:lnTo>
                  <a:lnTo>
                    <a:pt x="7510" y="487110"/>
                  </a:lnTo>
                  <a:lnTo>
                    <a:pt x="1902" y="533727"/>
                  </a:lnTo>
                  <a:lnTo>
                    <a:pt x="0" y="581406"/>
                  </a:lnTo>
                  <a:lnTo>
                    <a:pt x="1902" y="629084"/>
                  </a:lnTo>
                  <a:lnTo>
                    <a:pt x="7510" y="675701"/>
                  </a:lnTo>
                  <a:lnTo>
                    <a:pt x="16677" y="721109"/>
                  </a:lnTo>
                  <a:lnTo>
                    <a:pt x="29254" y="765157"/>
                  </a:lnTo>
                  <a:lnTo>
                    <a:pt x="45094" y="807696"/>
                  </a:lnTo>
                  <a:lnTo>
                    <a:pt x="64050" y="848575"/>
                  </a:lnTo>
                  <a:lnTo>
                    <a:pt x="85973" y="887645"/>
                  </a:lnTo>
                  <a:lnTo>
                    <a:pt x="110715" y="924757"/>
                  </a:lnTo>
                  <a:lnTo>
                    <a:pt x="138129" y="959760"/>
                  </a:lnTo>
                  <a:lnTo>
                    <a:pt x="168068" y="992505"/>
                  </a:lnTo>
                  <a:lnTo>
                    <a:pt x="200383" y="1022841"/>
                  </a:lnTo>
                  <a:lnTo>
                    <a:pt x="234927" y="1050621"/>
                  </a:lnTo>
                  <a:lnTo>
                    <a:pt x="271552" y="1075693"/>
                  </a:lnTo>
                  <a:lnTo>
                    <a:pt x="310110" y="1097907"/>
                  </a:lnTo>
                  <a:lnTo>
                    <a:pt x="350454" y="1117115"/>
                  </a:lnTo>
                  <a:lnTo>
                    <a:pt x="392436" y="1133167"/>
                  </a:lnTo>
                  <a:lnTo>
                    <a:pt x="435907" y="1145912"/>
                  </a:lnTo>
                  <a:lnTo>
                    <a:pt x="480721" y="1155201"/>
                  </a:lnTo>
                  <a:lnTo>
                    <a:pt x="526730" y="1160884"/>
                  </a:lnTo>
                  <a:lnTo>
                    <a:pt x="573786" y="1162812"/>
                  </a:lnTo>
                  <a:lnTo>
                    <a:pt x="620841" y="1160884"/>
                  </a:lnTo>
                  <a:lnTo>
                    <a:pt x="666850" y="1155201"/>
                  </a:lnTo>
                  <a:lnTo>
                    <a:pt x="711664" y="1145912"/>
                  </a:lnTo>
                  <a:lnTo>
                    <a:pt x="755135" y="1133167"/>
                  </a:lnTo>
                  <a:lnTo>
                    <a:pt x="797117" y="1117115"/>
                  </a:lnTo>
                  <a:lnTo>
                    <a:pt x="837461" y="1097907"/>
                  </a:lnTo>
                  <a:lnTo>
                    <a:pt x="876019" y="1075693"/>
                  </a:lnTo>
                  <a:lnTo>
                    <a:pt x="912644" y="1050621"/>
                  </a:lnTo>
                  <a:lnTo>
                    <a:pt x="947188" y="1022841"/>
                  </a:lnTo>
                  <a:lnTo>
                    <a:pt x="979503" y="992505"/>
                  </a:lnTo>
                  <a:lnTo>
                    <a:pt x="1009442" y="959760"/>
                  </a:lnTo>
                  <a:lnTo>
                    <a:pt x="1036856" y="924757"/>
                  </a:lnTo>
                  <a:lnTo>
                    <a:pt x="1061598" y="887645"/>
                  </a:lnTo>
                  <a:lnTo>
                    <a:pt x="1083521" y="848575"/>
                  </a:lnTo>
                  <a:lnTo>
                    <a:pt x="1102477" y="807696"/>
                  </a:lnTo>
                  <a:lnTo>
                    <a:pt x="1118317" y="765157"/>
                  </a:lnTo>
                  <a:lnTo>
                    <a:pt x="1130894" y="721109"/>
                  </a:lnTo>
                  <a:lnTo>
                    <a:pt x="1140061" y="675701"/>
                  </a:lnTo>
                  <a:lnTo>
                    <a:pt x="1145669" y="629084"/>
                  </a:lnTo>
                  <a:lnTo>
                    <a:pt x="1147572" y="581406"/>
                  </a:lnTo>
                  <a:lnTo>
                    <a:pt x="1145669" y="533727"/>
                  </a:lnTo>
                  <a:lnTo>
                    <a:pt x="1140061" y="487110"/>
                  </a:lnTo>
                  <a:lnTo>
                    <a:pt x="1130894" y="441702"/>
                  </a:lnTo>
                  <a:lnTo>
                    <a:pt x="1118317" y="397654"/>
                  </a:lnTo>
                  <a:lnTo>
                    <a:pt x="1102477" y="355115"/>
                  </a:lnTo>
                  <a:lnTo>
                    <a:pt x="1083521" y="314236"/>
                  </a:lnTo>
                  <a:lnTo>
                    <a:pt x="1061598" y="275166"/>
                  </a:lnTo>
                  <a:lnTo>
                    <a:pt x="1036856" y="238054"/>
                  </a:lnTo>
                  <a:lnTo>
                    <a:pt x="1009442" y="203051"/>
                  </a:lnTo>
                  <a:lnTo>
                    <a:pt x="979503" y="170306"/>
                  </a:lnTo>
                  <a:lnTo>
                    <a:pt x="947188" y="139970"/>
                  </a:lnTo>
                  <a:lnTo>
                    <a:pt x="912644" y="112190"/>
                  </a:lnTo>
                  <a:lnTo>
                    <a:pt x="876019" y="87118"/>
                  </a:lnTo>
                  <a:lnTo>
                    <a:pt x="837461" y="64904"/>
                  </a:lnTo>
                  <a:lnTo>
                    <a:pt x="797117" y="45696"/>
                  </a:lnTo>
                  <a:lnTo>
                    <a:pt x="755135" y="29644"/>
                  </a:lnTo>
                  <a:lnTo>
                    <a:pt x="711664" y="16899"/>
                  </a:lnTo>
                  <a:lnTo>
                    <a:pt x="666850" y="7610"/>
                  </a:lnTo>
                  <a:lnTo>
                    <a:pt x="620841" y="1927"/>
                  </a:lnTo>
                  <a:lnTo>
                    <a:pt x="573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81009" y="4510278"/>
              <a:ext cx="1148080" cy="1163320"/>
            </a:xfrm>
            <a:custGeom>
              <a:avLst/>
              <a:gdLst/>
              <a:ahLst/>
              <a:cxnLst/>
              <a:rect l="l" t="t" r="r" b="b"/>
              <a:pathLst>
                <a:path w="1148079" h="1163320">
                  <a:moveTo>
                    <a:pt x="0" y="581406"/>
                  </a:moveTo>
                  <a:lnTo>
                    <a:pt x="1902" y="533727"/>
                  </a:lnTo>
                  <a:lnTo>
                    <a:pt x="7510" y="487110"/>
                  </a:lnTo>
                  <a:lnTo>
                    <a:pt x="16677" y="441702"/>
                  </a:lnTo>
                  <a:lnTo>
                    <a:pt x="29254" y="397654"/>
                  </a:lnTo>
                  <a:lnTo>
                    <a:pt x="45094" y="355115"/>
                  </a:lnTo>
                  <a:lnTo>
                    <a:pt x="64050" y="314236"/>
                  </a:lnTo>
                  <a:lnTo>
                    <a:pt x="85973" y="275166"/>
                  </a:lnTo>
                  <a:lnTo>
                    <a:pt x="110715" y="238054"/>
                  </a:lnTo>
                  <a:lnTo>
                    <a:pt x="138129" y="203051"/>
                  </a:lnTo>
                  <a:lnTo>
                    <a:pt x="168068" y="170306"/>
                  </a:lnTo>
                  <a:lnTo>
                    <a:pt x="200383" y="139970"/>
                  </a:lnTo>
                  <a:lnTo>
                    <a:pt x="234927" y="112190"/>
                  </a:lnTo>
                  <a:lnTo>
                    <a:pt x="271552" y="87118"/>
                  </a:lnTo>
                  <a:lnTo>
                    <a:pt x="310110" y="64904"/>
                  </a:lnTo>
                  <a:lnTo>
                    <a:pt x="350454" y="45696"/>
                  </a:lnTo>
                  <a:lnTo>
                    <a:pt x="392436" y="29644"/>
                  </a:lnTo>
                  <a:lnTo>
                    <a:pt x="435907" y="16899"/>
                  </a:lnTo>
                  <a:lnTo>
                    <a:pt x="480721" y="7610"/>
                  </a:lnTo>
                  <a:lnTo>
                    <a:pt x="526730" y="1927"/>
                  </a:lnTo>
                  <a:lnTo>
                    <a:pt x="573786" y="0"/>
                  </a:lnTo>
                  <a:lnTo>
                    <a:pt x="620841" y="1927"/>
                  </a:lnTo>
                  <a:lnTo>
                    <a:pt x="666850" y="7610"/>
                  </a:lnTo>
                  <a:lnTo>
                    <a:pt x="711664" y="16899"/>
                  </a:lnTo>
                  <a:lnTo>
                    <a:pt x="755135" y="29644"/>
                  </a:lnTo>
                  <a:lnTo>
                    <a:pt x="797117" y="45696"/>
                  </a:lnTo>
                  <a:lnTo>
                    <a:pt x="837461" y="64904"/>
                  </a:lnTo>
                  <a:lnTo>
                    <a:pt x="876019" y="87118"/>
                  </a:lnTo>
                  <a:lnTo>
                    <a:pt x="912644" y="112190"/>
                  </a:lnTo>
                  <a:lnTo>
                    <a:pt x="947188" y="139970"/>
                  </a:lnTo>
                  <a:lnTo>
                    <a:pt x="979503" y="170306"/>
                  </a:lnTo>
                  <a:lnTo>
                    <a:pt x="1009442" y="203051"/>
                  </a:lnTo>
                  <a:lnTo>
                    <a:pt x="1036856" y="238054"/>
                  </a:lnTo>
                  <a:lnTo>
                    <a:pt x="1061598" y="275166"/>
                  </a:lnTo>
                  <a:lnTo>
                    <a:pt x="1083521" y="314236"/>
                  </a:lnTo>
                  <a:lnTo>
                    <a:pt x="1102477" y="355115"/>
                  </a:lnTo>
                  <a:lnTo>
                    <a:pt x="1118317" y="397654"/>
                  </a:lnTo>
                  <a:lnTo>
                    <a:pt x="1130894" y="441702"/>
                  </a:lnTo>
                  <a:lnTo>
                    <a:pt x="1140061" y="487110"/>
                  </a:lnTo>
                  <a:lnTo>
                    <a:pt x="1145669" y="533727"/>
                  </a:lnTo>
                  <a:lnTo>
                    <a:pt x="1147572" y="581406"/>
                  </a:lnTo>
                  <a:lnTo>
                    <a:pt x="1145669" y="629084"/>
                  </a:lnTo>
                  <a:lnTo>
                    <a:pt x="1140061" y="675701"/>
                  </a:lnTo>
                  <a:lnTo>
                    <a:pt x="1130894" y="721109"/>
                  </a:lnTo>
                  <a:lnTo>
                    <a:pt x="1118317" y="765157"/>
                  </a:lnTo>
                  <a:lnTo>
                    <a:pt x="1102477" y="807696"/>
                  </a:lnTo>
                  <a:lnTo>
                    <a:pt x="1083521" y="848575"/>
                  </a:lnTo>
                  <a:lnTo>
                    <a:pt x="1061598" y="887645"/>
                  </a:lnTo>
                  <a:lnTo>
                    <a:pt x="1036856" y="924757"/>
                  </a:lnTo>
                  <a:lnTo>
                    <a:pt x="1009442" y="959760"/>
                  </a:lnTo>
                  <a:lnTo>
                    <a:pt x="979503" y="992505"/>
                  </a:lnTo>
                  <a:lnTo>
                    <a:pt x="947188" y="1022841"/>
                  </a:lnTo>
                  <a:lnTo>
                    <a:pt x="912644" y="1050621"/>
                  </a:lnTo>
                  <a:lnTo>
                    <a:pt x="876019" y="1075693"/>
                  </a:lnTo>
                  <a:lnTo>
                    <a:pt x="837461" y="1097907"/>
                  </a:lnTo>
                  <a:lnTo>
                    <a:pt x="797117" y="1117115"/>
                  </a:lnTo>
                  <a:lnTo>
                    <a:pt x="755135" y="1133167"/>
                  </a:lnTo>
                  <a:lnTo>
                    <a:pt x="711664" y="1145912"/>
                  </a:lnTo>
                  <a:lnTo>
                    <a:pt x="666850" y="1155201"/>
                  </a:lnTo>
                  <a:lnTo>
                    <a:pt x="620841" y="1160884"/>
                  </a:lnTo>
                  <a:lnTo>
                    <a:pt x="573786" y="1162812"/>
                  </a:lnTo>
                  <a:lnTo>
                    <a:pt x="526730" y="1160884"/>
                  </a:lnTo>
                  <a:lnTo>
                    <a:pt x="480721" y="1155201"/>
                  </a:lnTo>
                  <a:lnTo>
                    <a:pt x="435907" y="1145912"/>
                  </a:lnTo>
                  <a:lnTo>
                    <a:pt x="392436" y="1133167"/>
                  </a:lnTo>
                  <a:lnTo>
                    <a:pt x="350454" y="1117115"/>
                  </a:lnTo>
                  <a:lnTo>
                    <a:pt x="310110" y="1097907"/>
                  </a:lnTo>
                  <a:lnTo>
                    <a:pt x="271552" y="1075693"/>
                  </a:lnTo>
                  <a:lnTo>
                    <a:pt x="234927" y="1050621"/>
                  </a:lnTo>
                  <a:lnTo>
                    <a:pt x="200383" y="1022841"/>
                  </a:lnTo>
                  <a:lnTo>
                    <a:pt x="168068" y="992505"/>
                  </a:lnTo>
                  <a:lnTo>
                    <a:pt x="138129" y="959760"/>
                  </a:lnTo>
                  <a:lnTo>
                    <a:pt x="110715" y="924757"/>
                  </a:lnTo>
                  <a:lnTo>
                    <a:pt x="85973" y="887645"/>
                  </a:lnTo>
                  <a:lnTo>
                    <a:pt x="64050" y="848575"/>
                  </a:lnTo>
                  <a:lnTo>
                    <a:pt x="45094" y="807696"/>
                  </a:lnTo>
                  <a:lnTo>
                    <a:pt x="29254" y="765157"/>
                  </a:lnTo>
                  <a:lnTo>
                    <a:pt x="16677" y="721109"/>
                  </a:lnTo>
                  <a:lnTo>
                    <a:pt x="7510" y="675701"/>
                  </a:lnTo>
                  <a:lnTo>
                    <a:pt x="1902" y="629084"/>
                  </a:lnTo>
                  <a:lnTo>
                    <a:pt x="0" y="581406"/>
                  </a:lnTo>
                  <a:close/>
                </a:path>
              </a:pathLst>
            </a:custGeom>
            <a:ln w="38099">
              <a:solidFill>
                <a:srgbClr val="616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45424" y="4620768"/>
              <a:ext cx="617220" cy="1007744"/>
            </a:xfrm>
            <a:custGeom>
              <a:avLst/>
              <a:gdLst/>
              <a:ahLst/>
              <a:cxnLst/>
              <a:rect l="l" t="t" r="r" b="b"/>
              <a:pathLst>
                <a:path w="617220" h="1007745">
                  <a:moveTo>
                    <a:pt x="83820" y="220980"/>
                  </a:moveTo>
                  <a:lnTo>
                    <a:pt x="80518" y="201396"/>
                  </a:lnTo>
                  <a:lnTo>
                    <a:pt x="71526" y="185407"/>
                  </a:lnTo>
                  <a:lnTo>
                    <a:pt x="58204" y="174637"/>
                  </a:lnTo>
                  <a:lnTo>
                    <a:pt x="41910" y="170688"/>
                  </a:lnTo>
                  <a:lnTo>
                    <a:pt x="25603" y="174637"/>
                  </a:lnTo>
                  <a:lnTo>
                    <a:pt x="12280" y="185407"/>
                  </a:lnTo>
                  <a:lnTo>
                    <a:pt x="3289" y="201396"/>
                  </a:lnTo>
                  <a:lnTo>
                    <a:pt x="0" y="220980"/>
                  </a:lnTo>
                  <a:lnTo>
                    <a:pt x="3289" y="240576"/>
                  </a:lnTo>
                  <a:lnTo>
                    <a:pt x="12280" y="256565"/>
                  </a:lnTo>
                  <a:lnTo>
                    <a:pt x="25603" y="267335"/>
                  </a:lnTo>
                  <a:lnTo>
                    <a:pt x="41910" y="271272"/>
                  </a:lnTo>
                  <a:lnTo>
                    <a:pt x="58204" y="267335"/>
                  </a:lnTo>
                  <a:lnTo>
                    <a:pt x="71526" y="256565"/>
                  </a:lnTo>
                  <a:lnTo>
                    <a:pt x="80518" y="240576"/>
                  </a:lnTo>
                  <a:lnTo>
                    <a:pt x="83820" y="220980"/>
                  </a:lnTo>
                  <a:close/>
                </a:path>
                <a:path w="617220" h="1007745">
                  <a:moveTo>
                    <a:pt x="172212" y="151638"/>
                  </a:moveTo>
                  <a:lnTo>
                    <a:pt x="168300" y="128816"/>
                  </a:lnTo>
                  <a:lnTo>
                    <a:pt x="157683" y="110159"/>
                  </a:lnTo>
                  <a:lnTo>
                    <a:pt x="141935" y="97586"/>
                  </a:lnTo>
                  <a:lnTo>
                    <a:pt x="122682" y="92964"/>
                  </a:lnTo>
                  <a:lnTo>
                    <a:pt x="103416" y="97586"/>
                  </a:lnTo>
                  <a:lnTo>
                    <a:pt x="87668" y="110159"/>
                  </a:lnTo>
                  <a:lnTo>
                    <a:pt x="77050" y="128816"/>
                  </a:lnTo>
                  <a:lnTo>
                    <a:pt x="73152" y="151638"/>
                  </a:lnTo>
                  <a:lnTo>
                    <a:pt x="77050" y="174472"/>
                  </a:lnTo>
                  <a:lnTo>
                    <a:pt x="87668" y="193128"/>
                  </a:lnTo>
                  <a:lnTo>
                    <a:pt x="103416" y="205701"/>
                  </a:lnTo>
                  <a:lnTo>
                    <a:pt x="122682" y="210312"/>
                  </a:lnTo>
                  <a:lnTo>
                    <a:pt x="141935" y="205701"/>
                  </a:lnTo>
                  <a:lnTo>
                    <a:pt x="157683" y="193128"/>
                  </a:lnTo>
                  <a:lnTo>
                    <a:pt x="168300" y="174472"/>
                  </a:lnTo>
                  <a:lnTo>
                    <a:pt x="172212" y="151638"/>
                  </a:lnTo>
                  <a:close/>
                </a:path>
                <a:path w="617220" h="1007745">
                  <a:moveTo>
                    <a:pt x="403860" y="104394"/>
                  </a:moveTo>
                  <a:lnTo>
                    <a:pt x="399237" y="78003"/>
                  </a:lnTo>
                  <a:lnTo>
                    <a:pt x="386664" y="56438"/>
                  </a:lnTo>
                  <a:lnTo>
                    <a:pt x="368007" y="41910"/>
                  </a:lnTo>
                  <a:lnTo>
                    <a:pt x="345186" y="36576"/>
                  </a:lnTo>
                  <a:lnTo>
                    <a:pt x="322351" y="41910"/>
                  </a:lnTo>
                  <a:lnTo>
                    <a:pt x="303695" y="56438"/>
                  </a:lnTo>
                  <a:lnTo>
                    <a:pt x="291122" y="78003"/>
                  </a:lnTo>
                  <a:lnTo>
                    <a:pt x="287756" y="97218"/>
                  </a:lnTo>
                  <a:lnTo>
                    <a:pt x="284937" y="81051"/>
                  </a:lnTo>
                  <a:lnTo>
                    <a:pt x="272364" y="59486"/>
                  </a:lnTo>
                  <a:lnTo>
                    <a:pt x="253707" y="44958"/>
                  </a:lnTo>
                  <a:lnTo>
                    <a:pt x="230886" y="39624"/>
                  </a:lnTo>
                  <a:lnTo>
                    <a:pt x="208051" y="44958"/>
                  </a:lnTo>
                  <a:lnTo>
                    <a:pt x="189395" y="59486"/>
                  </a:lnTo>
                  <a:lnTo>
                    <a:pt x="176822" y="81051"/>
                  </a:lnTo>
                  <a:lnTo>
                    <a:pt x="172212" y="107442"/>
                  </a:lnTo>
                  <a:lnTo>
                    <a:pt x="176822" y="133845"/>
                  </a:lnTo>
                  <a:lnTo>
                    <a:pt x="189395" y="155409"/>
                  </a:lnTo>
                  <a:lnTo>
                    <a:pt x="208051" y="169938"/>
                  </a:lnTo>
                  <a:lnTo>
                    <a:pt x="230886" y="175260"/>
                  </a:lnTo>
                  <a:lnTo>
                    <a:pt x="253707" y="169938"/>
                  </a:lnTo>
                  <a:lnTo>
                    <a:pt x="272364" y="155409"/>
                  </a:lnTo>
                  <a:lnTo>
                    <a:pt x="284937" y="133845"/>
                  </a:lnTo>
                  <a:lnTo>
                    <a:pt x="288290" y="114642"/>
                  </a:lnTo>
                  <a:lnTo>
                    <a:pt x="291122" y="130797"/>
                  </a:lnTo>
                  <a:lnTo>
                    <a:pt x="303695" y="152361"/>
                  </a:lnTo>
                  <a:lnTo>
                    <a:pt x="322351" y="166890"/>
                  </a:lnTo>
                  <a:lnTo>
                    <a:pt x="345186" y="172212"/>
                  </a:lnTo>
                  <a:lnTo>
                    <a:pt x="368007" y="166890"/>
                  </a:lnTo>
                  <a:lnTo>
                    <a:pt x="386664" y="152361"/>
                  </a:lnTo>
                  <a:lnTo>
                    <a:pt x="399237" y="130797"/>
                  </a:lnTo>
                  <a:lnTo>
                    <a:pt x="403860" y="104394"/>
                  </a:lnTo>
                  <a:close/>
                </a:path>
                <a:path w="617220" h="1007745">
                  <a:moveTo>
                    <a:pt x="527304" y="366522"/>
                  </a:moveTo>
                  <a:lnTo>
                    <a:pt x="520941" y="326872"/>
                  </a:lnTo>
                  <a:lnTo>
                    <a:pt x="502818" y="290474"/>
                  </a:lnTo>
                  <a:lnTo>
                    <a:pt x="474395" y="258356"/>
                  </a:lnTo>
                  <a:lnTo>
                    <a:pt x="437095" y="231559"/>
                  </a:lnTo>
                  <a:lnTo>
                    <a:pt x="392391" y="211137"/>
                  </a:lnTo>
                  <a:lnTo>
                    <a:pt x="341706" y="198120"/>
                  </a:lnTo>
                  <a:lnTo>
                    <a:pt x="286512" y="193548"/>
                  </a:lnTo>
                  <a:lnTo>
                    <a:pt x="231305" y="198120"/>
                  </a:lnTo>
                  <a:lnTo>
                    <a:pt x="180619" y="211137"/>
                  </a:lnTo>
                  <a:lnTo>
                    <a:pt x="135915" y="231559"/>
                  </a:lnTo>
                  <a:lnTo>
                    <a:pt x="98615" y="258356"/>
                  </a:lnTo>
                  <a:lnTo>
                    <a:pt x="70192" y="290474"/>
                  </a:lnTo>
                  <a:lnTo>
                    <a:pt x="52070" y="326872"/>
                  </a:lnTo>
                  <a:lnTo>
                    <a:pt x="45720" y="366522"/>
                  </a:lnTo>
                  <a:lnTo>
                    <a:pt x="50990" y="399516"/>
                  </a:lnTo>
                  <a:lnTo>
                    <a:pt x="50419" y="399542"/>
                  </a:lnTo>
                  <a:lnTo>
                    <a:pt x="51320" y="401561"/>
                  </a:lnTo>
                  <a:lnTo>
                    <a:pt x="52070" y="406184"/>
                  </a:lnTo>
                  <a:lnTo>
                    <a:pt x="67056" y="436308"/>
                  </a:lnTo>
                  <a:lnTo>
                    <a:pt x="89750" y="497751"/>
                  </a:lnTo>
                  <a:lnTo>
                    <a:pt x="102336" y="548119"/>
                  </a:lnTo>
                  <a:lnTo>
                    <a:pt x="110172" y="599147"/>
                  </a:lnTo>
                  <a:lnTo>
                    <a:pt x="113233" y="650671"/>
                  </a:lnTo>
                  <a:lnTo>
                    <a:pt x="111531" y="702564"/>
                  </a:lnTo>
                  <a:lnTo>
                    <a:pt x="105029" y="754672"/>
                  </a:lnTo>
                  <a:lnTo>
                    <a:pt x="102387" y="766851"/>
                  </a:lnTo>
                  <a:lnTo>
                    <a:pt x="94043" y="788416"/>
                  </a:lnTo>
                  <a:lnTo>
                    <a:pt x="88392" y="834390"/>
                  </a:lnTo>
                  <a:lnTo>
                    <a:pt x="94043" y="880376"/>
                  </a:lnTo>
                  <a:lnTo>
                    <a:pt x="110032" y="921689"/>
                  </a:lnTo>
                  <a:lnTo>
                    <a:pt x="134823" y="956691"/>
                  </a:lnTo>
                  <a:lnTo>
                    <a:pt x="166903" y="983742"/>
                  </a:lnTo>
                  <a:lnTo>
                    <a:pt x="204762" y="1001191"/>
                  </a:lnTo>
                  <a:lnTo>
                    <a:pt x="246888" y="1007364"/>
                  </a:lnTo>
                  <a:lnTo>
                    <a:pt x="289001" y="1001191"/>
                  </a:lnTo>
                  <a:lnTo>
                    <a:pt x="326859" y="983742"/>
                  </a:lnTo>
                  <a:lnTo>
                    <a:pt x="358940" y="956691"/>
                  </a:lnTo>
                  <a:lnTo>
                    <a:pt x="383730" y="921689"/>
                  </a:lnTo>
                  <a:lnTo>
                    <a:pt x="399719" y="880376"/>
                  </a:lnTo>
                  <a:lnTo>
                    <a:pt x="405384" y="834390"/>
                  </a:lnTo>
                  <a:lnTo>
                    <a:pt x="399719" y="788416"/>
                  </a:lnTo>
                  <a:lnTo>
                    <a:pt x="383730" y="747102"/>
                  </a:lnTo>
                  <a:lnTo>
                    <a:pt x="380504" y="742556"/>
                  </a:lnTo>
                  <a:lnTo>
                    <a:pt x="380225" y="736053"/>
                  </a:lnTo>
                  <a:lnTo>
                    <a:pt x="383209" y="689229"/>
                  </a:lnTo>
                  <a:lnTo>
                    <a:pt x="391198" y="643559"/>
                  </a:lnTo>
                  <a:lnTo>
                    <a:pt x="404152" y="599224"/>
                  </a:lnTo>
                  <a:lnTo>
                    <a:pt x="422008" y="556450"/>
                  </a:lnTo>
                  <a:lnTo>
                    <a:pt x="444703" y="515404"/>
                  </a:lnTo>
                  <a:lnTo>
                    <a:pt x="472198" y="476288"/>
                  </a:lnTo>
                  <a:lnTo>
                    <a:pt x="474395" y="474700"/>
                  </a:lnTo>
                  <a:lnTo>
                    <a:pt x="502818" y="442582"/>
                  </a:lnTo>
                  <a:lnTo>
                    <a:pt x="504444" y="439293"/>
                  </a:lnTo>
                  <a:lnTo>
                    <a:pt x="520941" y="406184"/>
                  </a:lnTo>
                  <a:lnTo>
                    <a:pt x="527304" y="366522"/>
                  </a:lnTo>
                  <a:close/>
                </a:path>
                <a:path w="617220" h="1007745">
                  <a:moveTo>
                    <a:pt x="617220" y="121920"/>
                  </a:moveTo>
                  <a:lnTo>
                    <a:pt x="609307" y="74485"/>
                  </a:lnTo>
                  <a:lnTo>
                    <a:pt x="587730" y="35725"/>
                  </a:lnTo>
                  <a:lnTo>
                    <a:pt x="555764" y="9588"/>
                  </a:lnTo>
                  <a:lnTo>
                    <a:pt x="516636" y="0"/>
                  </a:lnTo>
                  <a:lnTo>
                    <a:pt x="477494" y="9588"/>
                  </a:lnTo>
                  <a:lnTo>
                    <a:pt x="445528" y="35725"/>
                  </a:lnTo>
                  <a:lnTo>
                    <a:pt x="423951" y="74485"/>
                  </a:lnTo>
                  <a:lnTo>
                    <a:pt x="416052" y="121920"/>
                  </a:lnTo>
                  <a:lnTo>
                    <a:pt x="423951" y="169367"/>
                  </a:lnTo>
                  <a:lnTo>
                    <a:pt x="445528" y="208127"/>
                  </a:lnTo>
                  <a:lnTo>
                    <a:pt x="477494" y="234264"/>
                  </a:lnTo>
                  <a:lnTo>
                    <a:pt x="516636" y="243840"/>
                  </a:lnTo>
                  <a:lnTo>
                    <a:pt x="555764" y="234264"/>
                  </a:lnTo>
                  <a:lnTo>
                    <a:pt x="587730" y="208127"/>
                  </a:lnTo>
                  <a:lnTo>
                    <a:pt x="609307" y="169367"/>
                  </a:lnTo>
                  <a:lnTo>
                    <a:pt x="617220" y="121920"/>
                  </a:lnTo>
                  <a:close/>
                </a:path>
              </a:pathLst>
            </a:custGeom>
            <a:solidFill>
              <a:srgbClr val="3A9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911352" y="4716754"/>
            <a:ext cx="2258695" cy="722630"/>
            <a:chOff x="911352" y="4716754"/>
            <a:chExt cx="2258695" cy="722630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1352" y="4716754"/>
              <a:ext cx="2258568" cy="7224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1352" y="4820424"/>
              <a:ext cx="2177796" cy="58215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3742" y="4751070"/>
              <a:ext cx="2118360" cy="582295"/>
            </a:xfrm>
            <a:custGeom>
              <a:avLst/>
              <a:gdLst/>
              <a:ahLst/>
              <a:cxnLst/>
              <a:rect l="l" t="t" r="r" b="b"/>
              <a:pathLst>
                <a:path w="2118360" h="582295">
                  <a:moveTo>
                    <a:pt x="2021332" y="0"/>
                  </a:moveTo>
                  <a:lnTo>
                    <a:pt x="97028" y="0"/>
                  </a:lnTo>
                  <a:lnTo>
                    <a:pt x="59262" y="7623"/>
                  </a:lnTo>
                  <a:lnTo>
                    <a:pt x="28421" y="28416"/>
                  </a:lnTo>
                  <a:lnTo>
                    <a:pt x="7625" y="59257"/>
                  </a:lnTo>
                  <a:lnTo>
                    <a:pt x="0" y="97027"/>
                  </a:lnTo>
                  <a:lnTo>
                    <a:pt x="0" y="485139"/>
                  </a:lnTo>
                  <a:lnTo>
                    <a:pt x="7625" y="522910"/>
                  </a:lnTo>
                  <a:lnTo>
                    <a:pt x="28421" y="553751"/>
                  </a:lnTo>
                  <a:lnTo>
                    <a:pt x="59262" y="574544"/>
                  </a:lnTo>
                  <a:lnTo>
                    <a:pt x="97028" y="582167"/>
                  </a:lnTo>
                  <a:lnTo>
                    <a:pt x="2021332" y="582167"/>
                  </a:lnTo>
                  <a:lnTo>
                    <a:pt x="2059102" y="574544"/>
                  </a:lnTo>
                  <a:lnTo>
                    <a:pt x="2089943" y="553751"/>
                  </a:lnTo>
                  <a:lnTo>
                    <a:pt x="2110736" y="522910"/>
                  </a:lnTo>
                  <a:lnTo>
                    <a:pt x="2118360" y="485139"/>
                  </a:lnTo>
                  <a:lnTo>
                    <a:pt x="2118360" y="97027"/>
                  </a:lnTo>
                  <a:lnTo>
                    <a:pt x="2110736" y="59257"/>
                  </a:lnTo>
                  <a:lnTo>
                    <a:pt x="2089943" y="28416"/>
                  </a:lnTo>
                  <a:lnTo>
                    <a:pt x="2059102" y="7623"/>
                  </a:lnTo>
                  <a:lnTo>
                    <a:pt x="202133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3742" y="4751070"/>
              <a:ext cx="2118360" cy="582295"/>
            </a:xfrm>
            <a:custGeom>
              <a:avLst/>
              <a:gdLst/>
              <a:ahLst/>
              <a:cxnLst/>
              <a:rect l="l" t="t" r="r" b="b"/>
              <a:pathLst>
                <a:path w="2118360" h="582295">
                  <a:moveTo>
                    <a:pt x="0" y="97027"/>
                  </a:moveTo>
                  <a:lnTo>
                    <a:pt x="7625" y="59257"/>
                  </a:lnTo>
                  <a:lnTo>
                    <a:pt x="28421" y="28416"/>
                  </a:lnTo>
                  <a:lnTo>
                    <a:pt x="59262" y="7623"/>
                  </a:lnTo>
                  <a:lnTo>
                    <a:pt x="97028" y="0"/>
                  </a:lnTo>
                  <a:lnTo>
                    <a:pt x="2021332" y="0"/>
                  </a:lnTo>
                  <a:lnTo>
                    <a:pt x="2059102" y="7623"/>
                  </a:lnTo>
                  <a:lnTo>
                    <a:pt x="2089943" y="28416"/>
                  </a:lnTo>
                  <a:lnTo>
                    <a:pt x="2110736" y="59257"/>
                  </a:lnTo>
                  <a:lnTo>
                    <a:pt x="2118360" y="97027"/>
                  </a:lnTo>
                  <a:lnTo>
                    <a:pt x="2118360" y="485139"/>
                  </a:lnTo>
                  <a:lnTo>
                    <a:pt x="2110736" y="522910"/>
                  </a:lnTo>
                  <a:lnTo>
                    <a:pt x="2089943" y="553751"/>
                  </a:lnTo>
                  <a:lnTo>
                    <a:pt x="2059102" y="574544"/>
                  </a:lnTo>
                  <a:lnTo>
                    <a:pt x="2021332" y="582167"/>
                  </a:lnTo>
                  <a:lnTo>
                    <a:pt x="97028" y="582167"/>
                  </a:lnTo>
                  <a:lnTo>
                    <a:pt x="59262" y="574544"/>
                  </a:lnTo>
                  <a:lnTo>
                    <a:pt x="28421" y="553751"/>
                  </a:lnTo>
                  <a:lnTo>
                    <a:pt x="7625" y="522910"/>
                  </a:lnTo>
                  <a:lnTo>
                    <a:pt x="0" y="485139"/>
                  </a:lnTo>
                  <a:lnTo>
                    <a:pt x="0" y="970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89761" y="4886401"/>
            <a:ext cx="1826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Interactive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Report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997707" y="4491228"/>
            <a:ext cx="1186180" cy="1201420"/>
            <a:chOff x="2997707" y="4491228"/>
            <a:chExt cx="1186180" cy="1201420"/>
          </a:xfrm>
        </p:grpSpPr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16757" y="4510278"/>
              <a:ext cx="1147571" cy="116281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016757" y="4510278"/>
              <a:ext cx="1148080" cy="1163320"/>
            </a:xfrm>
            <a:custGeom>
              <a:avLst/>
              <a:gdLst/>
              <a:ahLst/>
              <a:cxnLst/>
              <a:rect l="l" t="t" r="r" b="b"/>
              <a:pathLst>
                <a:path w="1148079" h="1163320">
                  <a:moveTo>
                    <a:pt x="0" y="581406"/>
                  </a:moveTo>
                  <a:lnTo>
                    <a:pt x="1902" y="533727"/>
                  </a:lnTo>
                  <a:lnTo>
                    <a:pt x="7510" y="487110"/>
                  </a:lnTo>
                  <a:lnTo>
                    <a:pt x="16677" y="441702"/>
                  </a:lnTo>
                  <a:lnTo>
                    <a:pt x="29254" y="397654"/>
                  </a:lnTo>
                  <a:lnTo>
                    <a:pt x="45094" y="355115"/>
                  </a:lnTo>
                  <a:lnTo>
                    <a:pt x="64050" y="314236"/>
                  </a:lnTo>
                  <a:lnTo>
                    <a:pt x="85973" y="275166"/>
                  </a:lnTo>
                  <a:lnTo>
                    <a:pt x="110715" y="238054"/>
                  </a:lnTo>
                  <a:lnTo>
                    <a:pt x="138129" y="203051"/>
                  </a:lnTo>
                  <a:lnTo>
                    <a:pt x="168068" y="170306"/>
                  </a:lnTo>
                  <a:lnTo>
                    <a:pt x="200383" y="139970"/>
                  </a:lnTo>
                  <a:lnTo>
                    <a:pt x="234927" y="112190"/>
                  </a:lnTo>
                  <a:lnTo>
                    <a:pt x="271552" y="87118"/>
                  </a:lnTo>
                  <a:lnTo>
                    <a:pt x="310110" y="64904"/>
                  </a:lnTo>
                  <a:lnTo>
                    <a:pt x="350454" y="45696"/>
                  </a:lnTo>
                  <a:lnTo>
                    <a:pt x="392436" y="29644"/>
                  </a:lnTo>
                  <a:lnTo>
                    <a:pt x="435907" y="16899"/>
                  </a:lnTo>
                  <a:lnTo>
                    <a:pt x="480721" y="7610"/>
                  </a:lnTo>
                  <a:lnTo>
                    <a:pt x="526730" y="1927"/>
                  </a:lnTo>
                  <a:lnTo>
                    <a:pt x="573786" y="0"/>
                  </a:lnTo>
                  <a:lnTo>
                    <a:pt x="620841" y="1927"/>
                  </a:lnTo>
                  <a:lnTo>
                    <a:pt x="666850" y="7610"/>
                  </a:lnTo>
                  <a:lnTo>
                    <a:pt x="711664" y="16899"/>
                  </a:lnTo>
                  <a:lnTo>
                    <a:pt x="755135" y="29644"/>
                  </a:lnTo>
                  <a:lnTo>
                    <a:pt x="797117" y="45696"/>
                  </a:lnTo>
                  <a:lnTo>
                    <a:pt x="837461" y="64904"/>
                  </a:lnTo>
                  <a:lnTo>
                    <a:pt x="876019" y="87118"/>
                  </a:lnTo>
                  <a:lnTo>
                    <a:pt x="912644" y="112190"/>
                  </a:lnTo>
                  <a:lnTo>
                    <a:pt x="947188" y="139970"/>
                  </a:lnTo>
                  <a:lnTo>
                    <a:pt x="979503" y="170306"/>
                  </a:lnTo>
                  <a:lnTo>
                    <a:pt x="1009442" y="203051"/>
                  </a:lnTo>
                  <a:lnTo>
                    <a:pt x="1036856" y="238054"/>
                  </a:lnTo>
                  <a:lnTo>
                    <a:pt x="1061598" y="275166"/>
                  </a:lnTo>
                  <a:lnTo>
                    <a:pt x="1083521" y="314236"/>
                  </a:lnTo>
                  <a:lnTo>
                    <a:pt x="1102477" y="355115"/>
                  </a:lnTo>
                  <a:lnTo>
                    <a:pt x="1118317" y="397654"/>
                  </a:lnTo>
                  <a:lnTo>
                    <a:pt x="1130894" y="441702"/>
                  </a:lnTo>
                  <a:lnTo>
                    <a:pt x="1140061" y="487110"/>
                  </a:lnTo>
                  <a:lnTo>
                    <a:pt x="1145669" y="533727"/>
                  </a:lnTo>
                  <a:lnTo>
                    <a:pt x="1147571" y="581406"/>
                  </a:lnTo>
                  <a:lnTo>
                    <a:pt x="1145669" y="629084"/>
                  </a:lnTo>
                  <a:lnTo>
                    <a:pt x="1140061" y="675701"/>
                  </a:lnTo>
                  <a:lnTo>
                    <a:pt x="1130894" y="721109"/>
                  </a:lnTo>
                  <a:lnTo>
                    <a:pt x="1118317" y="765157"/>
                  </a:lnTo>
                  <a:lnTo>
                    <a:pt x="1102477" y="807696"/>
                  </a:lnTo>
                  <a:lnTo>
                    <a:pt x="1083521" y="848575"/>
                  </a:lnTo>
                  <a:lnTo>
                    <a:pt x="1061598" y="887645"/>
                  </a:lnTo>
                  <a:lnTo>
                    <a:pt x="1036856" y="924757"/>
                  </a:lnTo>
                  <a:lnTo>
                    <a:pt x="1009442" y="959760"/>
                  </a:lnTo>
                  <a:lnTo>
                    <a:pt x="979503" y="992505"/>
                  </a:lnTo>
                  <a:lnTo>
                    <a:pt x="947188" y="1022841"/>
                  </a:lnTo>
                  <a:lnTo>
                    <a:pt x="912644" y="1050621"/>
                  </a:lnTo>
                  <a:lnTo>
                    <a:pt x="876019" y="1075693"/>
                  </a:lnTo>
                  <a:lnTo>
                    <a:pt x="837461" y="1097907"/>
                  </a:lnTo>
                  <a:lnTo>
                    <a:pt x="797117" y="1117115"/>
                  </a:lnTo>
                  <a:lnTo>
                    <a:pt x="755135" y="1133167"/>
                  </a:lnTo>
                  <a:lnTo>
                    <a:pt x="711664" y="1145912"/>
                  </a:lnTo>
                  <a:lnTo>
                    <a:pt x="666850" y="1155201"/>
                  </a:lnTo>
                  <a:lnTo>
                    <a:pt x="620841" y="1160884"/>
                  </a:lnTo>
                  <a:lnTo>
                    <a:pt x="573786" y="1162812"/>
                  </a:lnTo>
                  <a:lnTo>
                    <a:pt x="526730" y="1160884"/>
                  </a:lnTo>
                  <a:lnTo>
                    <a:pt x="480721" y="1155201"/>
                  </a:lnTo>
                  <a:lnTo>
                    <a:pt x="435907" y="1145912"/>
                  </a:lnTo>
                  <a:lnTo>
                    <a:pt x="392436" y="1133167"/>
                  </a:lnTo>
                  <a:lnTo>
                    <a:pt x="350454" y="1117115"/>
                  </a:lnTo>
                  <a:lnTo>
                    <a:pt x="310110" y="1097907"/>
                  </a:lnTo>
                  <a:lnTo>
                    <a:pt x="271552" y="1075693"/>
                  </a:lnTo>
                  <a:lnTo>
                    <a:pt x="234927" y="1050621"/>
                  </a:lnTo>
                  <a:lnTo>
                    <a:pt x="200383" y="1022841"/>
                  </a:lnTo>
                  <a:lnTo>
                    <a:pt x="168068" y="992505"/>
                  </a:lnTo>
                  <a:lnTo>
                    <a:pt x="138129" y="959760"/>
                  </a:lnTo>
                  <a:lnTo>
                    <a:pt x="110715" y="924757"/>
                  </a:lnTo>
                  <a:lnTo>
                    <a:pt x="85973" y="887645"/>
                  </a:lnTo>
                  <a:lnTo>
                    <a:pt x="64050" y="848575"/>
                  </a:lnTo>
                  <a:lnTo>
                    <a:pt x="45094" y="807696"/>
                  </a:lnTo>
                  <a:lnTo>
                    <a:pt x="29254" y="765157"/>
                  </a:lnTo>
                  <a:lnTo>
                    <a:pt x="16677" y="721109"/>
                  </a:lnTo>
                  <a:lnTo>
                    <a:pt x="7510" y="675701"/>
                  </a:lnTo>
                  <a:lnTo>
                    <a:pt x="1902" y="629084"/>
                  </a:lnTo>
                  <a:lnTo>
                    <a:pt x="0" y="581406"/>
                  </a:lnTo>
                  <a:close/>
                </a:path>
              </a:pathLst>
            </a:custGeom>
            <a:ln w="38099">
              <a:solidFill>
                <a:srgbClr val="616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236964" y="2997682"/>
            <a:ext cx="2258695" cy="722630"/>
            <a:chOff x="9236964" y="2997682"/>
            <a:chExt cx="2258695" cy="722630"/>
          </a:xfrm>
        </p:grpSpPr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36964" y="2997682"/>
              <a:ext cx="2258568" cy="72240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26880" y="3101352"/>
              <a:ext cx="2165604" cy="58215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309354" y="3031997"/>
              <a:ext cx="2118360" cy="582295"/>
            </a:xfrm>
            <a:custGeom>
              <a:avLst/>
              <a:gdLst/>
              <a:ahLst/>
              <a:cxnLst/>
              <a:rect l="l" t="t" r="r" b="b"/>
              <a:pathLst>
                <a:path w="2118359" h="582295">
                  <a:moveTo>
                    <a:pt x="2021331" y="0"/>
                  </a:moveTo>
                  <a:lnTo>
                    <a:pt x="97027" y="0"/>
                  </a:lnTo>
                  <a:lnTo>
                    <a:pt x="59257" y="7623"/>
                  </a:lnTo>
                  <a:lnTo>
                    <a:pt x="28416" y="28416"/>
                  </a:lnTo>
                  <a:lnTo>
                    <a:pt x="7623" y="59257"/>
                  </a:lnTo>
                  <a:lnTo>
                    <a:pt x="0" y="97027"/>
                  </a:lnTo>
                  <a:lnTo>
                    <a:pt x="0" y="485139"/>
                  </a:lnTo>
                  <a:lnTo>
                    <a:pt x="7623" y="522910"/>
                  </a:lnTo>
                  <a:lnTo>
                    <a:pt x="28416" y="553751"/>
                  </a:lnTo>
                  <a:lnTo>
                    <a:pt x="59257" y="574544"/>
                  </a:lnTo>
                  <a:lnTo>
                    <a:pt x="97027" y="582168"/>
                  </a:lnTo>
                  <a:lnTo>
                    <a:pt x="2021331" y="582168"/>
                  </a:lnTo>
                  <a:lnTo>
                    <a:pt x="2059102" y="574544"/>
                  </a:lnTo>
                  <a:lnTo>
                    <a:pt x="2089943" y="553751"/>
                  </a:lnTo>
                  <a:lnTo>
                    <a:pt x="2110736" y="522910"/>
                  </a:lnTo>
                  <a:lnTo>
                    <a:pt x="2118360" y="485139"/>
                  </a:lnTo>
                  <a:lnTo>
                    <a:pt x="2118360" y="97027"/>
                  </a:lnTo>
                  <a:lnTo>
                    <a:pt x="2110736" y="59257"/>
                  </a:lnTo>
                  <a:lnTo>
                    <a:pt x="2089943" y="28416"/>
                  </a:lnTo>
                  <a:lnTo>
                    <a:pt x="2059102" y="7623"/>
                  </a:lnTo>
                  <a:lnTo>
                    <a:pt x="202133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309354" y="3031997"/>
              <a:ext cx="2118360" cy="582295"/>
            </a:xfrm>
            <a:custGeom>
              <a:avLst/>
              <a:gdLst/>
              <a:ahLst/>
              <a:cxnLst/>
              <a:rect l="l" t="t" r="r" b="b"/>
              <a:pathLst>
                <a:path w="2118359" h="582295">
                  <a:moveTo>
                    <a:pt x="0" y="97027"/>
                  </a:moveTo>
                  <a:lnTo>
                    <a:pt x="7623" y="59257"/>
                  </a:lnTo>
                  <a:lnTo>
                    <a:pt x="28416" y="28416"/>
                  </a:lnTo>
                  <a:lnTo>
                    <a:pt x="59257" y="7623"/>
                  </a:lnTo>
                  <a:lnTo>
                    <a:pt x="97027" y="0"/>
                  </a:lnTo>
                  <a:lnTo>
                    <a:pt x="2021331" y="0"/>
                  </a:lnTo>
                  <a:lnTo>
                    <a:pt x="2059102" y="7623"/>
                  </a:lnTo>
                  <a:lnTo>
                    <a:pt x="2089943" y="28416"/>
                  </a:lnTo>
                  <a:lnTo>
                    <a:pt x="2110736" y="59257"/>
                  </a:lnTo>
                  <a:lnTo>
                    <a:pt x="2118360" y="97027"/>
                  </a:lnTo>
                  <a:lnTo>
                    <a:pt x="2118360" y="485139"/>
                  </a:lnTo>
                  <a:lnTo>
                    <a:pt x="2110736" y="522910"/>
                  </a:lnTo>
                  <a:lnTo>
                    <a:pt x="2089943" y="553751"/>
                  </a:lnTo>
                  <a:lnTo>
                    <a:pt x="2059102" y="574544"/>
                  </a:lnTo>
                  <a:lnTo>
                    <a:pt x="2021331" y="582168"/>
                  </a:lnTo>
                  <a:lnTo>
                    <a:pt x="97027" y="582168"/>
                  </a:lnTo>
                  <a:lnTo>
                    <a:pt x="59257" y="574544"/>
                  </a:lnTo>
                  <a:lnTo>
                    <a:pt x="28416" y="553751"/>
                  </a:lnTo>
                  <a:lnTo>
                    <a:pt x="7623" y="522910"/>
                  </a:lnTo>
                  <a:lnTo>
                    <a:pt x="0" y="485139"/>
                  </a:lnTo>
                  <a:lnTo>
                    <a:pt x="0" y="970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505315" y="3166617"/>
            <a:ext cx="1814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Multiplexing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Plate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281416" y="2807207"/>
            <a:ext cx="1222375" cy="1248410"/>
            <a:chOff x="8281416" y="2807207"/>
            <a:chExt cx="1222375" cy="1248410"/>
          </a:xfrm>
        </p:grpSpPr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84464" y="2810243"/>
              <a:ext cx="1211579" cy="12451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1416" y="2807207"/>
              <a:ext cx="1222248" cy="121005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5253228" y="5786628"/>
            <a:ext cx="2258695" cy="721360"/>
            <a:chOff x="5253228" y="5786628"/>
            <a:chExt cx="2258695" cy="721360"/>
          </a:xfrm>
        </p:grpSpPr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3228" y="5786628"/>
              <a:ext cx="2258568" cy="72082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01512" y="5890260"/>
              <a:ext cx="1505712" cy="58215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325618" y="5820918"/>
              <a:ext cx="2118360" cy="581025"/>
            </a:xfrm>
            <a:custGeom>
              <a:avLst/>
              <a:gdLst/>
              <a:ahLst/>
              <a:cxnLst/>
              <a:rect l="l" t="t" r="r" b="b"/>
              <a:pathLst>
                <a:path w="2118359" h="581025">
                  <a:moveTo>
                    <a:pt x="2021586" y="0"/>
                  </a:moveTo>
                  <a:lnTo>
                    <a:pt x="96774" y="0"/>
                  </a:lnTo>
                  <a:lnTo>
                    <a:pt x="59096" y="7605"/>
                  </a:lnTo>
                  <a:lnTo>
                    <a:pt x="28336" y="28346"/>
                  </a:lnTo>
                  <a:lnTo>
                    <a:pt x="7602" y="59107"/>
                  </a:lnTo>
                  <a:lnTo>
                    <a:pt x="0" y="96773"/>
                  </a:lnTo>
                  <a:lnTo>
                    <a:pt x="0" y="483869"/>
                  </a:lnTo>
                  <a:lnTo>
                    <a:pt x="7602" y="521536"/>
                  </a:lnTo>
                  <a:lnTo>
                    <a:pt x="28336" y="552297"/>
                  </a:lnTo>
                  <a:lnTo>
                    <a:pt x="59096" y="573038"/>
                  </a:lnTo>
                  <a:lnTo>
                    <a:pt x="96774" y="580643"/>
                  </a:lnTo>
                  <a:lnTo>
                    <a:pt x="2021586" y="580643"/>
                  </a:lnTo>
                  <a:lnTo>
                    <a:pt x="2059263" y="573038"/>
                  </a:lnTo>
                  <a:lnTo>
                    <a:pt x="2090023" y="552297"/>
                  </a:lnTo>
                  <a:lnTo>
                    <a:pt x="2110757" y="521536"/>
                  </a:lnTo>
                  <a:lnTo>
                    <a:pt x="2118360" y="483869"/>
                  </a:lnTo>
                  <a:lnTo>
                    <a:pt x="2118360" y="96773"/>
                  </a:lnTo>
                  <a:lnTo>
                    <a:pt x="2110757" y="59107"/>
                  </a:lnTo>
                  <a:lnTo>
                    <a:pt x="2090023" y="28346"/>
                  </a:lnTo>
                  <a:lnTo>
                    <a:pt x="2059263" y="7605"/>
                  </a:lnTo>
                  <a:lnTo>
                    <a:pt x="202158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25618" y="5820918"/>
              <a:ext cx="2118360" cy="581025"/>
            </a:xfrm>
            <a:custGeom>
              <a:avLst/>
              <a:gdLst/>
              <a:ahLst/>
              <a:cxnLst/>
              <a:rect l="l" t="t" r="r" b="b"/>
              <a:pathLst>
                <a:path w="2118359" h="581025">
                  <a:moveTo>
                    <a:pt x="0" y="96773"/>
                  </a:moveTo>
                  <a:lnTo>
                    <a:pt x="7602" y="59107"/>
                  </a:lnTo>
                  <a:lnTo>
                    <a:pt x="28336" y="28346"/>
                  </a:lnTo>
                  <a:lnTo>
                    <a:pt x="59096" y="7605"/>
                  </a:lnTo>
                  <a:lnTo>
                    <a:pt x="96774" y="0"/>
                  </a:lnTo>
                  <a:lnTo>
                    <a:pt x="2021586" y="0"/>
                  </a:lnTo>
                  <a:lnTo>
                    <a:pt x="2059263" y="7605"/>
                  </a:lnTo>
                  <a:lnTo>
                    <a:pt x="2090023" y="28346"/>
                  </a:lnTo>
                  <a:lnTo>
                    <a:pt x="2110757" y="59107"/>
                  </a:lnTo>
                  <a:lnTo>
                    <a:pt x="2118360" y="96773"/>
                  </a:lnTo>
                  <a:lnTo>
                    <a:pt x="2118360" y="483869"/>
                  </a:lnTo>
                  <a:lnTo>
                    <a:pt x="2110757" y="521536"/>
                  </a:lnTo>
                  <a:lnTo>
                    <a:pt x="2090023" y="552297"/>
                  </a:lnTo>
                  <a:lnTo>
                    <a:pt x="2059263" y="573038"/>
                  </a:lnTo>
                  <a:lnTo>
                    <a:pt x="2021586" y="580643"/>
                  </a:lnTo>
                  <a:lnTo>
                    <a:pt x="96774" y="580643"/>
                  </a:lnTo>
                  <a:lnTo>
                    <a:pt x="59096" y="573038"/>
                  </a:lnTo>
                  <a:lnTo>
                    <a:pt x="28336" y="552297"/>
                  </a:lnTo>
                  <a:lnTo>
                    <a:pt x="7602" y="521536"/>
                  </a:lnTo>
                  <a:lnTo>
                    <a:pt x="0" y="483869"/>
                  </a:lnTo>
                  <a:lnTo>
                    <a:pt x="0" y="9677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180835" y="5955893"/>
            <a:ext cx="115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Mo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bi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779264" y="5510784"/>
            <a:ext cx="1191895" cy="1201420"/>
            <a:chOff x="4779264" y="5510784"/>
            <a:chExt cx="1191895" cy="1201420"/>
          </a:xfrm>
        </p:grpSpPr>
        <p:sp>
          <p:nvSpPr>
            <p:cNvPr id="71" name="object 71"/>
            <p:cNvSpPr/>
            <p:nvPr/>
          </p:nvSpPr>
          <p:spPr>
            <a:xfrm>
              <a:off x="4798314" y="5529834"/>
              <a:ext cx="1146175" cy="1163320"/>
            </a:xfrm>
            <a:custGeom>
              <a:avLst/>
              <a:gdLst/>
              <a:ahLst/>
              <a:cxnLst/>
              <a:rect l="l" t="t" r="r" b="b"/>
              <a:pathLst>
                <a:path w="1146175" h="1163320">
                  <a:moveTo>
                    <a:pt x="573024" y="0"/>
                  </a:moveTo>
                  <a:lnTo>
                    <a:pt x="526025" y="1927"/>
                  </a:lnTo>
                  <a:lnTo>
                    <a:pt x="480073" y="7609"/>
                  </a:lnTo>
                  <a:lnTo>
                    <a:pt x="435315" y="16896"/>
                  </a:lnTo>
                  <a:lnTo>
                    <a:pt x="391899" y="29639"/>
                  </a:lnTo>
                  <a:lnTo>
                    <a:pt x="349972" y="45689"/>
                  </a:lnTo>
                  <a:lnTo>
                    <a:pt x="309681" y="64894"/>
                  </a:lnTo>
                  <a:lnTo>
                    <a:pt x="271174" y="87106"/>
                  </a:lnTo>
                  <a:lnTo>
                    <a:pt x="234598" y="112176"/>
                  </a:lnTo>
                  <a:lnTo>
                    <a:pt x="200101" y="139953"/>
                  </a:lnTo>
                  <a:lnTo>
                    <a:pt x="167830" y="170287"/>
                  </a:lnTo>
                  <a:lnTo>
                    <a:pt x="137933" y="203031"/>
                  </a:lnTo>
                  <a:lnTo>
                    <a:pt x="110557" y="238032"/>
                  </a:lnTo>
                  <a:lnTo>
                    <a:pt x="85849" y="275143"/>
                  </a:lnTo>
                  <a:lnTo>
                    <a:pt x="63957" y="314214"/>
                  </a:lnTo>
                  <a:lnTo>
                    <a:pt x="45029" y="355094"/>
                  </a:lnTo>
                  <a:lnTo>
                    <a:pt x="29212" y="397634"/>
                  </a:lnTo>
                  <a:lnTo>
                    <a:pt x="16652" y="441685"/>
                  </a:lnTo>
                  <a:lnTo>
                    <a:pt x="7499" y="487097"/>
                  </a:lnTo>
                  <a:lnTo>
                    <a:pt x="1899" y="533720"/>
                  </a:lnTo>
                  <a:lnTo>
                    <a:pt x="0" y="581405"/>
                  </a:lnTo>
                  <a:lnTo>
                    <a:pt x="1899" y="629091"/>
                  </a:lnTo>
                  <a:lnTo>
                    <a:pt x="7499" y="675714"/>
                  </a:lnTo>
                  <a:lnTo>
                    <a:pt x="16652" y="721126"/>
                  </a:lnTo>
                  <a:lnTo>
                    <a:pt x="29212" y="765177"/>
                  </a:lnTo>
                  <a:lnTo>
                    <a:pt x="45029" y="807717"/>
                  </a:lnTo>
                  <a:lnTo>
                    <a:pt x="63957" y="848597"/>
                  </a:lnTo>
                  <a:lnTo>
                    <a:pt x="85849" y="887668"/>
                  </a:lnTo>
                  <a:lnTo>
                    <a:pt x="110557" y="924779"/>
                  </a:lnTo>
                  <a:lnTo>
                    <a:pt x="137933" y="959780"/>
                  </a:lnTo>
                  <a:lnTo>
                    <a:pt x="167830" y="992524"/>
                  </a:lnTo>
                  <a:lnTo>
                    <a:pt x="200101" y="1022858"/>
                  </a:lnTo>
                  <a:lnTo>
                    <a:pt x="234598" y="1050635"/>
                  </a:lnTo>
                  <a:lnTo>
                    <a:pt x="271174" y="1075705"/>
                  </a:lnTo>
                  <a:lnTo>
                    <a:pt x="309681" y="1097917"/>
                  </a:lnTo>
                  <a:lnTo>
                    <a:pt x="349972" y="1117122"/>
                  </a:lnTo>
                  <a:lnTo>
                    <a:pt x="391899" y="1133172"/>
                  </a:lnTo>
                  <a:lnTo>
                    <a:pt x="435315" y="1145915"/>
                  </a:lnTo>
                  <a:lnTo>
                    <a:pt x="480073" y="1155202"/>
                  </a:lnTo>
                  <a:lnTo>
                    <a:pt x="526025" y="1160884"/>
                  </a:lnTo>
                  <a:lnTo>
                    <a:pt x="573024" y="1162811"/>
                  </a:lnTo>
                  <a:lnTo>
                    <a:pt x="620022" y="1160884"/>
                  </a:lnTo>
                  <a:lnTo>
                    <a:pt x="665974" y="1155202"/>
                  </a:lnTo>
                  <a:lnTo>
                    <a:pt x="710732" y="1145915"/>
                  </a:lnTo>
                  <a:lnTo>
                    <a:pt x="754148" y="1133172"/>
                  </a:lnTo>
                  <a:lnTo>
                    <a:pt x="796075" y="1117122"/>
                  </a:lnTo>
                  <a:lnTo>
                    <a:pt x="836366" y="1097917"/>
                  </a:lnTo>
                  <a:lnTo>
                    <a:pt x="874873" y="1075705"/>
                  </a:lnTo>
                  <a:lnTo>
                    <a:pt x="911449" y="1050635"/>
                  </a:lnTo>
                  <a:lnTo>
                    <a:pt x="945946" y="1022858"/>
                  </a:lnTo>
                  <a:lnTo>
                    <a:pt x="978217" y="992524"/>
                  </a:lnTo>
                  <a:lnTo>
                    <a:pt x="1008114" y="959780"/>
                  </a:lnTo>
                  <a:lnTo>
                    <a:pt x="1035490" y="924779"/>
                  </a:lnTo>
                  <a:lnTo>
                    <a:pt x="1060198" y="887668"/>
                  </a:lnTo>
                  <a:lnTo>
                    <a:pt x="1082090" y="848597"/>
                  </a:lnTo>
                  <a:lnTo>
                    <a:pt x="1101018" y="807717"/>
                  </a:lnTo>
                  <a:lnTo>
                    <a:pt x="1116835" y="765177"/>
                  </a:lnTo>
                  <a:lnTo>
                    <a:pt x="1129395" y="721126"/>
                  </a:lnTo>
                  <a:lnTo>
                    <a:pt x="1138548" y="675714"/>
                  </a:lnTo>
                  <a:lnTo>
                    <a:pt x="1144148" y="629091"/>
                  </a:lnTo>
                  <a:lnTo>
                    <a:pt x="1146048" y="581405"/>
                  </a:lnTo>
                  <a:lnTo>
                    <a:pt x="1144148" y="533720"/>
                  </a:lnTo>
                  <a:lnTo>
                    <a:pt x="1138548" y="487097"/>
                  </a:lnTo>
                  <a:lnTo>
                    <a:pt x="1129395" y="441685"/>
                  </a:lnTo>
                  <a:lnTo>
                    <a:pt x="1116835" y="397634"/>
                  </a:lnTo>
                  <a:lnTo>
                    <a:pt x="1101018" y="355094"/>
                  </a:lnTo>
                  <a:lnTo>
                    <a:pt x="1082090" y="314214"/>
                  </a:lnTo>
                  <a:lnTo>
                    <a:pt x="1060198" y="275143"/>
                  </a:lnTo>
                  <a:lnTo>
                    <a:pt x="1035490" y="238032"/>
                  </a:lnTo>
                  <a:lnTo>
                    <a:pt x="1008114" y="203031"/>
                  </a:lnTo>
                  <a:lnTo>
                    <a:pt x="978217" y="170287"/>
                  </a:lnTo>
                  <a:lnTo>
                    <a:pt x="945946" y="139953"/>
                  </a:lnTo>
                  <a:lnTo>
                    <a:pt x="911449" y="112176"/>
                  </a:lnTo>
                  <a:lnTo>
                    <a:pt x="874873" y="87106"/>
                  </a:lnTo>
                  <a:lnTo>
                    <a:pt x="836366" y="64894"/>
                  </a:lnTo>
                  <a:lnTo>
                    <a:pt x="796075" y="45689"/>
                  </a:lnTo>
                  <a:lnTo>
                    <a:pt x="754148" y="29639"/>
                  </a:lnTo>
                  <a:lnTo>
                    <a:pt x="710732" y="16896"/>
                  </a:lnTo>
                  <a:lnTo>
                    <a:pt x="665974" y="7609"/>
                  </a:lnTo>
                  <a:lnTo>
                    <a:pt x="620022" y="1927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98314" y="5529834"/>
              <a:ext cx="1146175" cy="1163320"/>
            </a:xfrm>
            <a:custGeom>
              <a:avLst/>
              <a:gdLst/>
              <a:ahLst/>
              <a:cxnLst/>
              <a:rect l="l" t="t" r="r" b="b"/>
              <a:pathLst>
                <a:path w="1146175" h="1163320">
                  <a:moveTo>
                    <a:pt x="0" y="581405"/>
                  </a:moveTo>
                  <a:lnTo>
                    <a:pt x="1899" y="533720"/>
                  </a:lnTo>
                  <a:lnTo>
                    <a:pt x="7499" y="487097"/>
                  </a:lnTo>
                  <a:lnTo>
                    <a:pt x="16652" y="441685"/>
                  </a:lnTo>
                  <a:lnTo>
                    <a:pt x="29212" y="397634"/>
                  </a:lnTo>
                  <a:lnTo>
                    <a:pt x="45029" y="355094"/>
                  </a:lnTo>
                  <a:lnTo>
                    <a:pt x="63957" y="314214"/>
                  </a:lnTo>
                  <a:lnTo>
                    <a:pt x="85849" y="275143"/>
                  </a:lnTo>
                  <a:lnTo>
                    <a:pt x="110557" y="238032"/>
                  </a:lnTo>
                  <a:lnTo>
                    <a:pt x="137933" y="203031"/>
                  </a:lnTo>
                  <a:lnTo>
                    <a:pt x="167830" y="170287"/>
                  </a:lnTo>
                  <a:lnTo>
                    <a:pt x="200101" y="139953"/>
                  </a:lnTo>
                  <a:lnTo>
                    <a:pt x="234598" y="112176"/>
                  </a:lnTo>
                  <a:lnTo>
                    <a:pt x="271174" y="87106"/>
                  </a:lnTo>
                  <a:lnTo>
                    <a:pt x="309681" y="64894"/>
                  </a:lnTo>
                  <a:lnTo>
                    <a:pt x="349972" y="45689"/>
                  </a:lnTo>
                  <a:lnTo>
                    <a:pt x="391899" y="29639"/>
                  </a:lnTo>
                  <a:lnTo>
                    <a:pt x="435315" y="16896"/>
                  </a:lnTo>
                  <a:lnTo>
                    <a:pt x="480073" y="7609"/>
                  </a:lnTo>
                  <a:lnTo>
                    <a:pt x="526025" y="1927"/>
                  </a:lnTo>
                  <a:lnTo>
                    <a:pt x="573024" y="0"/>
                  </a:lnTo>
                  <a:lnTo>
                    <a:pt x="620022" y="1927"/>
                  </a:lnTo>
                  <a:lnTo>
                    <a:pt x="665974" y="7609"/>
                  </a:lnTo>
                  <a:lnTo>
                    <a:pt x="710732" y="16896"/>
                  </a:lnTo>
                  <a:lnTo>
                    <a:pt x="754148" y="29639"/>
                  </a:lnTo>
                  <a:lnTo>
                    <a:pt x="796075" y="45689"/>
                  </a:lnTo>
                  <a:lnTo>
                    <a:pt x="836366" y="64894"/>
                  </a:lnTo>
                  <a:lnTo>
                    <a:pt x="874873" y="87106"/>
                  </a:lnTo>
                  <a:lnTo>
                    <a:pt x="911449" y="112176"/>
                  </a:lnTo>
                  <a:lnTo>
                    <a:pt x="945946" y="139953"/>
                  </a:lnTo>
                  <a:lnTo>
                    <a:pt x="978217" y="170287"/>
                  </a:lnTo>
                  <a:lnTo>
                    <a:pt x="1008114" y="203031"/>
                  </a:lnTo>
                  <a:lnTo>
                    <a:pt x="1035490" y="238032"/>
                  </a:lnTo>
                  <a:lnTo>
                    <a:pt x="1060198" y="275143"/>
                  </a:lnTo>
                  <a:lnTo>
                    <a:pt x="1082090" y="314214"/>
                  </a:lnTo>
                  <a:lnTo>
                    <a:pt x="1101018" y="355094"/>
                  </a:lnTo>
                  <a:lnTo>
                    <a:pt x="1116835" y="397634"/>
                  </a:lnTo>
                  <a:lnTo>
                    <a:pt x="1129395" y="441685"/>
                  </a:lnTo>
                  <a:lnTo>
                    <a:pt x="1138548" y="487097"/>
                  </a:lnTo>
                  <a:lnTo>
                    <a:pt x="1144148" y="533720"/>
                  </a:lnTo>
                  <a:lnTo>
                    <a:pt x="1146048" y="581405"/>
                  </a:lnTo>
                  <a:lnTo>
                    <a:pt x="1144148" y="629091"/>
                  </a:lnTo>
                  <a:lnTo>
                    <a:pt x="1138548" y="675714"/>
                  </a:lnTo>
                  <a:lnTo>
                    <a:pt x="1129395" y="721126"/>
                  </a:lnTo>
                  <a:lnTo>
                    <a:pt x="1116835" y="765177"/>
                  </a:lnTo>
                  <a:lnTo>
                    <a:pt x="1101018" y="807717"/>
                  </a:lnTo>
                  <a:lnTo>
                    <a:pt x="1082090" y="848597"/>
                  </a:lnTo>
                  <a:lnTo>
                    <a:pt x="1060198" y="887668"/>
                  </a:lnTo>
                  <a:lnTo>
                    <a:pt x="1035490" y="924779"/>
                  </a:lnTo>
                  <a:lnTo>
                    <a:pt x="1008114" y="959780"/>
                  </a:lnTo>
                  <a:lnTo>
                    <a:pt x="978217" y="992524"/>
                  </a:lnTo>
                  <a:lnTo>
                    <a:pt x="945946" y="1022858"/>
                  </a:lnTo>
                  <a:lnTo>
                    <a:pt x="911449" y="1050635"/>
                  </a:lnTo>
                  <a:lnTo>
                    <a:pt x="874873" y="1075705"/>
                  </a:lnTo>
                  <a:lnTo>
                    <a:pt x="836366" y="1097917"/>
                  </a:lnTo>
                  <a:lnTo>
                    <a:pt x="796075" y="1117122"/>
                  </a:lnTo>
                  <a:lnTo>
                    <a:pt x="754148" y="1133172"/>
                  </a:lnTo>
                  <a:lnTo>
                    <a:pt x="710732" y="1145915"/>
                  </a:lnTo>
                  <a:lnTo>
                    <a:pt x="665974" y="1155202"/>
                  </a:lnTo>
                  <a:lnTo>
                    <a:pt x="620022" y="1160884"/>
                  </a:lnTo>
                  <a:lnTo>
                    <a:pt x="573024" y="1162811"/>
                  </a:lnTo>
                  <a:lnTo>
                    <a:pt x="526025" y="1160884"/>
                  </a:lnTo>
                  <a:lnTo>
                    <a:pt x="480073" y="1155202"/>
                  </a:lnTo>
                  <a:lnTo>
                    <a:pt x="435315" y="1145915"/>
                  </a:lnTo>
                  <a:lnTo>
                    <a:pt x="391899" y="1133172"/>
                  </a:lnTo>
                  <a:lnTo>
                    <a:pt x="349972" y="1117122"/>
                  </a:lnTo>
                  <a:lnTo>
                    <a:pt x="309681" y="1097917"/>
                  </a:lnTo>
                  <a:lnTo>
                    <a:pt x="271174" y="1075705"/>
                  </a:lnTo>
                  <a:lnTo>
                    <a:pt x="234598" y="1050635"/>
                  </a:lnTo>
                  <a:lnTo>
                    <a:pt x="200101" y="1022858"/>
                  </a:lnTo>
                  <a:lnTo>
                    <a:pt x="167830" y="992524"/>
                  </a:lnTo>
                  <a:lnTo>
                    <a:pt x="137933" y="959780"/>
                  </a:lnTo>
                  <a:lnTo>
                    <a:pt x="110557" y="924779"/>
                  </a:lnTo>
                  <a:lnTo>
                    <a:pt x="85849" y="887668"/>
                  </a:lnTo>
                  <a:lnTo>
                    <a:pt x="63957" y="848597"/>
                  </a:lnTo>
                  <a:lnTo>
                    <a:pt x="45029" y="807717"/>
                  </a:lnTo>
                  <a:lnTo>
                    <a:pt x="29212" y="765177"/>
                  </a:lnTo>
                  <a:lnTo>
                    <a:pt x="16652" y="721126"/>
                  </a:lnTo>
                  <a:lnTo>
                    <a:pt x="7499" y="675714"/>
                  </a:lnTo>
                  <a:lnTo>
                    <a:pt x="1899" y="629091"/>
                  </a:lnTo>
                  <a:lnTo>
                    <a:pt x="0" y="581405"/>
                  </a:lnTo>
                  <a:close/>
                </a:path>
              </a:pathLst>
            </a:custGeom>
            <a:ln w="38100">
              <a:solidFill>
                <a:srgbClr val="616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31308" y="5590032"/>
              <a:ext cx="492251" cy="106070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804410" y="5529834"/>
              <a:ext cx="1148080" cy="1163320"/>
            </a:xfrm>
            <a:custGeom>
              <a:avLst/>
              <a:gdLst/>
              <a:ahLst/>
              <a:cxnLst/>
              <a:rect l="l" t="t" r="r" b="b"/>
              <a:pathLst>
                <a:path w="1148079" h="1163320">
                  <a:moveTo>
                    <a:pt x="0" y="581405"/>
                  </a:moveTo>
                  <a:lnTo>
                    <a:pt x="1902" y="533720"/>
                  </a:lnTo>
                  <a:lnTo>
                    <a:pt x="7510" y="487097"/>
                  </a:lnTo>
                  <a:lnTo>
                    <a:pt x="16677" y="441685"/>
                  </a:lnTo>
                  <a:lnTo>
                    <a:pt x="29254" y="397634"/>
                  </a:lnTo>
                  <a:lnTo>
                    <a:pt x="45094" y="355094"/>
                  </a:lnTo>
                  <a:lnTo>
                    <a:pt x="64050" y="314214"/>
                  </a:lnTo>
                  <a:lnTo>
                    <a:pt x="85973" y="275143"/>
                  </a:lnTo>
                  <a:lnTo>
                    <a:pt x="110715" y="238032"/>
                  </a:lnTo>
                  <a:lnTo>
                    <a:pt x="138129" y="203031"/>
                  </a:lnTo>
                  <a:lnTo>
                    <a:pt x="168068" y="170287"/>
                  </a:lnTo>
                  <a:lnTo>
                    <a:pt x="200383" y="139953"/>
                  </a:lnTo>
                  <a:lnTo>
                    <a:pt x="234927" y="112176"/>
                  </a:lnTo>
                  <a:lnTo>
                    <a:pt x="271552" y="87106"/>
                  </a:lnTo>
                  <a:lnTo>
                    <a:pt x="310110" y="64894"/>
                  </a:lnTo>
                  <a:lnTo>
                    <a:pt x="350454" y="45689"/>
                  </a:lnTo>
                  <a:lnTo>
                    <a:pt x="392436" y="29639"/>
                  </a:lnTo>
                  <a:lnTo>
                    <a:pt x="435907" y="16896"/>
                  </a:lnTo>
                  <a:lnTo>
                    <a:pt x="480721" y="7609"/>
                  </a:lnTo>
                  <a:lnTo>
                    <a:pt x="526730" y="1927"/>
                  </a:lnTo>
                  <a:lnTo>
                    <a:pt x="573786" y="0"/>
                  </a:lnTo>
                  <a:lnTo>
                    <a:pt x="620841" y="1927"/>
                  </a:lnTo>
                  <a:lnTo>
                    <a:pt x="666850" y="7609"/>
                  </a:lnTo>
                  <a:lnTo>
                    <a:pt x="711664" y="16896"/>
                  </a:lnTo>
                  <a:lnTo>
                    <a:pt x="755135" y="29639"/>
                  </a:lnTo>
                  <a:lnTo>
                    <a:pt x="797117" y="45689"/>
                  </a:lnTo>
                  <a:lnTo>
                    <a:pt x="837461" y="64894"/>
                  </a:lnTo>
                  <a:lnTo>
                    <a:pt x="876019" y="87106"/>
                  </a:lnTo>
                  <a:lnTo>
                    <a:pt x="912644" y="112176"/>
                  </a:lnTo>
                  <a:lnTo>
                    <a:pt x="947188" y="139953"/>
                  </a:lnTo>
                  <a:lnTo>
                    <a:pt x="979503" y="170287"/>
                  </a:lnTo>
                  <a:lnTo>
                    <a:pt x="1009442" y="203031"/>
                  </a:lnTo>
                  <a:lnTo>
                    <a:pt x="1036856" y="238032"/>
                  </a:lnTo>
                  <a:lnTo>
                    <a:pt x="1061598" y="275143"/>
                  </a:lnTo>
                  <a:lnTo>
                    <a:pt x="1083521" y="314214"/>
                  </a:lnTo>
                  <a:lnTo>
                    <a:pt x="1102477" y="355094"/>
                  </a:lnTo>
                  <a:lnTo>
                    <a:pt x="1118317" y="397634"/>
                  </a:lnTo>
                  <a:lnTo>
                    <a:pt x="1130894" y="441685"/>
                  </a:lnTo>
                  <a:lnTo>
                    <a:pt x="1140061" y="487097"/>
                  </a:lnTo>
                  <a:lnTo>
                    <a:pt x="1145669" y="533720"/>
                  </a:lnTo>
                  <a:lnTo>
                    <a:pt x="1147572" y="581405"/>
                  </a:lnTo>
                  <a:lnTo>
                    <a:pt x="1145669" y="629091"/>
                  </a:lnTo>
                  <a:lnTo>
                    <a:pt x="1140061" y="675714"/>
                  </a:lnTo>
                  <a:lnTo>
                    <a:pt x="1130894" y="721126"/>
                  </a:lnTo>
                  <a:lnTo>
                    <a:pt x="1118317" y="765177"/>
                  </a:lnTo>
                  <a:lnTo>
                    <a:pt x="1102477" y="807717"/>
                  </a:lnTo>
                  <a:lnTo>
                    <a:pt x="1083521" y="848597"/>
                  </a:lnTo>
                  <a:lnTo>
                    <a:pt x="1061598" y="887668"/>
                  </a:lnTo>
                  <a:lnTo>
                    <a:pt x="1036856" y="924779"/>
                  </a:lnTo>
                  <a:lnTo>
                    <a:pt x="1009442" y="959780"/>
                  </a:lnTo>
                  <a:lnTo>
                    <a:pt x="979503" y="992524"/>
                  </a:lnTo>
                  <a:lnTo>
                    <a:pt x="947188" y="1022858"/>
                  </a:lnTo>
                  <a:lnTo>
                    <a:pt x="912644" y="1050635"/>
                  </a:lnTo>
                  <a:lnTo>
                    <a:pt x="876019" y="1075705"/>
                  </a:lnTo>
                  <a:lnTo>
                    <a:pt x="837461" y="1097917"/>
                  </a:lnTo>
                  <a:lnTo>
                    <a:pt x="797117" y="1117122"/>
                  </a:lnTo>
                  <a:lnTo>
                    <a:pt x="755135" y="1133172"/>
                  </a:lnTo>
                  <a:lnTo>
                    <a:pt x="711664" y="1145915"/>
                  </a:lnTo>
                  <a:lnTo>
                    <a:pt x="666850" y="1155202"/>
                  </a:lnTo>
                  <a:lnTo>
                    <a:pt x="620841" y="1160884"/>
                  </a:lnTo>
                  <a:lnTo>
                    <a:pt x="573786" y="1162811"/>
                  </a:lnTo>
                  <a:lnTo>
                    <a:pt x="526730" y="1160884"/>
                  </a:lnTo>
                  <a:lnTo>
                    <a:pt x="480721" y="1155202"/>
                  </a:lnTo>
                  <a:lnTo>
                    <a:pt x="435907" y="1145915"/>
                  </a:lnTo>
                  <a:lnTo>
                    <a:pt x="392436" y="1133172"/>
                  </a:lnTo>
                  <a:lnTo>
                    <a:pt x="350454" y="1117122"/>
                  </a:lnTo>
                  <a:lnTo>
                    <a:pt x="310110" y="1097917"/>
                  </a:lnTo>
                  <a:lnTo>
                    <a:pt x="271552" y="1075705"/>
                  </a:lnTo>
                  <a:lnTo>
                    <a:pt x="234927" y="1050635"/>
                  </a:lnTo>
                  <a:lnTo>
                    <a:pt x="200383" y="1022858"/>
                  </a:lnTo>
                  <a:lnTo>
                    <a:pt x="168068" y="992524"/>
                  </a:lnTo>
                  <a:lnTo>
                    <a:pt x="138129" y="959780"/>
                  </a:lnTo>
                  <a:lnTo>
                    <a:pt x="110715" y="924779"/>
                  </a:lnTo>
                  <a:lnTo>
                    <a:pt x="85973" y="887668"/>
                  </a:lnTo>
                  <a:lnTo>
                    <a:pt x="64050" y="848597"/>
                  </a:lnTo>
                  <a:lnTo>
                    <a:pt x="45094" y="807717"/>
                  </a:lnTo>
                  <a:lnTo>
                    <a:pt x="29254" y="765177"/>
                  </a:lnTo>
                  <a:lnTo>
                    <a:pt x="16677" y="721126"/>
                  </a:lnTo>
                  <a:lnTo>
                    <a:pt x="7510" y="675714"/>
                  </a:lnTo>
                  <a:lnTo>
                    <a:pt x="1902" y="629091"/>
                  </a:lnTo>
                  <a:lnTo>
                    <a:pt x="0" y="581405"/>
                  </a:lnTo>
                  <a:close/>
                </a:path>
              </a:pathLst>
            </a:custGeom>
            <a:ln w="38099">
              <a:solidFill>
                <a:srgbClr val="616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221095"/>
            <a:chOff x="0" y="0"/>
            <a:chExt cx="12192000" cy="6221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944" y="0"/>
              <a:ext cx="9973056" cy="6220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36351" cy="6208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51192" cy="68122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0094" y="1671954"/>
            <a:ext cx="393192" cy="2849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459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Incubator-based</a:t>
            </a:r>
            <a:r>
              <a:rPr spc="-70" dirty="0"/>
              <a:t> </a:t>
            </a:r>
            <a:r>
              <a:rPr dirty="0"/>
              <a:t>imaging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6202680" cy="6209030"/>
            <a:chOff x="0" y="0"/>
            <a:chExt cx="6202680" cy="620903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6129527" cy="62087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01639" y="1386839"/>
              <a:ext cx="701040" cy="893444"/>
            </a:xfrm>
            <a:custGeom>
              <a:avLst/>
              <a:gdLst/>
              <a:ahLst/>
              <a:cxnLst/>
              <a:rect l="l" t="t" r="r" b="b"/>
              <a:pathLst>
                <a:path w="701039" h="893444">
                  <a:moveTo>
                    <a:pt x="701039" y="0"/>
                  </a:moveTo>
                  <a:lnTo>
                    <a:pt x="0" y="446532"/>
                  </a:lnTo>
                  <a:lnTo>
                    <a:pt x="701039" y="893063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21095"/>
            <a:chOff x="0" y="0"/>
            <a:chExt cx="12192000" cy="6221095"/>
          </a:xfrm>
        </p:grpSpPr>
        <p:sp>
          <p:nvSpPr>
            <p:cNvPr id="3" name="object 3"/>
            <p:cNvSpPr/>
            <p:nvPr/>
          </p:nvSpPr>
          <p:spPr>
            <a:xfrm>
              <a:off x="3904996" y="1346428"/>
              <a:ext cx="4940935" cy="4695825"/>
            </a:xfrm>
            <a:custGeom>
              <a:avLst/>
              <a:gdLst/>
              <a:ahLst/>
              <a:cxnLst/>
              <a:rect l="l" t="t" r="r" b="b"/>
              <a:pathLst>
                <a:path w="4940934" h="4695825">
                  <a:moveTo>
                    <a:pt x="4940732" y="3193935"/>
                  </a:moveTo>
                  <a:lnTo>
                    <a:pt x="4940020" y="3148558"/>
                  </a:lnTo>
                  <a:lnTo>
                    <a:pt x="4937925" y="3103143"/>
                  </a:lnTo>
                  <a:lnTo>
                    <a:pt x="4934445" y="3057741"/>
                  </a:lnTo>
                  <a:lnTo>
                    <a:pt x="4929568" y="3012376"/>
                  </a:lnTo>
                  <a:lnTo>
                    <a:pt x="4923294" y="2967075"/>
                  </a:lnTo>
                  <a:lnTo>
                    <a:pt x="4915611" y="2921863"/>
                  </a:lnTo>
                  <a:lnTo>
                    <a:pt x="4906518" y="2876804"/>
                  </a:lnTo>
                  <a:lnTo>
                    <a:pt x="4896002" y="2831896"/>
                  </a:lnTo>
                  <a:lnTo>
                    <a:pt x="4884051" y="2787180"/>
                  </a:lnTo>
                  <a:lnTo>
                    <a:pt x="4870653" y="2742704"/>
                  </a:lnTo>
                  <a:lnTo>
                    <a:pt x="4855819" y="2698483"/>
                  </a:lnTo>
                  <a:lnTo>
                    <a:pt x="4839538" y="2654554"/>
                  </a:lnTo>
                  <a:lnTo>
                    <a:pt x="4821796" y="2610955"/>
                  </a:lnTo>
                  <a:lnTo>
                    <a:pt x="4802581" y="2567711"/>
                  </a:lnTo>
                  <a:lnTo>
                    <a:pt x="4781905" y="2524849"/>
                  </a:lnTo>
                  <a:lnTo>
                    <a:pt x="4759731" y="2482418"/>
                  </a:lnTo>
                  <a:lnTo>
                    <a:pt x="4736084" y="2440432"/>
                  </a:lnTo>
                  <a:lnTo>
                    <a:pt x="4710938" y="2398928"/>
                  </a:lnTo>
                  <a:lnTo>
                    <a:pt x="4684471" y="2358263"/>
                  </a:lnTo>
                  <a:lnTo>
                    <a:pt x="4656925" y="2318728"/>
                  </a:lnTo>
                  <a:lnTo>
                    <a:pt x="4628324" y="2280335"/>
                  </a:lnTo>
                  <a:lnTo>
                    <a:pt x="4598695" y="2243099"/>
                  </a:lnTo>
                  <a:lnTo>
                    <a:pt x="4568075" y="2207018"/>
                  </a:lnTo>
                  <a:lnTo>
                    <a:pt x="4536503" y="2172106"/>
                  </a:lnTo>
                  <a:lnTo>
                    <a:pt x="4504004" y="2138362"/>
                  </a:lnTo>
                  <a:lnTo>
                    <a:pt x="4470616" y="2105812"/>
                  </a:lnTo>
                  <a:lnTo>
                    <a:pt x="4436351" y="2074443"/>
                  </a:lnTo>
                  <a:lnTo>
                    <a:pt x="4401274" y="2044268"/>
                  </a:lnTo>
                  <a:lnTo>
                    <a:pt x="4365383" y="2015286"/>
                  </a:lnTo>
                  <a:lnTo>
                    <a:pt x="4328731" y="1987524"/>
                  </a:lnTo>
                  <a:lnTo>
                    <a:pt x="4291355" y="1960981"/>
                  </a:lnTo>
                  <a:lnTo>
                    <a:pt x="4253268" y="1935670"/>
                  </a:lnTo>
                  <a:lnTo>
                    <a:pt x="4214520" y="1911578"/>
                  </a:lnTo>
                  <a:lnTo>
                    <a:pt x="4175125" y="1888731"/>
                  </a:lnTo>
                  <a:lnTo>
                    <a:pt x="4135132" y="1867128"/>
                  </a:lnTo>
                  <a:lnTo>
                    <a:pt x="4094556" y="1846783"/>
                  </a:lnTo>
                  <a:lnTo>
                    <a:pt x="4053446" y="1827695"/>
                  </a:lnTo>
                  <a:lnTo>
                    <a:pt x="4011828" y="1809877"/>
                  </a:lnTo>
                  <a:lnTo>
                    <a:pt x="3969728" y="1793341"/>
                  </a:lnTo>
                  <a:lnTo>
                    <a:pt x="3927183" y="1778088"/>
                  </a:lnTo>
                  <a:lnTo>
                    <a:pt x="3896830" y="1768221"/>
                  </a:lnTo>
                  <a:lnTo>
                    <a:pt x="3897122" y="1766760"/>
                  </a:lnTo>
                  <a:lnTo>
                    <a:pt x="3904526" y="1722221"/>
                  </a:lnTo>
                  <a:lnTo>
                    <a:pt x="3910596" y="1677466"/>
                  </a:lnTo>
                  <a:lnTo>
                    <a:pt x="3915321" y="1632521"/>
                  </a:lnTo>
                  <a:lnTo>
                    <a:pt x="3918699" y="1587423"/>
                  </a:lnTo>
                  <a:lnTo>
                    <a:pt x="3920718" y="1542199"/>
                  </a:lnTo>
                  <a:lnTo>
                    <a:pt x="3921366" y="1496872"/>
                  </a:lnTo>
                  <a:lnTo>
                    <a:pt x="3920655" y="1451495"/>
                  </a:lnTo>
                  <a:lnTo>
                    <a:pt x="3918559" y="1406093"/>
                  </a:lnTo>
                  <a:lnTo>
                    <a:pt x="3915079" y="1360690"/>
                  </a:lnTo>
                  <a:lnTo>
                    <a:pt x="3910203" y="1315326"/>
                  </a:lnTo>
                  <a:lnTo>
                    <a:pt x="3903929" y="1270025"/>
                  </a:lnTo>
                  <a:lnTo>
                    <a:pt x="3896245" y="1224826"/>
                  </a:lnTo>
                  <a:lnTo>
                    <a:pt x="3887139" y="1179766"/>
                  </a:lnTo>
                  <a:lnTo>
                    <a:pt x="3876611" y="1134859"/>
                  </a:lnTo>
                  <a:lnTo>
                    <a:pt x="3864660" y="1090155"/>
                  </a:lnTo>
                  <a:lnTo>
                    <a:pt x="3851275" y="1045679"/>
                  </a:lnTo>
                  <a:lnTo>
                    <a:pt x="3836441" y="1001471"/>
                  </a:lnTo>
                  <a:lnTo>
                    <a:pt x="3820147" y="957541"/>
                  </a:lnTo>
                  <a:lnTo>
                    <a:pt x="3802392" y="913942"/>
                  </a:lnTo>
                  <a:lnTo>
                    <a:pt x="3783177" y="870712"/>
                  </a:lnTo>
                  <a:lnTo>
                    <a:pt x="3762489" y="827862"/>
                  </a:lnTo>
                  <a:lnTo>
                    <a:pt x="3740315" y="785431"/>
                  </a:lnTo>
                  <a:lnTo>
                    <a:pt x="3716655" y="743458"/>
                  </a:lnTo>
                  <a:lnTo>
                    <a:pt x="3691509" y="701954"/>
                  </a:lnTo>
                  <a:lnTo>
                    <a:pt x="3665042" y="661276"/>
                  </a:lnTo>
                  <a:lnTo>
                    <a:pt x="3637496" y="621741"/>
                  </a:lnTo>
                  <a:lnTo>
                    <a:pt x="3608895" y="583349"/>
                  </a:lnTo>
                  <a:lnTo>
                    <a:pt x="3579266" y="546100"/>
                  </a:lnTo>
                  <a:lnTo>
                    <a:pt x="3548646" y="510006"/>
                  </a:lnTo>
                  <a:lnTo>
                    <a:pt x="3517074" y="475094"/>
                  </a:lnTo>
                  <a:lnTo>
                    <a:pt x="3484575" y="441350"/>
                  </a:lnTo>
                  <a:lnTo>
                    <a:pt x="3451187" y="408787"/>
                  </a:lnTo>
                  <a:lnTo>
                    <a:pt x="3416922" y="377405"/>
                  </a:lnTo>
                  <a:lnTo>
                    <a:pt x="3381845" y="347230"/>
                  </a:lnTo>
                  <a:lnTo>
                    <a:pt x="3345954" y="318249"/>
                  </a:lnTo>
                  <a:lnTo>
                    <a:pt x="3309315" y="290487"/>
                  </a:lnTo>
                  <a:lnTo>
                    <a:pt x="3271926" y="263944"/>
                  </a:lnTo>
                  <a:lnTo>
                    <a:pt x="3233839" y="238620"/>
                  </a:lnTo>
                  <a:lnTo>
                    <a:pt x="3195091" y="214528"/>
                  </a:lnTo>
                  <a:lnTo>
                    <a:pt x="3155696" y="191668"/>
                  </a:lnTo>
                  <a:lnTo>
                    <a:pt x="3115703" y="170065"/>
                  </a:lnTo>
                  <a:lnTo>
                    <a:pt x="3075140" y="149720"/>
                  </a:lnTo>
                  <a:lnTo>
                    <a:pt x="3034030" y="130632"/>
                  </a:lnTo>
                  <a:lnTo>
                    <a:pt x="2992399" y="112814"/>
                  </a:lnTo>
                  <a:lnTo>
                    <a:pt x="2950311" y="96278"/>
                  </a:lnTo>
                  <a:lnTo>
                    <a:pt x="2907766" y="81013"/>
                  </a:lnTo>
                  <a:lnTo>
                    <a:pt x="2864815" y="67056"/>
                  </a:lnTo>
                  <a:lnTo>
                    <a:pt x="2821482" y="54381"/>
                  </a:lnTo>
                  <a:lnTo>
                    <a:pt x="2777794" y="43014"/>
                  </a:lnTo>
                  <a:lnTo>
                    <a:pt x="2733789" y="32969"/>
                  </a:lnTo>
                  <a:lnTo>
                    <a:pt x="2689504" y="24244"/>
                  </a:lnTo>
                  <a:lnTo>
                    <a:pt x="2644965" y="16840"/>
                  </a:lnTo>
                  <a:lnTo>
                    <a:pt x="2600210" y="10769"/>
                  </a:lnTo>
                  <a:lnTo>
                    <a:pt x="2555265" y="6045"/>
                  </a:lnTo>
                  <a:lnTo>
                    <a:pt x="2510167" y="2679"/>
                  </a:lnTo>
                  <a:lnTo>
                    <a:pt x="2464943" y="660"/>
                  </a:lnTo>
                  <a:lnTo>
                    <a:pt x="2419616" y="0"/>
                  </a:lnTo>
                  <a:lnTo>
                    <a:pt x="2374239" y="723"/>
                  </a:lnTo>
                  <a:lnTo>
                    <a:pt x="2328837" y="2819"/>
                  </a:lnTo>
                  <a:lnTo>
                    <a:pt x="2283434" y="6299"/>
                  </a:lnTo>
                  <a:lnTo>
                    <a:pt x="2238070" y="11188"/>
                  </a:lnTo>
                  <a:lnTo>
                    <a:pt x="2192769" y="17462"/>
                  </a:lnTo>
                  <a:lnTo>
                    <a:pt x="2147570" y="25146"/>
                  </a:lnTo>
                  <a:lnTo>
                    <a:pt x="2102510" y="34251"/>
                  </a:lnTo>
                  <a:lnTo>
                    <a:pt x="2057603" y="44780"/>
                  </a:lnTo>
                  <a:lnTo>
                    <a:pt x="2012899" y="56730"/>
                  </a:lnTo>
                  <a:lnTo>
                    <a:pt x="1968423" y="70129"/>
                  </a:lnTo>
                  <a:lnTo>
                    <a:pt x="1924215" y="84963"/>
                  </a:lnTo>
                  <a:lnTo>
                    <a:pt x="1880285" y="101257"/>
                  </a:lnTo>
                  <a:lnTo>
                    <a:pt x="1836686" y="118999"/>
                  </a:lnTo>
                  <a:lnTo>
                    <a:pt x="1793455" y="138214"/>
                  </a:lnTo>
                  <a:lnTo>
                    <a:pt x="1750606" y="158915"/>
                  </a:lnTo>
                  <a:lnTo>
                    <a:pt x="1708175" y="181089"/>
                  </a:lnTo>
                  <a:lnTo>
                    <a:pt x="1666201" y="204749"/>
                  </a:lnTo>
                  <a:lnTo>
                    <a:pt x="1624711" y="229895"/>
                  </a:lnTo>
                  <a:lnTo>
                    <a:pt x="1584032" y="256362"/>
                  </a:lnTo>
                  <a:lnTo>
                    <a:pt x="1544497" y="283895"/>
                  </a:lnTo>
                  <a:lnTo>
                    <a:pt x="1506105" y="312496"/>
                  </a:lnTo>
                  <a:lnTo>
                    <a:pt x="1468869" y="342112"/>
                  </a:lnTo>
                  <a:lnTo>
                    <a:pt x="1432788" y="372719"/>
                  </a:lnTo>
                  <a:lnTo>
                    <a:pt x="1397876" y="404291"/>
                  </a:lnTo>
                  <a:lnTo>
                    <a:pt x="1364132" y="436778"/>
                  </a:lnTo>
                  <a:lnTo>
                    <a:pt x="1331569" y="470166"/>
                  </a:lnTo>
                  <a:lnTo>
                    <a:pt x="1300200" y="504418"/>
                  </a:lnTo>
                  <a:lnTo>
                    <a:pt x="1270025" y="539508"/>
                  </a:lnTo>
                  <a:lnTo>
                    <a:pt x="1241044" y="575386"/>
                  </a:lnTo>
                  <a:lnTo>
                    <a:pt x="1213281" y="612025"/>
                  </a:lnTo>
                  <a:lnTo>
                    <a:pt x="1186738" y="649401"/>
                  </a:lnTo>
                  <a:lnTo>
                    <a:pt x="1161415" y="687489"/>
                  </a:lnTo>
                  <a:lnTo>
                    <a:pt x="1137323" y="726236"/>
                  </a:lnTo>
                  <a:lnTo>
                    <a:pt x="1114475" y="765619"/>
                  </a:lnTo>
                  <a:lnTo>
                    <a:pt x="1092873" y="805611"/>
                  </a:lnTo>
                  <a:lnTo>
                    <a:pt x="1072527" y="846188"/>
                  </a:lnTo>
                  <a:lnTo>
                    <a:pt x="1053439" y="887285"/>
                  </a:lnTo>
                  <a:lnTo>
                    <a:pt x="1035621" y="928903"/>
                  </a:lnTo>
                  <a:lnTo>
                    <a:pt x="1019073" y="971003"/>
                  </a:lnTo>
                  <a:lnTo>
                    <a:pt x="1003808" y="1013548"/>
                  </a:lnTo>
                  <a:lnTo>
                    <a:pt x="989850" y="1056500"/>
                  </a:lnTo>
                  <a:lnTo>
                    <a:pt x="977176" y="1099832"/>
                  </a:lnTo>
                  <a:lnTo>
                    <a:pt x="965809" y="1143520"/>
                  </a:lnTo>
                  <a:lnTo>
                    <a:pt x="955763" y="1187513"/>
                  </a:lnTo>
                  <a:lnTo>
                    <a:pt x="947026" y="1231798"/>
                  </a:lnTo>
                  <a:lnTo>
                    <a:pt x="939622" y="1276337"/>
                  </a:lnTo>
                  <a:lnTo>
                    <a:pt x="933551" y="1321104"/>
                  </a:lnTo>
                  <a:lnTo>
                    <a:pt x="928827" y="1366050"/>
                  </a:lnTo>
                  <a:lnTo>
                    <a:pt x="925449" y="1411147"/>
                  </a:lnTo>
                  <a:lnTo>
                    <a:pt x="923429" y="1456372"/>
                  </a:lnTo>
                  <a:lnTo>
                    <a:pt x="922782" y="1501698"/>
                  </a:lnTo>
                  <a:lnTo>
                    <a:pt x="923493" y="1547075"/>
                  </a:lnTo>
                  <a:lnTo>
                    <a:pt x="925588" y="1592491"/>
                  </a:lnTo>
                  <a:lnTo>
                    <a:pt x="929068" y="1637893"/>
                  </a:lnTo>
                  <a:lnTo>
                    <a:pt x="933945" y="1683258"/>
                  </a:lnTo>
                  <a:lnTo>
                    <a:pt x="940219" y="1728558"/>
                  </a:lnTo>
                  <a:lnTo>
                    <a:pt x="946797" y="1767293"/>
                  </a:lnTo>
                  <a:lnTo>
                    <a:pt x="913917" y="1780667"/>
                  </a:lnTo>
                  <a:lnTo>
                    <a:pt x="870673" y="1799882"/>
                  </a:lnTo>
                  <a:lnTo>
                    <a:pt x="827824" y="1820583"/>
                  </a:lnTo>
                  <a:lnTo>
                    <a:pt x="785393" y="1842757"/>
                  </a:lnTo>
                  <a:lnTo>
                    <a:pt x="743419" y="1866417"/>
                  </a:lnTo>
                  <a:lnTo>
                    <a:pt x="701929" y="1891563"/>
                  </a:lnTo>
                  <a:lnTo>
                    <a:pt x="661250" y="1918030"/>
                  </a:lnTo>
                  <a:lnTo>
                    <a:pt x="621715" y="1945563"/>
                  </a:lnTo>
                  <a:lnTo>
                    <a:pt x="583323" y="1974164"/>
                  </a:lnTo>
                  <a:lnTo>
                    <a:pt x="546087" y="2003780"/>
                  </a:lnTo>
                  <a:lnTo>
                    <a:pt x="510006" y="2034387"/>
                  </a:lnTo>
                  <a:lnTo>
                    <a:pt x="475094" y="2065959"/>
                  </a:lnTo>
                  <a:lnTo>
                    <a:pt x="441350" y="2098459"/>
                  </a:lnTo>
                  <a:lnTo>
                    <a:pt x="408787" y="2131847"/>
                  </a:lnTo>
                  <a:lnTo>
                    <a:pt x="377418" y="2166099"/>
                  </a:lnTo>
                  <a:lnTo>
                    <a:pt x="347243" y="2201176"/>
                  </a:lnTo>
                  <a:lnTo>
                    <a:pt x="318262" y="2237067"/>
                  </a:lnTo>
                  <a:lnTo>
                    <a:pt x="290499" y="2273706"/>
                  </a:lnTo>
                  <a:lnTo>
                    <a:pt x="263956" y="2311095"/>
                  </a:lnTo>
                  <a:lnTo>
                    <a:pt x="238633" y="2349169"/>
                  </a:lnTo>
                  <a:lnTo>
                    <a:pt x="214541" y="2387930"/>
                  </a:lnTo>
                  <a:lnTo>
                    <a:pt x="191693" y="2427313"/>
                  </a:lnTo>
                  <a:lnTo>
                    <a:pt x="170091" y="2467318"/>
                  </a:lnTo>
                  <a:lnTo>
                    <a:pt x="149745" y="2507881"/>
                  </a:lnTo>
                  <a:lnTo>
                    <a:pt x="130657" y="2548991"/>
                  </a:lnTo>
                  <a:lnTo>
                    <a:pt x="112839" y="2590609"/>
                  </a:lnTo>
                  <a:lnTo>
                    <a:pt x="96291" y="2632710"/>
                  </a:lnTo>
                  <a:lnTo>
                    <a:pt x="81026" y="2675255"/>
                  </a:lnTo>
                  <a:lnTo>
                    <a:pt x="67068" y="2718206"/>
                  </a:lnTo>
                  <a:lnTo>
                    <a:pt x="54394" y="2761551"/>
                  </a:lnTo>
                  <a:lnTo>
                    <a:pt x="43027" y="2805226"/>
                  </a:lnTo>
                  <a:lnTo>
                    <a:pt x="32981" y="2849232"/>
                  </a:lnTo>
                  <a:lnTo>
                    <a:pt x="24244" y="2893517"/>
                  </a:lnTo>
                  <a:lnTo>
                    <a:pt x="16840" y="2938056"/>
                  </a:lnTo>
                  <a:lnTo>
                    <a:pt x="10769" y="2982823"/>
                  </a:lnTo>
                  <a:lnTo>
                    <a:pt x="6045" y="3027769"/>
                  </a:lnTo>
                  <a:lnTo>
                    <a:pt x="2667" y="3072879"/>
                  </a:lnTo>
                  <a:lnTo>
                    <a:pt x="647" y="3118104"/>
                  </a:lnTo>
                  <a:lnTo>
                    <a:pt x="0" y="3163417"/>
                  </a:lnTo>
                  <a:lnTo>
                    <a:pt x="711" y="3208807"/>
                  </a:lnTo>
                  <a:lnTo>
                    <a:pt x="2806" y="3254210"/>
                  </a:lnTo>
                  <a:lnTo>
                    <a:pt x="6286" y="3299612"/>
                  </a:lnTo>
                  <a:lnTo>
                    <a:pt x="11163" y="3344989"/>
                  </a:lnTo>
                  <a:lnTo>
                    <a:pt x="17437" y="3390290"/>
                  </a:lnTo>
                  <a:lnTo>
                    <a:pt x="25120" y="3435489"/>
                  </a:lnTo>
                  <a:lnTo>
                    <a:pt x="34226" y="3480549"/>
                  </a:lnTo>
                  <a:lnTo>
                    <a:pt x="44754" y="3525456"/>
                  </a:lnTo>
                  <a:lnTo>
                    <a:pt x="56705" y="3570160"/>
                  </a:lnTo>
                  <a:lnTo>
                    <a:pt x="70091" y="3614636"/>
                  </a:lnTo>
                  <a:lnTo>
                    <a:pt x="84924" y="3658857"/>
                  </a:lnTo>
                  <a:lnTo>
                    <a:pt x="101219" y="3702774"/>
                  </a:lnTo>
                  <a:lnTo>
                    <a:pt x="118973" y="3746373"/>
                  </a:lnTo>
                  <a:lnTo>
                    <a:pt x="138188" y="3789616"/>
                  </a:lnTo>
                  <a:lnTo>
                    <a:pt x="158877" y="3832466"/>
                  </a:lnTo>
                  <a:lnTo>
                    <a:pt x="181051" y="3874897"/>
                  </a:lnTo>
                  <a:lnTo>
                    <a:pt x="204711" y="3916870"/>
                  </a:lnTo>
                  <a:lnTo>
                    <a:pt x="229870" y="3958361"/>
                  </a:lnTo>
                  <a:lnTo>
                    <a:pt x="256324" y="3999039"/>
                  </a:lnTo>
                  <a:lnTo>
                    <a:pt x="283870" y="4038574"/>
                  </a:lnTo>
                  <a:lnTo>
                    <a:pt x="312470" y="4076966"/>
                  </a:lnTo>
                  <a:lnTo>
                    <a:pt x="342099" y="4114215"/>
                  </a:lnTo>
                  <a:lnTo>
                    <a:pt x="372719" y="4150296"/>
                  </a:lnTo>
                  <a:lnTo>
                    <a:pt x="404291" y="4185208"/>
                  </a:lnTo>
                  <a:lnTo>
                    <a:pt x="436791" y="4218952"/>
                  </a:lnTo>
                  <a:lnTo>
                    <a:pt x="470179" y="4251515"/>
                  </a:lnTo>
                  <a:lnTo>
                    <a:pt x="504444" y="4282884"/>
                  </a:lnTo>
                  <a:lnTo>
                    <a:pt x="539521" y="4313059"/>
                  </a:lnTo>
                  <a:lnTo>
                    <a:pt x="575411" y="4342028"/>
                  </a:lnTo>
                  <a:lnTo>
                    <a:pt x="612051" y="4369803"/>
                  </a:lnTo>
                  <a:lnTo>
                    <a:pt x="649439" y="4396346"/>
                  </a:lnTo>
                  <a:lnTo>
                    <a:pt x="687527" y="4421670"/>
                  </a:lnTo>
                  <a:lnTo>
                    <a:pt x="726274" y="4445749"/>
                  </a:lnTo>
                  <a:lnTo>
                    <a:pt x="765670" y="4468596"/>
                  </a:lnTo>
                  <a:lnTo>
                    <a:pt x="805662" y="4490199"/>
                  </a:lnTo>
                  <a:lnTo>
                    <a:pt x="846226" y="4510557"/>
                  </a:lnTo>
                  <a:lnTo>
                    <a:pt x="887336" y="4529633"/>
                  </a:lnTo>
                  <a:lnTo>
                    <a:pt x="928966" y="4547451"/>
                  </a:lnTo>
                  <a:lnTo>
                    <a:pt x="971054" y="4563999"/>
                  </a:lnTo>
                  <a:lnTo>
                    <a:pt x="1013599" y="4579251"/>
                  </a:lnTo>
                  <a:lnTo>
                    <a:pt x="1056551" y="4593221"/>
                  </a:lnTo>
                  <a:lnTo>
                    <a:pt x="1099883" y="4605883"/>
                  </a:lnTo>
                  <a:lnTo>
                    <a:pt x="1143571" y="4617250"/>
                  </a:lnTo>
                  <a:lnTo>
                    <a:pt x="1187577" y="4627296"/>
                  </a:lnTo>
                  <a:lnTo>
                    <a:pt x="1231861" y="4636033"/>
                  </a:lnTo>
                  <a:lnTo>
                    <a:pt x="1276400" y="4643437"/>
                  </a:lnTo>
                  <a:lnTo>
                    <a:pt x="1321155" y="4649495"/>
                  </a:lnTo>
                  <a:lnTo>
                    <a:pt x="1366100" y="4654220"/>
                  </a:lnTo>
                  <a:lnTo>
                    <a:pt x="1411198" y="4657598"/>
                  </a:lnTo>
                  <a:lnTo>
                    <a:pt x="1456423" y="4659617"/>
                  </a:lnTo>
                  <a:lnTo>
                    <a:pt x="1501749" y="4660265"/>
                  </a:lnTo>
                  <a:lnTo>
                    <a:pt x="1547126" y="4659554"/>
                  </a:lnTo>
                  <a:lnTo>
                    <a:pt x="1592529" y="4657458"/>
                  </a:lnTo>
                  <a:lnTo>
                    <a:pt x="1637931" y="4653978"/>
                  </a:lnTo>
                  <a:lnTo>
                    <a:pt x="1683296" y="4649101"/>
                  </a:lnTo>
                  <a:lnTo>
                    <a:pt x="1728597" y="4642828"/>
                  </a:lnTo>
                  <a:lnTo>
                    <a:pt x="1773796" y="4635131"/>
                  </a:lnTo>
                  <a:lnTo>
                    <a:pt x="1818855" y="4626038"/>
                  </a:lnTo>
                  <a:lnTo>
                    <a:pt x="1863763" y="4615510"/>
                  </a:lnTo>
                  <a:lnTo>
                    <a:pt x="1908467" y="4603559"/>
                  </a:lnTo>
                  <a:lnTo>
                    <a:pt x="1952942" y="4590173"/>
                  </a:lnTo>
                  <a:lnTo>
                    <a:pt x="1997151" y="4575340"/>
                  </a:lnTo>
                  <a:lnTo>
                    <a:pt x="2041080" y="4559046"/>
                  </a:lnTo>
                  <a:lnTo>
                    <a:pt x="2084679" y="4541304"/>
                  </a:lnTo>
                  <a:lnTo>
                    <a:pt x="2127910" y="4522089"/>
                  </a:lnTo>
                  <a:lnTo>
                    <a:pt x="2170760" y="4501400"/>
                  </a:lnTo>
                  <a:lnTo>
                    <a:pt x="2213191" y="4479226"/>
                  </a:lnTo>
                  <a:lnTo>
                    <a:pt x="2255164" y="4455566"/>
                  </a:lnTo>
                  <a:lnTo>
                    <a:pt x="2296668" y="4430407"/>
                  </a:lnTo>
                  <a:lnTo>
                    <a:pt x="2337333" y="4403953"/>
                  </a:lnTo>
                  <a:lnTo>
                    <a:pt x="2376868" y="4376407"/>
                  </a:lnTo>
                  <a:lnTo>
                    <a:pt x="2415260" y="4347807"/>
                  </a:lnTo>
                  <a:lnTo>
                    <a:pt x="2449372" y="4320667"/>
                  </a:lnTo>
                  <a:lnTo>
                    <a:pt x="2481605" y="4348391"/>
                  </a:lnTo>
                  <a:lnTo>
                    <a:pt x="2517495" y="4377372"/>
                  </a:lnTo>
                  <a:lnTo>
                    <a:pt x="2554135" y="4405134"/>
                  </a:lnTo>
                  <a:lnTo>
                    <a:pt x="2591524" y="4431677"/>
                  </a:lnTo>
                  <a:lnTo>
                    <a:pt x="2629611" y="4457001"/>
                  </a:lnTo>
                  <a:lnTo>
                    <a:pt x="2668359" y="4481093"/>
                  </a:lnTo>
                  <a:lnTo>
                    <a:pt x="2707754" y="4503940"/>
                  </a:lnTo>
                  <a:lnTo>
                    <a:pt x="2747746" y="4525543"/>
                  </a:lnTo>
                  <a:lnTo>
                    <a:pt x="2788310" y="4545889"/>
                  </a:lnTo>
                  <a:lnTo>
                    <a:pt x="2829420" y="4564977"/>
                  </a:lnTo>
                  <a:lnTo>
                    <a:pt x="2871051" y="4582795"/>
                  </a:lnTo>
                  <a:lnTo>
                    <a:pt x="2913138" y="4599343"/>
                  </a:lnTo>
                  <a:lnTo>
                    <a:pt x="2955683" y="4614596"/>
                  </a:lnTo>
                  <a:lnTo>
                    <a:pt x="2998635" y="4628566"/>
                  </a:lnTo>
                  <a:lnTo>
                    <a:pt x="3041967" y="4641240"/>
                  </a:lnTo>
                  <a:lnTo>
                    <a:pt x="3085655" y="4652607"/>
                  </a:lnTo>
                  <a:lnTo>
                    <a:pt x="3129661" y="4662652"/>
                  </a:lnTo>
                  <a:lnTo>
                    <a:pt x="3173946" y="4671377"/>
                  </a:lnTo>
                  <a:lnTo>
                    <a:pt x="3218484" y="4678781"/>
                  </a:lnTo>
                  <a:lnTo>
                    <a:pt x="3263239" y="4684852"/>
                  </a:lnTo>
                  <a:lnTo>
                    <a:pt x="3308185" y="4689576"/>
                  </a:lnTo>
                  <a:lnTo>
                    <a:pt x="3353282" y="4692955"/>
                  </a:lnTo>
                  <a:lnTo>
                    <a:pt x="3398507" y="4694974"/>
                  </a:lnTo>
                  <a:lnTo>
                    <a:pt x="3443833" y="4695634"/>
                  </a:lnTo>
                  <a:lnTo>
                    <a:pt x="3489210" y="4694910"/>
                  </a:lnTo>
                  <a:lnTo>
                    <a:pt x="3534613" y="4692815"/>
                  </a:lnTo>
                  <a:lnTo>
                    <a:pt x="3580015" y="4689335"/>
                  </a:lnTo>
                  <a:lnTo>
                    <a:pt x="3625380" y="4684458"/>
                  </a:lnTo>
                  <a:lnTo>
                    <a:pt x="3670681" y="4678184"/>
                  </a:lnTo>
                  <a:lnTo>
                    <a:pt x="3715880" y="4670501"/>
                  </a:lnTo>
                  <a:lnTo>
                    <a:pt x="3760940" y="4661395"/>
                  </a:lnTo>
                  <a:lnTo>
                    <a:pt x="3805847" y="4650879"/>
                  </a:lnTo>
                  <a:lnTo>
                    <a:pt x="3850551" y="4638929"/>
                  </a:lnTo>
                  <a:lnTo>
                    <a:pt x="3895026" y="4625530"/>
                  </a:lnTo>
                  <a:lnTo>
                    <a:pt x="3939235" y="4610697"/>
                  </a:lnTo>
                  <a:lnTo>
                    <a:pt x="3983164" y="4594415"/>
                  </a:lnTo>
                  <a:lnTo>
                    <a:pt x="4026763" y="4576661"/>
                  </a:lnTo>
                  <a:lnTo>
                    <a:pt x="4069994" y="4557446"/>
                  </a:lnTo>
                  <a:lnTo>
                    <a:pt x="4112844" y="4536770"/>
                  </a:lnTo>
                  <a:lnTo>
                    <a:pt x="4155275" y="4514596"/>
                  </a:lnTo>
                  <a:lnTo>
                    <a:pt x="4197248" y="4490936"/>
                  </a:lnTo>
                  <a:lnTo>
                    <a:pt x="4238752" y="4465777"/>
                  </a:lnTo>
                  <a:lnTo>
                    <a:pt x="4279430" y="4439323"/>
                  </a:lnTo>
                  <a:lnTo>
                    <a:pt x="4318965" y="4411777"/>
                  </a:lnTo>
                  <a:lnTo>
                    <a:pt x="4357357" y="4383189"/>
                  </a:lnTo>
                  <a:lnTo>
                    <a:pt x="4394606" y="4353560"/>
                  </a:lnTo>
                  <a:lnTo>
                    <a:pt x="4430700" y="4322953"/>
                  </a:lnTo>
                  <a:lnTo>
                    <a:pt x="4465612" y="4291381"/>
                  </a:lnTo>
                  <a:lnTo>
                    <a:pt x="4499356" y="4258881"/>
                  </a:lnTo>
                  <a:lnTo>
                    <a:pt x="4531919" y="4225493"/>
                  </a:lnTo>
                  <a:lnTo>
                    <a:pt x="4563300" y="4191241"/>
                  </a:lnTo>
                  <a:lnTo>
                    <a:pt x="4593475" y="4156164"/>
                  </a:lnTo>
                  <a:lnTo>
                    <a:pt x="4622457" y="4120273"/>
                  </a:lnTo>
                  <a:lnTo>
                    <a:pt x="4650219" y="4083634"/>
                  </a:lnTo>
                  <a:lnTo>
                    <a:pt x="4676775" y="4046245"/>
                  </a:lnTo>
                  <a:lnTo>
                    <a:pt x="4702099" y="4008170"/>
                  </a:lnTo>
                  <a:lnTo>
                    <a:pt x="4726190" y="3969423"/>
                  </a:lnTo>
                  <a:lnTo>
                    <a:pt x="4749038" y="3930027"/>
                  </a:lnTo>
                  <a:lnTo>
                    <a:pt x="4770640" y="3890035"/>
                  </a:lnTo>
                  <a:lnTo>
                    <a:pt x="4790986" y="3849459"/>
                  </a:lnTo>
                  <a:lnTo>
                    <a:pt x="4810074" y="3808361"/>
                  </a:lnTo>
                  <a:lnTo>
                    <a:pt x="4827892" y="3766731"/>
                  </a:lnTo>
                  <a:lnTo>
                    <a:pt x="4844440" y="3724643"/>
                  </a:lnTo>
                  <a:lnTo>
                    <a:pt x="4859706" y="3682098"/>
                  </a:lnTo>
                  <a:lnTo>
                    <a:pt x="4873663" y="3639147"/>
                  </a:lnTo>
                  <a:lnTo>
                    <a:pt x="4886337" y="3595814"/>
                  </a:lnTo>
                  <a:lnTo>
                    <a:pt x="4897704" y="3552126"/>
                  </a:lnTo>
                  <a:lnTo>
                    <a:pt x="4907750" y="3508121"/>
                  </a:lnTo>
                  <a:lnTo>
                    <a:pt x="4916487" y="3463836"/>
                  </a:lnTo>
                  <a:lnTo>
                    <a:pt x="4923891" y="3419297"/>
                  </a:lnTo>
                  <a:lnTo>
                    <a:pt x="4929962" y="3374542"/>
                  </a:lnTo>
                  <a:lnTo>
                    <a:pt x="4934686" y="3329597"/>
                  </a:lnTo>
                  <a:lnTo>
                    <a:pt x="4938065" y="3284486"/>
                  </a:lnTo>
                  <a:lnTo>
                    <a:pt x="4940084" y="3239262"/>
                  </a:lnTo>
                  <a:lnTo>
                    <a:pt x="4940732" y="3193935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6" y="355091"/>
              <a:ext cx="393192" cy="2849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913" y="218643"/>
            <a:ext cx="7651115" cy="861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60" dirty="0"/>
              <a:t> </a:t>
            </a:r>
            <a:r>
              <a:rPr spc="-5" dirty="0"/>
              <a:t>vision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0" i="1" spc="-5" dirty="0">
                <a:latin typeface="Arial"/>
                <a:cs typeface="Arial"/>
              </a:rPr>
              <a:t>Accessible,</a:t>
            </a:r>
            <a:r>
              <a:rPr sz="2200" b="0" i="1" spc="-1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continuous</a:t>
            </a:r>
            <a:r>
              <a:rPr sz="2200" b="0" i="1" spc="2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cell</a:t>
            </a:r>
            <a:r>
              <a:rPr sz="2200" b="0" i="1" spc="1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monitoring</a:t>
            </a:r>
            <a:r>
              <a:rPr sz="2200" b="0" i="1" spc="4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and</a:t>
            </a:r>
            <a:r>
              <a:rPr sz="2200" b="0" i="1" spc="2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functional</a:t>
            </a:r>
            <a:r>
              <a:rPr sz="2200" b="0" i="1" spc="2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analysis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594" y="2316689"/>
            <a:ext cx="2538095" cy="101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2000" i="1" dirty="0">
                <a:solidFill>
                  <a:srgbClr val="0095AA"/>
                </a:solidFill>
                <a:latin typeface="Arial"/>
                <a:cs typeface="Arial"/>
              </a:rPr>
              <a:t>Affordable label-free, </a:t>
            </a:r>
            <a:r>
              <a:rPr sz="2000" i="1" spc="5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95AA"/>
                </a:solidFill>
                <a:latin typeface="Arial"/>
                <a:cs typeface="Arial"/>
              </a:rPr>
              <a:t>long-term,</a:t>
            </a:r>
            <a:r>
              <a:rPr sz="2000" i="1" spc="-125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95AA"/>
                </a:solidFill>
                <a:latin typeface="Arial"/>
                <a:cs typeface="Arial"/>
              </a:rPr>
              <a:t>quantitative </a:t>
            </a:r>
            <a:r>
              <a:rPr sz="2000" i="1" spc="-540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95AA"/>
                </a:solidFill>
                <a:latin typeface="Arial"/>
                <a:cs typeface="Arial"/>
              </a:rPr>
              <a:t>microscopy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2326" y="4773548"/>
            <a:ext cx="164846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071623"/>
                </a:solidFill>
                <a:latin typeface="Arial"/>
                <a:cs typeface="Arial"/>
              </a:rPr>
              <a:t>AI</a:t>
            </a:r>
            <a:r>
              <a:rPr sz="1500" b="1" spc="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71623"/>
                </a:solidFill>
                <a:latin typeface="Arial"/>
                <a:cs typeface="Arial"/>
              </a:rPr>
              <a:t>Image</a:t>
            </a:r>
            <a:r>
              <a:rPr sz="15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71623"/>
                </a:solidFill>
                <a:latin typeface="Arial"/>
                <a:cs typeface="Arial"/>
              </a:rPr>
              <a:t>Analysis </a:t>
            </a:r>
            <a:r>
              <a:rPr sz="1500" b="1" spc="-40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Requiring less </a:t>
            </a: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human </a:t>
            </a:r>
            <a:r>
              <a:rPr sz="12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interference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9873" y="4773548"/>
            <a:ext cx="121983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71623"/>
                </a:solidFill>
                <a:latin typeface="Arial"/>
                <a:cs typeface="Arial"/>
              </a:rPr>
              <a:t>Cloud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Cheap</a:t>
            </a:r>
            <a:r>
              <a:rPr sz="1200" spc="-7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computing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power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5203" y="2277871"/>
            <a:ext cx="19977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912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71623"/>
                </a:solidFill>
                <a:latin typeface="Arial"/>
                <a:cs typeface="Arial"/>
              </a:rPr>
              <a:t>Next-gen </a:t>
            </a:r>
            <a:r>
              <a:rPr sz="1500" b="1" spc="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71623"/>
                </a:solidFill>
                <a:latin typeface="Arial"/>
                <a:cs typeface="Arial"/>
              </a:rPr>
              <a:t>microscope</a:t>
            </a:r>
            <a:r>
              <a:rPr sz="1500" b="1" spc="-5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71623"/>
                </a:solidFill>
                <a:latin typeface="Arial"/>
                <a:cs typeface="Arial"/>
              </a:rPr>
              <a:t>hardware </a:t>
            </a:r>
            <a:r>
              <a:rPr sz="1500" b="1" spc="-40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10x lower in</a:t>
            </a:r>
            <a:r>
              <a:rPr sz="12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size</a:t>
            </a:r>
            <a:r>
              <a:rPr sz="12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and</a:t>
            </a:r>
            <a:r>
              <a:rPr sz="12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weight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32785" y="1326828"/>
            <a:ext cx="5637530" cy="4752975"/>
            <a:chOff x="3232785" y="1326828"/>
            <a:chExt cx="5637530" cy="47529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1948" y="1326828"/>
              <a:ext cx="4997885" cy="47527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42310" y="3205734"/>
              <a:ext cx="3187065" cy="690880"/>
            </a:xfrm>
            <a:custGeom>
              <a:avLst/>
              <a:gdLst/>
              <a:ahLst/>
              <a:cxnLst/>
              <a:rect l="l" t="t" r="r" b="b"/>
              <a:pathLst>
                <a:path w="3187065" h="690879">
                  <a:moveTo>
                    <a:pt x="0" y="0"/>
                  </a:moveTo>
                  <a:lnTo>
                    <a:pt x="3186938" y="690371"/>
                  </a:lnTo>
                </a:path>
              </a:pathLst>
            </a:custGeom>
            <a:ln w="19049">
              <a:solidFill>
                <a:srgbClr val="071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56" y="418190"/>
            <a:ext cx="322729" cy="22798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5746" y="250647"/>
            <a:ext cx="425005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ts val="3600"/>
              </a:lnSpc>
              <a:spcBef>
                <a:spcPts val="100"/>
              </a:spcBef>
            </a:pPr>
            <a:r>
              <a:rPr sz="3000" spc="-5" dirty="0"/>
              <a:t>Omni</a:t>
            </a:r>
            <a:r>
              <a:rPr sz="3000" spc="-10" dirty="0"/>
              <a:t> </a:t>
            </a:r>
            <a:r>
              <a:rPr sz="3000" dirty="0"/>
              <a:t>full</a:t>
            </a:r>
            <a:r>
              <a:rPr sz="3000" spc="-10" dirty="0"/>
              <a:t> </a:t>
            </a:r>
            <a:r>
              <a:rPr sz="3000" spc="-5" dirty="0"/>
              <a:t>plate</a:t>
            </a:r>
            <a:r>
              <a:rPr sz="3000" spc="-20" dirty="0"/>
              <a:t> </a:t>
            </a:r>
            <a:r>
              <a:rPr sz="3000" dirty="0"/>
              <a:t>scanner</a:t>
            </a:r>
            <a:endParaRPr sz="3000"/>
          </a:p>
          <a:p>
            <a:pPr marL="12700">
              <a:lnSpc>
                <a:spcPts val="2640"/>
              </a:lnSpc>
            </a:pPr>
            <a:r>
              <a:rPr sz="2200" b="0" i="1" spc="-5" dirty="0">
                <a:latin typeface="Arial"/>
                <a:cs typeface="Arial"/>
              </a:rPr>
              <a:t>On demand,</a:t>
            </a:r>
            <a:r>
              <a:rPr sz="2200" b="0" i="1" spc="15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in</a:t>
            </a:r>
            <a:r>
              <a:rPr sz="2200" b="0" i="1" spc="-1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incubator</a:t>
            </a:r>
            <a:r>
              <a:rPr sz="2200" b="0" i="1" spc="-10" dirty="0">
                <a:latin typeface="Arial"/>
                <a:cs typeface="Arial"/>
              </a:rPr>
              <a:t> </a:t>
            </a:r>
            <a:r>
              <a:rPr sz="2200" b="0" i="1" spc="-5" dirty="0">
                <a:latin typeface="Arial"/>
                <a:cs typeface="Arial"/>
              </a:rPr>
              <a:t>imaging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8740" y="1636776"/>
            <a:ext cx="1703832" cy="1161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3" y="1655082"/>
            <a:ext cx="1734307" cy="10834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20681" y="2759455"/>
            <a:ext cx="586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171717"/>
                </a:solidFill>
                <a:latin typeface="Microsoft Sans Serif"/>
                <a:cs typeface="Microsoft Sans Serif"/>
              </a:rPr>
              <a:t>Time</a:t>
            </a:r>
            <a:r>
              <a:rPr sz="1200" spc="-60" dirty="0">
                <a:solidFill>
                  <a:srgbClr val="17171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Microsoft Sans Serif"/>
                <a:cs typeface="Microsoft Sans Serif"/>
              </a:rPr>
              <a:t>(h)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6266" y="1640281"/>
            <a:ext cx="196215" cy="1071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171717"/>
                </a:solidFill>
                <a:latin typeface="Microsoft Sans Serif"/>
                <a:cs typeface="Microsoft Sans Serif"/>
              </a:rPr>
              <a:t>Confluence</a:t>
            </a:r>
            <a:r>
              <a:rPr sz="1200" spc="-65" dirty="0">
                <a:solidFill>
                  <a:srgbClr val="17171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Microsoft Sans Serif"/>
                <a:cs typeface="Microsoft Sans Serif"/>
              </a:rPr>
              <a:t>(%)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19" y="1623060"/>
            <a:ext cx="1885188" cy="12085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5492" y="5056758"/>
            <a:ext cx="2720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71623"/>
                </a:solidFill>
                <a:latin typeface="Arial"/>
                <a:cs typeface="Arial"/>
              </a:rPr>
              <a:t>Continuous</a:t>
            </a:r>
            <a:r>
              <a:rPr sz="1600" b="1" spc="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623"/>
                </a:solidFill>
                <a:latin typeface="Arial"/>
                <a:cs typeface="Arial"/>
              </a:rPr>
              <a:t>motion</a:t>
            </a:r>
            <a:r>
              <a:rPr sz="1600" b="1" spc="2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imaging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492" y="5285994"/>
            <a:ext cx="2611120" cy="787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80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Automated</a:t>
            </a:r>
            <a:r>
              <a:rPr sz="11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whole-plate</a:t>
            </a:r>
            <a:r>
              <a:rPr sz="11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imaging</a:t>
            </a:r>
            <a:endParaRPr sz="1100">
              <a:latin typeface="Microsoft Sans Serif"/>
              <a:cs typeface="Microsoft Sans Serif"/>
            </a:endParaRPr>
          </a:p>
          <a:p>
            <a:pPr marL="192405" indent="-180340">
              <a:lnSpc>
                <a:spcPct val="100000"/>
              </a:lnSpc>
              <a:spcBef>
                <a:spcPts val="175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Continuous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motion</a:t>
            </a:r>
            <a:r>
              <a:rPr sz="11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recording</a:t>
            </a:r>
            <a:endParaRPr sz="1100">
              <a:latin typeface="Microsoft Sans Serif"/>
              <a:cs typeface="Microsoft Sans Serif"/>
            </a:endParaRPr>
          </a:p>
          <a:p>
            <a:pPr marL="192405" indent="-180340">
              <a:lnSpc>
                <a:spcPct val="100000"/>
              </a:lnSpc>
              <a:spcBef>
                <a:spcPts val="180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9,000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images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per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scan (e.g.,</a:t>
            </a:r>
            <a:r>
              <a:rPr sz="1100" spc="-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hour)</a:t>
            </a:r>
            <a:endParaRPr sz="1100">
              <a:latin typeface="Microsoft Sans Serif"/>
              <a:cs typeface="Microsoft Sans Serif"/>
            </a:endParaRPr>
          </a:p>
          <a:p>
            <a:pPr marL="192405" indent="-180340">
              <a:lnSpc>
                <a:spcPct val="100000"/>
              </a:lnSpc>
              <a:spcBef>
                <a:spcPts val="180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Undisturbed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image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acquisition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(weeks)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8683" y="5083809"/>
            <a:ext cx="3240405" cy="636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614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Full </a:t>
            </a:r>
            <a:r>
              <a:rPr sz="1600" b="1" spc="5" dirty="0">
                <a:solidFill>
                  <a:srgbClr val="071623"/>
                </a:solidFill>
                <a:latin typeface="Arial"/>
                <a:cs typeface="Arial"/>
              </a:rPr>
              <a:t>well</a:t>
            </a:r>
            <a:r>
              <a:rPr sz="1600" b="1" spc="-3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readout</a:t>
            </a:r>
            <a:endParaRPr sz="1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5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Scans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entire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well</a:t>
            </a:r>
            <a:r>
              <a:rPr sz="1100" spc="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and</a:t>
            </a:r>
            <a:r>
              <a:rPr sz="11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instantly stitches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images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to</a:t>
            </a:r>
            <a:endParaRPr sz="1100">
              <a:latin typeface="Microsoft Sans Serif"/>
              <a:cs typeface="Microsoft Sans Serif"/>
            </a:endParaRPr>
          </a:p>
          <a:p>
            <a:pPr marL="192405">
              <a:lnSpc>
                <a:spcPct val="100000"/>
              </a:lnSpc>
              <a:spcBef>
                <a:spcPts val="185"/>
              </a:spcBef>
            </a:pP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give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a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 full</a:t>
            </a:r>
            <a:r>
              <a:rPr sz="11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well</a:t>
            </a:r>
            <a:r>
              <a:rPr sz="11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view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7333" y="5017134"/>
            <a:ext cx="2635885" cy="445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71623"/>
                </a:solidFill>
                <a:latin typeface="Arial"/>
                <a:cs typeface="Arial"/>
              </a:rPr>
              <a:t>CytoSMART</a:t>
            </a:r>
            <a:r>
              <a:rPr sz="1600" b="1" spc="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623"/>
                </a:solidFill>
                <a:latin typeface="Arial"/>
                <a:cs typeface="Arial"/>
              </a:rPr>
              <a:t>Omni</a:t>
            </a:r>
            <a:r>
              <a:rPr sz="1600" b="1" spc="-5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71623"/>
                </a:solidFill>
                <a:latin typeface="Arial"/>
                <a:cs typeface="Arial"/>
              </a:rPr>
              <a:t>AI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The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AI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image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analysis</a:t>
            </a:r>
            <a:r>
              <a:rPr sz="11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enables: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87333" y="5436819"/>
            <a:ext cx="3232785" cy="596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80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Automated</a:t>
            </a:r>
            <a:r>
              <a:rPr sz="11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stitching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of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9,000</a:t>
            </a:r>
            <a:r>
              <a:rPr sz="11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images/scan</a:t>
            </a:r>
            <a:endParaRPr sz="1100">
              <a:latin typeface="Microsoft Sans Serif"/>
              <a:cs typeface="Microsoft Sans Serif"/>
            </a:endParaRPr>
          </a:p>
          <a:p>
            <a:pPr marL="192405" indent="-180340">
              <a:lnSpc>
                <a:spcPct val="100000"/>
              </a:lnSpc>
              <a:spcBef>
                <a:spcPts val="180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Automated</a:t>
            </a:r>
            <a:r>
              <a:rPr sz="11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ROI</a:t>
            </a:r>
            <a:r>
              <a:rPr sz="11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detection</a:t>
            </a:r>
            <a:endParaRPr sz="1100">
              <a:latin typeface="Microsoft Sans Serif"/>
              <a:cs typeface="Microsoft Sans Serif"/>
            </a:endParaRPr>
          </a:p>
          <a:p>
            <a:pPr marL="192405" indent="-180340">
              <a:lnSpc>
                <a:spcPct val="100000"/>
              </a:lnSpc>
              <a:spcBef>
                <a:spcPts val="180"/>
              </a:spcBef>
              <a:buClr>
                <a:srgbClr val="F9911E"/>
              </a:buClr>
              <a:buFont typeface="Arial MT"/>
              <a:buChar char="•"/>
              <a:tabLst>
                <a:tab pos="192405" algn="l"/>
                <a:tab pos="193040" algn="l"/>
              </a:tabLst>
            </a:pP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Automated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detection</a:t>
            </a:r>
            <a:r>
              <a:rPr sz="1100" dirty="0">
                <a:solidFill>
                  <a:srgbClr val="071623"/>
                </a:solidFill>
                <a:latin typeface="Microsoft Sans Serif"/>
                <a:cs typeface="Microsoft Sans Serif"/>
              </a:rPr>
              <a:t> &amp;</a:t>
            </a:r>
            <a:r>
              <a:rPr sz="11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quantification </a:t>
            </a:r>
            <a:r>
              <a:rPr sz="11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within</a:t>
            </a:r>
            <a:r>
              <a:rPr sz="11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ROIs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0536" y="3624071"/>
            <a:ext cx="1424939" cy="13456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22482" y="3714259"/>
            <a:ext cx="1773163" cy="120249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3059" y="3624071"/>
            <a:ext cx="1371599" cy="13716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18388" y="3032760"/>
            <a:ext cx="10487025" cy="457200"/>
            <a:chOff x="818388" y="3032760"/>
            <a:chExt cx="10487025" cy="457200"/>
          </a:xfrm>
        </p:grpSpPr>
        <p:sp>
          <p:nvSpPr>
            <p:cNvPr id="19" name="object 19"/>
            <p:cNvSpPr/>
            <p:nvPr/>
          </p:nvSpPr>
          <p:spPr>
            <a:xfrm>
              <a:off x="818388" y="3032759"/>
              <a:ext cx="10487025" cy="457200"/>
            </a:xfrm>
            <a:custGeom>
              <a:avLst/>
              <a:gdLst/>
              <a:ahLst/>
              <a:cxnLst/>
              <a:rect l="l" t="t" r="r" b="b"/>
              <a:pathLst>
                <a:path w="10487025" h="457200">
                  <a:moveTo>
                    <a:pt x="2103120" y="228600"/>
                  </a:moveTo>
                  <a:lnTo>
                    <a:pt x="1967484" y="0"/>
                  </a:lnTo>
                  <a:lnTo>
                    <a:pt x="0" y="0"/>
                  </a:lnTo>
                  <a:lnTo>
                    <a:pt x="135597" y="228600"/>
                  </a:lnTo>
                  <a:lnTo>
                    <a:pt x="0" y="457200"/>
                  </a:lnTo>
                  <a:lnTo>
                    <a:pt x="1967484" y="457200"/>
                  </a:lnTo>
                  <a:lnTo>
                    <a:pt x="2103120" y="228600"/>
                  </a:lnTo>
                  <a:close/>
                </a:path>
                <a:path w="10487025" h="457200">
                  <a:moveTo>
                    <a:pt x="4201668" y="228600"/>
                  </a:moveTo>
                  <a:lnTo>
                    <a:pt x="4066032" y="0"/>
                  </a:lnTo>
                  <a:lnTo>
                    <a:pt x="2098548" y="0"/>
                  </a:lnTo>
                  <a:lnTo>
                    <a:pt x="2234184" y="228600"/>
                  </a:lnTo>
                  <a:lnTo>
                    <a:pt x="2098548" y="457200"/>
                  </a:lnTo>
                  <a:lnTo>
                    <a:pt x="4066032" y="457200"/>
                  </a:lnTo>
                  <a:lnTo>
                    <a:pt x="4201668" y="228600"/>
                  </a:lnTo>
                  <a:close/>
                </a:path>
                <a:path w="10487025" h="457200">
                  <a:moveTo>
                    <a:pt x="6295644" y="228600"/>
                  </a:moveTo>
                  <a:lnTo>
                    <a:pt x="6160008" y="0"/>
                  </a:lnTo>
                  <a:lnTo>
                    <a:pt x="4192524" y="0"/>
                  </a:lnTo>
                  <a:lnTo>
                    <a:pt x="4328160" y="228600"/>
                  </a:lnTo>
                  <a:lnTo>
                    <a:pt x="4192524" y="457200"/>
                  </a:lnTo>
                  <a:lnTo>
                    <a:pt x="6160008" y="457200"/>
                  </a:lnTo>
                  <a:lnTo>
                    <a:pt x="6295644" y="228600"/>
                  </a:lnTo>
                  <a:close/>
                </a:path>
                <a:path w="10487025" h="457200">
                  <a:moveTo>
                    <a:pt x="8391144" y="228600"/>
                  </a:moveTo>
                  <a:lnTo>
                    <a:pt x="8255508" y="0"/>
                  </a:lnTo>
                  <a:lnTo>
                    <a:pt x="6288024" y="0"/>
                  </a:lnTo>
                  <a:lnTo>
                    <a:pt x="6423660" y="228600"/>
                  </a:lnTo>
                  <a:lnTo>
                    <a:pt x="6288024" y="457200"/>
                  </a:lnTo>
                  <a:lnTo>
                    <a:pt x="8255508" y="457200"/>
                  </a:lnTo>
                  <a:lnTo>
                    <a:pt x="8391144" y="228600"/>
                  </a:lnTo>
                  <a:close/>
                </a:path>
                <a:path w="10487025" h="457200">
                  <a:moveTo>
                    <a:pt x="10486644" y="228600"/>
                  </a:moveTo>
                  <a:lnTo>
                    <a:pt x="10351008" y="0"/>
                  </a:lnTo>
                  <a:lnTo>
                    <a:pt x="8383524" y="0"/>
                  </a:lnTo>
                  <a:lnTo>
                    <a:pt x="8519160" y="228600"/>
                  </a:lnTo>
                  <a:lnTo>
                    <a:pt x="8383524" y="457200"/>
                  </a:lnTo>
                  <a:lnTo>
                    <a:pt x="10351008" y="457200"/>
                  </a:lnTo>
                  <a:lnTo>
                    <a:pt x="10486644" y="228600"/>
                  </a:lnTo>
                  <a:close/>
                </a:path>
              </a:pathLst>
            </a:custGeom>
            <a:solidFill>
              <a:srgbClr val="00C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6936" y="3032760"/>
              <a:ext cx="2103120" cy="457200"/>
            </a:xfrm>
            <a:custGeom>
              <a:avLst/>
              <a:gdLst/>
              <a:ahLst/>
              <a:cxnLst/>
              <a:rect l="l" t="t" r="r" b="b"/>
              <a:pathLst>
                <a:path w="2103120" h="457200">
                  <a:moveTo>
                    <a:pt x="1967484" y="0"/>
                  </a:moveTo>
                  <a:lnTo>
                    <a:pt x="0" y="0"/>
                  </a:lnTo>
                  <a:lnTo>
                    <a:pt x="135636" y="228600"/>
                  </a:lnTo>
                  <a:lnTo>
                    <a:pt x="0" y="457200"/>
                  </a:lnTo>
                  <a:lnTo>
                    <a:pt x="1967484" y="457200"/>
                  </a:lnTo>
                  <a:lnTo>
                    <a:pt x="2103119" y="228600"/>
                  </a:lnTo>
                  <a:lnTo>
                    <a:pt x="1967484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64153" y="3106039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b="1" spc="-165" baseline="1736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400" b="1" spc="-247" baseline="1736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85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b="1" spc="-202" baseline="173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88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400" b="1" spc="-179" baseline="173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90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30" baseline="17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305" baseline="1736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400" b="1" spc="-480" baseline="1736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400" b="1" spc="-1342" baseline="173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b="1" spc="-1177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b="1" spc="-1139" baseline="1736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18388" y="3032760"/>
            <a:ext cx="10487025" cy="457200"/>
            <a:chOff x="818388" y="3032760"/>
            <a:chExt cx="10487025" cy="457200"/>
          </a:xfrm>
        </p:grpSpPr>
        <p:sp>
          <p:nvSpPr>
            <p:cNvPr id="23" name="object 23"/>
            <p:cNvSpPr/>
            <p:nvPr/>
          </p:nvSpPr>
          <p:spPr>
            <a:xfrm>
              <a:off x="818388" y="3032759"/>
              <a:ext cx="10487025" cy="457200"/>
            </a:xfrm>
            <a:custGeom>
              <a:avLst/>
              <a:gdLst/>
              <a:ahLst/>
              <a:cxnLst/>
              <a:rect l="l" t="t" r="r" b="b"/>
              <a:pathLst>
                <a:path w="10487025" h="457200">
                  <a:moveTo>
                    <a:pt x="2103120" y="228600"/>
                  </a:moveTo>
                  <a:lnTo>
                    <a:pt x="1967484" y="0"/>
                  </a:lnTo>
                  <a:lnTo>
                    <a:pt x="0" y="0"/>
                  </a:lnTo>
                  <a:lnTo>
                    <a:pt x="135597" y="228600"/>
                  </a:lnTo>
                  <a:lnTo>
                    <a:pt x="0" y="457200"/>
                  </a:lnTo>
                  <a:lnTo>
                    <a:pt x="1967484" y="457200"/>
                  </a:lnTo>
                  <a:lnTo>
                    <a:pt x="2103120" y="228600"/>
                  </a:lnTo>
                  <a:close/>
                </a:path>
                <a:path w="10487025" h="457200">
                  <a:moveTo>
                    <a:pt x="6295644" y="228600"/>
                  </a:moveTo>
                  <a:lnTo>
                    <a:pt x="6160008" y="0"/>
                  </a:lnTo>
                  <a:lnTo>
                    <a:pt x="4192524" y="0"/>
                  </a:lnTo>
                  <a:lnTo>
                    <a:pt x="4328160" y="228600"/>
                  </a:lnTo>
                  <a:lnTo>
                    <a:pt x="4192524" y="457200"/>
                  </a:lnTo>
                  <a:lnTo>
                    <a:pt x="6160008" y="457200"/>
                  </a:lnTo>
                  <a:lnTo>
                    <a:pt x="6295644" y="228600"/>
                  </a:lnTo>
                  <a:close/>
                </a:path>
                <a:path w="10487025" h="457200">
                  <a:moveTo>
                    <a:pt x="8391144" y="228600"/>
                  </a:moveTo>
                  <a:lnTo>
                    <a:pt x="8255508" y="0"/>
                  </a:lnTo>
                  <a:lnTo>
                    <a:pt x="6288024" y="0"/>
                  </a:lnTo>
                  <a:lnTo>
                    <a:pt x="6423660" y="228600"/>
                  </a:lnTo>
                  <a:lnTo>
                    <a:pt x="6288024" y="457200"/>
                  </a:lnTo>
                  <a:lnTo>
                    <a:pt x="8255508" y="457200"/>
                  </a:lnTo>
                  <a:lnTo>
                    <a:pt x="8391144" y="228600"/>
                  </a:lnTo>
                  <a:close/>
                </a:path>
                <a:path w="10487025" h="457200">
                  <a:moveTo>
                    <a:pt x="10486644" y="228600"/>
                  </a:moveTo>
                  <a:lnTo>
                    <a:pt x="10351008" y="0"/>
                  </a:lnTo>
                  <a:lnTo>
                    <a:pt x="8383524" y="0"/>
                  </a:lnTo>
                  <a:lnTo>
                    <a:pt x="8519160" y="228600"/>
                  </a:lnTo>
                  <a:lnTo>
                    <a:pt x="8383524" y="457200"/>
                  </a:lnTo>
                  <a:lnTo>
                    <a:pt x="10351008" y="457200"/>
                  </a:lnTo>
                  <a:lnTo>
                    <a:pt x="10486644" y="22860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06411" y="3032760"/>
              <a:ext cx="2103120" cy="457200"/>
            </a:xfrm>
            <a:custGeom>
              <a:avLst/>
              <a:gdLst/>
              <a:ahLst/>
              <a:cxnLst/>
              <a:rect l="l" t="t" r="r" b="b"/>
              <a:pathLst>
                <a:path w="2103120" h="457200">
                  <a:moveTo>
                    <a:pt x="1967484" y="0"/>
                  </a:moveTo>
                  <a:lnTo>
                    <a:pt x="0" y="0"/>
                  </a:lnTo>
                  <a:lnTo>
                    <a:pt x="135636" y="228600"/>
                  </a:lnTo>
                  <a:lnTo>
                    <a:pt x="0" y="457200"/>
                  </a:lnTo>
                  <a:lnTo>
                    <a:pt x="1967484" y="457200"/>
                  </a:lnTo>
                  <a:lnTo>
                    <a:pt x="2103120" y="228600"/>
                  </a:lnTo>
                  <a:lnTo>
                    <a:pt x="1967484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79969" y="3106039"/>
            <a:ext cx="155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400" b="1" spc="-322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29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400" b="1" spc="-202" baseline="1736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88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b="1" spc="-30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994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2400" b="1" spc="-15" baseline="1736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327" baseline="173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560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b="1" spc="-1147" baseline="17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b="1" spc="-989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b="1" spc="-150" baseline="1736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31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400" b="1" spc="-907" baseline="1736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400" b="1" spc="-892" baseline="1736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b="1" spc="-225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400" b="1" spc="-952" baseline="1736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10911" y="3032760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1967484" y="0"/>
                </a:moveTo>
                <a:lnTo>
                  <a:pt x="0" y="0"/>
                </a:lnTo>
                <a:lnTo>
                  <a:pt x="135636" y="228600"/>
                </a:lnTo>
                <a:lnTo>
                  <a:pt x="0" y="457200"/>
                </a:lnTo>
                <a:lnTo>
                  <a:pt x="1967484" y="457200"/>
                </a:lnTo>
                <a:lnTo>
                  <a:pt x="2103119" y="228600"/>
                </a:lnTo>
                <a:lnTo>
                  <a:pt x="1967484" y="0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8510" y="3106039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01911" y="3032760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1967484" y="0"/>
                </a:moveTo>
                <a:lnTo>
                  <a:pt x="0" y="0"/>
                </a:lnTo>
                <a:lnTo>
                  <a:pt x="135636" y="228600"/>
                </a:lnTo>
                <a:lnTo>
                  <a:pt x="0" y="457200"/>
                </a:lnTo>
                <a:lnTo>
                  <a:pt x="1967484" y="457200"/>
                </a:lnTo>
                <a:lnTo>
                  <a:pt x="2103120" y="228600"/>
                </a:lnTo>
                <a:lnTo>
                  <a:pt x="1967484" y="0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771633" y="3106039"/>
            <a:ext cx="96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400" b="1" spc="-150" baseline="1736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400" b="1" spc="-217" baseline="1736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869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b="1" spc="-187" baseline="173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35" baseline="17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282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b="1" spc="-592" baseline="1736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400" b="1" spc="-1170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18388" y="3032760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1967484" y="0"/>
                </a:moveTo>
                <a:lnTo>
                  <a:pt x="0" y="0"/>
                </a:lnTo>
                <a:lnTo>
                  <a:pt x="135597" y="228600"/>
                </a:lnTo>
                <a:lnTo>
                  <a:pt x="0" y="457200"/>
                </a:lnTo>
                <a:lnTo>
                  <a:pt x="1967484" y="457200"/>
                </a:lnTo>
                <a:lnTo>
                  <a:pt x="2103120" y="228600"/>
                </a:lnTo>
                <a:lnTo>
                  <a:pt x="1967484" y="0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97913" y="3106039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84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b="1" spc="-727" baseline="1736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1800" spc="-484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b="1" spc="-727" baseline="17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84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b="1" spc="-727" baseline="17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484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05632" y="1720084"/>
            <a:ext cx="620395" cy="400685"/>
          </a:xfrm>
          <a:custGeom>
            <a:avLst/>
            <a:gdLst/>
            <a:ahLst/>
            <a:cxnLst/>
            <a:rect l="l" t="t" r="r" b="b"/>
            <a:pathLst>
              <a:path w="620395" h="400685">
                <a:moveTo>
                  <a:pt x="268872" y="0"/>
                </a:moveTo>
                <a:lnTo>
                  <a:pt x="217138" y="8656"/>
                </a:lnTo>
                <a:lnTo>
                  <a:pt x="172655" y="32693"/>
                </a:lnTo>
                <a:lnTo>
                  <a:pt x="138209" y="69213"/>
                </a:lnTo>
                <a:lnTo>
                  <a:pt x="116590" y="115318"/>
                </a:lnTo>
                <a:lnTo>
                  <a:pt x="70266" y="133076"/>
                </a:lnTo>
                <a:lnTo>
                  <a:pt x="33311" y="164655"/>
                </a:lnTo>
                <a:lnTo>
                  <a:pt x="8848" y="206933"/>
                </a:lnTo>
                <a:lnTo>
                  <a:pt x="0" y="256791"/>
                </a:lnTo>
                <a:lnTo>
                  <a:pt x="7309" y="302338"/>
                </a:lnTo>
                <a:lnTo>
                  <a:pt x="27639" y="341836"/>
                </a:lnTo>
                <a:lnTo>
                  <a:pt x="58590" y="372946"/>
                </a:lnTo>
                <a:lnTo>
                  <a:pt x="97764" y="393327"/>
                </a:lnTo>
                <a:lnTo>
                  <a:pt x="142764" y="400641"/>
                </a:lnTo>
                <a:lnTo>
                  <a:pt x="499674" y="400641"/>
                </a:lnTo>
                <a:lnTo>
                  <a:pt x="547559" y="390833"/>
                </a:lnTo>
                <a:lnTo>
                  <a:pt x="585630" y="364084"/>
                </a:lnTo>
                <a:lnTo>
                  <a:pt x="607656" y="329310"/>
                </a:lnTo>
                <a:lnTo>
                  <a:pt x="140384" y="329310"/>
                </a:lnTo>
                <a:lnTo>
                  <a:pt x="120661" y="325149"/>
                </a:lnTo>
                <a:lnTo>
                  <a:pt x="88353" y="303899"/>
                </a:lnTo>
                <a:lnTo>
                  <a:pt x="71772" y="268456"/>
                </a:lnTo>
                <a:lnTo>
                  <a:pt x="71233" y="248766"/>
                </a:lnTo>
                <a:lnTo>
                  <a:pt x="75824" y="229521"/>
                </a:lnTo>
                <a:lnTo>
                  <a:pt x="111683" y="189621"/>
                </a:lnTo>
                <a:lnTo>
                  <a:pt x="143953" y="181893"/>
                </a:lnTo>
                <a:lnTo>
                  <a:pt x="177265" y="181893"/>
                </a:lnTo>
                <a:lnTo>
                  <a:pt x="177265" y="162872"/>
                </a:lnTo>
                <a:lnTo>
                  <a:pt x="196746" y="105807"/>
                </a:lnTo>
                <a:lnTo>
                  <a:pt x="247457" y="73708"/>
                </a:lnTo>
                <a:lnTo>
                  <a:pt x="261734" y="71330"/>
                </a:lnTo>
                <a:lnTo>
                  <a:pt x="463544" y="71330"/>
                </a:lnTo>
                <a:lnTo>
                  <a:pt x="452104" y="64625"/>
                </a:lnTo>
                <a:lnTo>
                  <a:pt x="416997" y="58253"/>
                </a:lnTo>
                <a:lnTo>
                  <a:pt x="391411" y="58253"/>
                </a:lnTo>
                <a:lnTo>
                  <a:pt x="367245" y="34105"/>
                </a:lnTo>
                <a:lnTo>
                  <a:pt x="338172" y="15752"/>
                </a:lnTo>
                <a:lnTo>
                  <a:pt x="305083" y="4086"/>
                </a:lnTo>
                <a:lnTo>
                  <a:pt x="268872" y="0"/>
                </a:lnTo>
                <a:close/>
              </a:path>
              <a:path w="620395" h="400685">
                <a:moveTo>
                  <a:pt x="517387" y="126017"/>
                </a:moveTo>
                <a:lnTo>
                  <a:pt x="396170" y="126017"/>
                </a:lnTo>
                <a:lnTo>
                  <a:pt x="407546" y="126890"/>
                </a:lnTo>
                <a:lnTo>
                  <a:pt x="418477" y="129435"/>
                </a:lnTo>
                <a:lnTo>
                  <a:pt x="451863" y="151243"/>
                </a:lnTo>
                <a:lnTo>
                  <a:pt x="469835" y="198946"/>
                </a:lnTo>
                <a:lnTo>
                  <a:pt x="469931" y="218747"/>
                </a:lnTo>
                <a:lnTo>
                  <a:pt x="493725" y="218747"/>
                </a:lnTo>
                <a:lnTo>
                  <a:pt x="515512" y="223131"/>
                </a:lnTo>
                <a:lnTo>
                  <a:pt x="533283" y="235094"/>
                </a:lnTo>
                <a:lnTo>
                  <a:pt x="545254" y="252853"/>
                </a:lnTo>
                <a:lnTo>
                  <a:pt x="549641" y="274623"/>
                </a:lnTo>
                <a:lnTo>
                  <a:pt x="544566" y="295707"/>
                </a:lnTo>
                <a:lnTo>
                  <a:pt x="532242" y="313112"/>
                </a:lnTo>
                <a:lnTo>
                  <a:pt x="514341" y="324945"/>
                </a:lnTo>
                <a:lnTo>
                  <a:pt x="492536" y="329310"/>
                </a:lnTo>
                <a:lnTo>
                  <a:pt x="607656" y="329310"/>
                </a:lnTo>
                <a:lnTo>
                  <a:pt x="610762" y="324406"/>
                </a:lnTo>
                <a:lnTo>
                  <a:pt x="619834" y="275812"/>
                </a:lnTo>
                <a:lnTo>
                  <a:pt x="612881" y="235150"/>
                </a:lnTo>
                <a:lnTo>
                  <a:pt x="593660" y="200172"/>
                </a:lnTo>
                <a:lnTo>
                  <a:pt x="564624" y="172995"/>
                </a:lnTo>
                <a:lnTo>
                  <a:pt x="528227" y="155739"/>
                </a:lnTo>
                <a:lnTo>
                  <a:pt x="517387" y="126017"/>
                </a:lnTo>
                <a:close/>
              </a:path>
              <a:path w="620395" h="400685">
                <a:moveTo>
                  <a:pt x="177265" y="181893"/>
                </a:moveTo>
                <a:lnTo>
                  <a:pt x="152281" y="181893"/>
                </a:lnTo>
                <a:lnTo>
                  <a:pt x="155850" y="183082"/>
                </a:lnTo>
                <a:lnTo>
                  <a:pt x="177265" y="186649"/>
                </a:lnTo>
                <a:lnTo>
                  <a:pt x="177265" y="181893"/>
                </a:lnTo>
                <a:close/>
              </a:path>
              <a:path w="620395" h="400685">
                <a:moveTo>
                  <a:pt x="463544" y="71330"/>
                </a:moveTo>
                <a:lnTo>
                  <a:pt x="268872" y="71330"/>
                </a:lnTo>
                <a:lnTo>
                  <a:pt x="293893" y="74785"/>
                </a:lnTo>
                <a:lnTo>
                  <a:pt x="316460" y="84705"/>
                </a:lnTo>
                <a:lnTo>
                  <a:pt x="335458" y="100420"/>
                </a:lnTo>
                <a:lnTo>
                  <a:pt x="349772" y="121262"/>
                </a:lnTo>
                <a:lnTo>
                  <a:pt x="356910" y="135528"/>
                </a:lnTo>
                <a:lnTo>
                  <a:pt x="372376" y="129584"/>
                </a:lnTo>
                <a:lnTo>
                  <a:pt x="379514" y="127206"/>
                </a:lnTo>
                <a:lnTo>
                  <a:pt x="387842" y="126017"/>
                </a:lnTo>
                <a:lnTo>
                  <a:pt x="517387" y="126017"/>
                </a:lnTo>
                <a:lnTo>
                  <a:pt x="514006" y="116748"/>
                </a:lnTo>
                <a:lnTo>
                  <a:pt x="487628" y="85448"/>
                </a:lnTo>
                <a:lnTo>
                  <a:pt x="463544" y="71330"/>
                </a:lnTo>
                <a:close/>
              </a:path>
              <a:path w="620395" h="400685">
                <a:moveTo>
                  <a:pt x="410446" y="57064"/>
                </a:moveTo>
                <a:lnTo>
                  <a:pt x="404498" y="57064"/>
                </a:lnTo>
                <a:lnTo>
                  <a:pt x="397360" y="58253"/>
                </a:lnTo>
                <a:lnTo>
                  <a:pt x="416997" y="58253"/>
                </a:lnTo>
                <a:lnTo>
                  <a:pt x="410446" y="57064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48721" y="2168280"/>
            <a:ext cx="571500" cy="535305"/>
          </a:xfrm>
          <a:custGeom>
            <a:avLst/>
            <a:gdLst/>
            <a:ahLst/>
            <a:cxnLst/>
            <a:rect l="l" t="t" r="r" b="b"/>
            <a:pathLst>
              <a:path w="571500" h="535305">
                <a:moveTo>
                  <a:pt x="428292" y="463650"/>
                </a:moveTo>
                <a:lnTo>
                  <a:pt x="142764" y="463650"/>
                </a:lnTo>
                <a:lnTo>
                  <a:pt x="142764" y="534981"/>
                </a:lnTo>
                <a:lnTo>
                  <a:pt x="428292" y="534981"/>
                </a:lnTo>
                <a:lnTo>
                  <a:pt x="428292" y="463650"/>
                </a:lnTo>
                <a:close/>
              </a:path>
              <a:path w="571500" h="535305">
                <a:moveTo>
                  <a:pt x="345013" y="416096"/>
                </a:moveTo>
                <a:lnTo>
                  <a:pt x="226043" y="416096"/>
                </a:lnTo>
                <a:lnTo>
                  <a:pt x="226043" y="463650"/>
                </a:lnTo>
                <a:lnTo>
                  <a:pt x="345013" y="463650"/>
                </a:lnTo>
                <a:lnTo>
                  <a:pt x="345013" y="416096"/>
                </a:lnTo>
                <a:close/>
              </a:path>
              <a:path w="571500" h="535305">
                <a:moveTo>
                  <a:pt x="532985" y="0"/>
                </a:moveTo>
                <a:lnTo>
                  <a:pt x="38070" y="0"/>
                </a:lnTo>
                <a:lnTo>
                  <a:pt x="23087" y="2934"/>
                </a:lnTo>
                <a:lnTo>
                  <a:pt x="11004" y="10996"/>
                </a:lnTo>
                <a:lnTo>
                  <a:pt x="2937" y="23071"/>
                </a:lnTo>
                <a:lnTo>
                  <a:pt x="0" y="38043"/>
                </a:lnTo>
                <a:lnTo>
                  <a:pt x="0" y="378053"/>
                </a:lnTo>
                <a:lnTo>
                  <a:pt x="2937" y="393025"/>
                </a:lnTo>
                <a:lnTo>
                  <a:pt x="11004" y="405099"/>
                </a:lnTo>
                <a:lnTo>
                  <a:pt x="23087" y="413161"/>
                </a:lnTo>
                <a:lnTo>
                  <a:pt x="38070" y="416096"/>
                </a:lnTo>
                <a:lnTo>
                  <a:pt x="532986" y="416096"/>
                </a:lnTo>
                <a:lnTo>
                  <a:pt x="547968" y="413161"/>
                </a:lnTo>
                <a:lnTo>
                  <a:pt x="560051" y="405099"/>
                </a:lnTo>
                <a:lnTo>
                  <a:pt x="568119" y="393025"/>
                </a:lnTo>
                <a:lnTo>
                  <a:pt x="571056" y="378053"/>
                </a:lnTo>
                <a:lnTo>
                  <a:pt x="571056" y="344765"/>
                </a:lnTo>
                <a:lnTo>
                  <a:pt x="71382" y="344765"/>
                </a:lnTo>
                <a:lnTo>
                  <a:pt x="71382" y="71330"/>
                </a:lnTo>
                <a:lnTo>
                  <a:pt x="571056" y="71330"/>
                </a:lnTo>
                <a:lnTo>
                  <a:pt x="571056" y="38043"/>
                </a:lnTo>
                <a:lnTo>
                  <a:pt x="568119" y="23071"/>
                </a:lnTo>
                <a:lnTo>
                  <a:pt x="560051" y="10996"/>
                </a:lnTo>
                <a:lnTo>
                  <a:pt x="547968" y="2934"/>
                </a:lnTo>
                <a:lnTo>
                  <a:pt x="532985" y="0"/>
                </a:lnTo>
                <a:close/>
              </a:path>
              <a:path w="571500" h="535305">
                <a:moveTo>
                  <a:pt x="571056" y="71330"/>
                </a:moveTo>
                <a:lnTo>
                  <a:pt x="499674" y="71330"/>
                </a:lnTo>
                <a:lnTo>
                  <a:pt x="499674" y="344765"/>
                </a:lnTo>
                <a:lnTo>
                  <a:pt x="571056" y="344765"/>
                </a:lnTo>
                <a:lnTo>
                  <a:pt x="571056" y="7133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5694" y="2168280"/>
            <a:ext cx="210185" cy="264160"/>
          </a:xfrm>
          <a:custGeom>
            <a:avLst/>
            <a:gdLst/>
            <a:ahLst/>
            <a:cxnLst/>
            <a:rect l="l" t="t" r="r" b="b"/>
            <a:pathLst>
              <a:path w="210185" h="264160">
                <a:moveTo>
                  <a:pt x="199869" y="0"/>
                </a:moveTo>
                <a:lnTo>
                  <a:pt x="120159" y="0"/>
                </a:lnTo>
                <a:lnTo>
                  <a:pt x="127967" y="12390"/>
                </a:lnTo>
                <a:lnTo>
                  <a:pt x="133543" y="26006"/>
                </a:lnTo>
                <a:lnTo>
                  <a:pt x="136889" y="40290"/>
                </a:lnTo>
                <a:lnTo>
                  <a:pt x="138005" y="54686"/>
                </a:lnTo>
                <a:lnTo>
                  <a:pt x="134361" y="80581"/>
                </a:lnTo>
                <a:lnTo>
                  <a:pt x="124026" y="104024"/>
                </a:lnTo>
                <a:lnTo>
                  <a:pt x="107890" y="123900"/>
                </a:lnTo>
                <a:lnTo>
                  <a:pt x="86848" y="139095"/>
                </a:lnTo>
                <a:lnTo>
                  <a:pt x="86848" y="90352"/>
                </a:lnTo>
                <a:lnTo>
                  <a:pt x="0" y="178327"/>
                </a:lnTo>
                <a:lnTo>
                  <a:pt x="86848" y="263924"/>
                </a:lnTo>
                <a:lnTo>
                  <a:pt x="86848" y="215181"/>
                </a:lnTo>
                <a:lnTo>
                  <a:pt x="128201" y="197970"/>
                </a:lnTo>
                <a:lnTo>
                  <a:pt x="162284" y="171414"/>
                </a:lnTo>
                <a:lnTo>
                  <a:pt x="187972" y="137460"/>
                </a:lnTo>
                <a:lnTo>
                  <a:pt x="204143" y="98057"/>
                </a:lnTo>
                <a:lnTo>
                  <a:pt x="209673" y="55154"/>
                </a:lnTo>
                <a:lnTo>
                  <a:pt x="203438" y="10699"/>
                </a:lnTo>
                <a:lnTo>
                  <a:pt x="199869" y="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48370" y="1856802"/>
            <a:ext cx="210185" cy="264160"/>
          </a:xfrm>
          <a:custGeom>
            <a:avLst/>
            <a:gdLst/>
            <a:ahLst/>
            <a:cxnLst/>
            <a:rect l="l" t="t" r="r" b="b"/>
            <a:pathLst>
              <a:path w="210185" h="264160">
                <a:moveTo>
                  <a:pt x="122825" y="0"/>
                </a:moveTo>
                <a:lnTo>
                  <a:pt x="122825" y="48742"/>
                </a:lnTo>
                <a:lnTo>
                  <a:pt x="81472" y="65953"/>
                </a:lnTo>
                <a:lnTo>
                  <a:pt x="47389" y="92509"/>
                </a:lnTo>
                <a:lnTo>
                  <a:pt x="21701" y="126463"/>
                </a:lnTo>
                <a:lnTo>
                  <a:pt x="5529" y="165866"/>
                </a:lnTo>
                <a:lnTo>
                  <a:pt x="0" y="208769"/>
                </a:lnTo>
                <a:lnTo>
                  <a:pt x="6234" y="253224"/>
                </a:lnTo>
                <a:lnTo>
                  <a:pt x="9804" y="263924"/>
                </a:lnTo>
                <a:lnTo>
                  <a:pt x="89513" y="263924"/>
                </a:lnTo>
                <a:lnTo>
                  <a:pt x="82710" y="253038"/>
                </a:lnTo>
                <a:lnTo>
                  <a:pt x="77022" y="239255"/>
                </a:lnTo>
                <a:lnTo>
                  <a:pt x="73118" y="224134"/>
                </a:lnTo>
                <a:lnTo>
                  <a:pt x="71668" y="209237"/>
                </a:lnTo>
                <a:lnTo>
                  <a:pt x="75311" y="183342"/>
                </a:lnTo>
                <a:lnTo>
                  <a:pt x="85647" y="159900"/>
                </a:lnTo>
                <a:lnTo>
                  <a:pt x="101782" y="140023"/>
                </a:lnTo>
                <a:lnTo>
                  <a:pt x="122825" y="124829"/>
                </a:lnTo>
                <a:lnTo>
                  <a:pt x="122825" y="173571"/>
                </a:lnTo>
                <a:lnTo>
                  <a:pt x="209673" y="85597"/>
                </a:lnTo>
                <a:lnTo>
                  <a:pt x="122825" y="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45323" y="1711451"/>
            <a:ext cx="1123187" cy="1089660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403859"/>
            <a:ext cx="342900" cy="248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671" y="282651"/>
            <a:ext cx="9853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Immunotherapy</a:t>
            </a:r>
            <a:r>
              <a:rPr sz="2800" spc="50" dirty="0"/>
              <a:t> </a:t>
            </a:r>
            <a:r>
              <a:rPr sz="2800" spc="-5" dirty="0"/>
              <a:t>has</a:t>
            </a:r>
            <a:r>
              <a:rPr sz="2800" spc="10" dirty="0"/>
              <a:t> </a:t>
            </a:r>
            <a:r>
              <a:rPr sz="2800" spc="-5" dirty="0"/>
              <a:t>changed</a:t>
            </a:r>
            <a:r>
              <a:rPr sz="2800" spc="35" dirty="0"/>
              <a:t> </a:t>
            </a:r>
            <a:r>
              <a:rPr sz="2800" spc="-10" dirty="0"/>
              <a:t>how</a:t>
            </a:r>
            <a:r>
              <a:rPr sz="2800" spc="25" dirty="0"/>
              <a:t> </a:t>
            </a:r>
            <a:r>
              <a:rPr sz="2800" spc="-5" dirty="0"/>
              <a:t>we</a:t>
            </a:r>
            <a:r>
              <a:rPr sz="2800" spc="5" dirty="0"/>
              <a:t> </a:t>
            </a:r>
            <a:r>
              <a:rPr sz="2800" spc="-5" dirty="0"/>
              <a:t>intervene</a:t>
            </a:r>
            <a:r>
              <a:rPr sz="2800" spc="25" dirty="0"/>
              <a:t> </a:t>
            </a:r>
            <a:r>
              <a:rPr sz="2800" spc="-5" dirty="0"/>
              <a:t>in</a:t>
            </a:r>
            <a:r>
              <a:rPr sz="2800" spc="5" dirty="0"/>
              <a:t> </a:t>
            </a:r>
            <a:r>
              <a:rPr sz="2800" spc="-5" dirty="0"/>
              <a:t>disease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7044" y="1760220"/>
            <a:ext cx="1603247" cy="37551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82897" y="3876802"/>
            <a:ext cx="85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C</a:t>
            </a:r>
            <a:r>
              <a:rPr sz="1200" b="1" spc="-10" dirty="0">
                <a:solidFill>
                  <a:srgbClr val="474749"/>
                </a:solidFill>
                <a:latin typeface="Arial"/>
                <a:cs typeface="Arial"/>
              </a:rPr>
              <a:t>h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eck</a:t>
            </a:r>
            <a:r>
              <a:rPr sz="1200" b="1" dirty="0">
                <a:solidFill>
                  <a:srgbClr val="474749"/>
                </a:solidFill>
                <a:latin typeface="Arial"/>
                <a:cs typeface="Arial"/>
              </a:rPr>
              <a:t>point  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inhibitors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811" y="4886325"/>
            <a:ext cx="97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74749"/>
                </a:solidFill>
                <a:latin typeface="Arial"/>
                <a:cs typeface="Arial"/>
              </a:rPr>
              <a:t>Adoptive</a:t>
            </a:r>
            <a:r>
              <a:rPr sz="1200" b="1" spc="10" dirty="0">
                <a:solidFill>
                  <a:srgbClr val="47474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474749"/>
                </a:solidFill>
                <a:latin typeface="Arial"/>
                <a:cs typeface="Arial"/>
              </a:rPr>
              <a:t>transfer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9522" y="2849626"/>
            <a:ext cx="8902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Therape</a:t>
            </a:r>
            <a:r>
              <a:rPr sz="1200" b="1" dirty="0">
                <a:solidFill>
                  <a:srgbClr val="474749"/>
                </a:solidFill>
                <a:latin typeface="Arial"/>
                <a:cs typeface="Arial"/>
              </a:rPr>
              <a:t>u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tic  vaccination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2332" y="4064579"/>
            <a:ext cx="721360" cy="701040"/>
            <a:chOff x="1132332" y="4064579"/>
            <a:chExt cx="721360" cy="701040"/>
          </a:xfrm>
        </p:grpSpPr>
        <p:sp>
          <p:nvSpPr>
            <p:cNvPr id="9" name="object 9"/>
            <p:cNvSpPr/>
            <p:nvPr/>
          </p:nvSpPr>
          <p:spPr>
            <a:xfrm>
              <a:off x="1566907" y="4064579"/>
              <a:ext cx="287020" cy="570865"/>
            </a:xfrm>
            <a:custGeom>
              <a:avLst/>
              <a:gdLst/>
              <a:ahLst/>
              <a:cxnLst/>
              <a:rect l="l" t="t" r="r" b="b"/>
              <a:pathLst>
                <a:path w="287019" h="570864">
                  <a:moveTo>
                    <a:pt x="39082" y="0"/>
                  </a:moveTo>
                  <a:lnTo>
                    <a:pt x="0" y="0"/>
                  </a:lnTo>
                  <a:lnTo>
                    <a:pt x="8559" y="49201"/>
                  </a:lnTo>
                  <a:lnTo>
                    <a:pt x="31347" y="87640"/>
                  </a:lnTo>
                  <a:lnTo>
                    <a:pt x="64028" y="117930"/>
                  </a:lnTo>
                  <a:lnTo>
                    <a:pt x="102265" y="142688"/>
                  </a:lnTo>
                  <a:lnTo>
                    <a:pt x="64028" y="167172"/>
                  </a:lnTo>
                  <a:lnTo>
                    <a:pt x="31347" y="197494"/>
                  </a:lnTo>
                  <a:lnTo>
                    <a:pt x="8559" y="236084"/>
                  </a:lnTo>
                  <a:lnTo>
                    <a:pt x="0" y="285377"/>
                  </a:lnTo>
                  <a:lnTo>
                    <a:pt x="8559" y="335044"/>
                  </a:lnTo>
                  <a:lnTo>
                    <a:pt x="31347" y="373828"/>
                  </a:lnTo>
                  <a:lnTo>
                    <a:pt x="64028" y="404220"/>
                  </a:lnTo>
                  <a:lnTo>
                    <a:pt x="102265" y="428714"/>
                  </a:lnTo>
                  <a:lnTo>
                    <a:pt x="64028" y="453097"/>
                  </a:lnTo>
                  <a:lnTo>
                    <a:pt x="31347" y="483195"/>
                  </a:lnTo>
                  <a:lnTo>
                    <a:pt x="8559" y="521563"/>
                  </a:lnTo>
                  <a:lnTo>
                    <a:pt x="0" y="570754"/>
                  </a:lnTo>
                  <a:lnTo>
                    <a:pt x="39082" y="570754"/>
                  </a:lnTo>
                  <a:lnTo>
                    <a:pt x="39438" y="561856"/>
                  </a:lnTo>
                  <a:lnTo>
                    <a:pt x="40466" y="553567"/>
                  </a:lnTo>
                  <a:lnTo>
                    <a:pt x="42105" y="545763"/>
                  </a:lnTo>
                  <a:lnTo>
                    <a:pt x="44293" y="538325"/>
                  </a:lnTo>
                  <a:lnTo>
                    <a:pt x="280961" y="538325"/>
                  </a:lnTo>
                  <a:lnTo>
                    <a:pt x="278045" y="521563"/>
                  </a:lnTo>
                  <a:lnTo>
                    <a:pt x="264887" y="499410"/>
                  </a:lnTo>
                  <a:lnTo>
                    <a:pt x="69697" y="499410"/>
                  </a:lnTo>
                  <a:lnTo>
                    <a:pt x="85136" y="485972"/>
                  </a:lnTo>
                  <a:lnTo>
                    <a:pt x="102835" y="473629"/>
                  </a:lnTo>
                  <a:lnTo>
                    <a:pt x="122366" y="462015"/>
                  </a:lnTo>
                  <a:lnTo>
                    <a:pt x="143302" y="450766"/>
                  </a:lnTo>
                  <a:lnTo>
                    <a:pt x="218921" y="450766"/>
                  </a:lnTo>
                  <a:lnTo>
                    <a:pt x="184338" y="428714"/>
                  </a:lnTo>
                  <a:lnTo>
                    <a:pt x="218763" y="406662"/>
                  </a:lnTo>
                  <a:lnTo>
                    <a:pt x="143302" y="406662"/>
                  </a:lnTo>
                  <a:lnTo>
                    <a:pt x="121888" y="395028"/>
                  </a:lnTo>
                  <a:lnTo>
                    <a:pt x="101940" y="383151"/>
                  </a:lnTo>
                  <a:lnTo>
                    <a:pt x="83945" y="370544"/>
                  </a:lnTo>
                  <a:lnTo>
                    <a:pt x="68394" y="356721"/>
                  </a:lnTo>
                  <a:lnTo>
                    <a:pt x="265308" y="356721"/>
                  </a:lnTo>
                  <a:lnTo>
                    <a:pt x="278045" y="335044"/>
                  </a:lnTo>
                  <a:lnTo>
                    <a:pt x="281015" y="317806"/>
                  </a:lnTo>
                  <a:lnTo>
                    <a:pt x="44293" y="317806"/>
                  </a:lnTo>
                  <a:lnTo>
                    <a:pt x="42105" y="310276"/>
                  </a:lnTo>
                  <a:lnTo>
                    <a:pt x="40466" y="302321"/>
                  </a:lnTo>
                  <a:lnTo>
                    <a:pt x="39438" y="294001"/>
                  </a:lnTo>
                  <a:lnTo>
                    <a:pt x="39082" y="285377"/>
                  </a:lnTo>
                  <a:lnTo>
                    <a:pt x="39438" y="276753"/>
                  </a:lnTo>
                  <a:lnTo>
                    <a:pt x="40466" y="268433"/>
                  </a:lnTo>
                  <a:lnTo>
                    <a:pt x="42105" y="260477"/>
                  </a:lnTo>
                  <a:lnTo>
                    <a:pt x="44293" y="252948"/>
                  </a:lnTo>
                  <a:lnTo>
                    <a:pt x="280973" y="252948"/>
                  </a:lnTo>
                  <a:lnTo>
                    <a:pt x="278044" y="236084"/>
                  </a:lnTo>
                  <a:lnTo>
                    <a:pt x="265023" y="214033"/>
                  </a:lnTo>
                  <a:lnTo>
                    <a:pt x="69045" y="214033"/>
                  </a:lnTo>
                  <a:lnTo>
                    <a:pt x="84587" y="200493"/>
                  </a:lnTo>
                  <a:lnTo>
                    <a:pt x="102509" y="187927"/>
                  </a:lnTo>
                  <a:lnTo>
                    <a:pt x="122264" y="176090"/>
                  </a:lnTo>
                  <a:lnTo>
                    <a:pt x="143302" y="164740"/>
                  </a:lnTo>
                  <a:lnTo>
                    <a:pt x="218778" y="164740"/>
                  </a:lnTo>
                  <a:lnTo>
                    <a:pt x="184338" y="142688"/>
                  </a:lnTo>
                  <a:lnTo>
                    <a:pt x="218397" y="120636"/>
                  </a:lnTo>
                  <a:lnTo>
                    <a:pt x="142650" y="120636"/>
                  </a:lnTo>
                  <a:lnTo>
                    <a:pt x="121990" y="109012"/>
                  </a:lnTo>
                  <a:lnTo>
                    <a:pt x="102428" y="97206"/>
                  </a:lnTo>
                  <a:lnTo>
                    <a:pt x="84576" y="84792"/>
                  </a:lnTo>
                  <a:lnTo>
                    <a:pt x="69045" y="71344"/>
                  </a:lnTo>
                  <a:lnTo>
                    <a:pt x="264917" y="71344"/>
                  </a:lnTo>
                  <a:lnTo>
                    <a:pt x="278044" y="49201"/>
                  </a:lnTo>
                  <a:lnTo>
                    <a:pt x="280962" y="32429"/>
                  </a:lnTo>
                  <a:lnTo>
                    <a:pt x="44293" y="32429"/>
                  </a:lnTo>
                  <a:lnTo>
                    <a:pt x="42105" y="24899"/>
                  </a:lnTo>
                  <a:lnTo>
                    <a:pt x="40466" y="16944"/>
                  </a:lnTo>
                  <a:lnTo>
                    <a:pt x="39438" y="8624"/>
                  </a:lnTo>
                  <a:lnTo>
                    <a:pt x="39082" y="0"/>
                  </a:lnTo>
                  <a:close/>
                </a:path>
                <a:path w="287019" h="570864">
                  <a:moveTo>
                    <a:pt x="280961" y="538325"/>
                  </a:moveTo>
                  <a:lnTo>
                    <a:pt x="242311" y="538325"/>
                  </a:lnTo>
                  <a:lnTo>
                    <a:pt x="244499" y="545763"/>
                  </a:lnTo>
                  <a:lnTo>
                    <a:pt x="246137" y="553567"/>
                  </a:lnTo>
                  <a:lnTo>
                    <a:pt x="247165" y="561856"/>
                  </a:lnTo>
                  <a:lnTo>
                    <a:pt x="247522" y="570754"/>
                  </a:lnTo>
                  <a:lnTo>
                    <a:pt x="286604" y="570754"/>
                  </a:lnTo>
                  <a:lnTo>
                    <a:pt x="280961" y="538325"/>
                  </a:lnTo>
                  <a:close/>
                </a:path>
                <a:path w="287019" h="570864">
                  <a:moveTo>
                    <a:pt x="218921" y="450766"/>
                  </a:moveTo>
                  <a:lnTo>
                    <a:pt x="143302" y="450766"/>
                  </a:lnTo>
                  <a:lnTo>
                    <a:pt x="164237" y="462015"/>
                  </a:lnTo>
                  <a:lnTo>
                    <a:pt x="183768" y="473629"/>
                  </a:lnTo>
                  <a:lnTo>
                    <a:pt x="201467" y="485972"/>
                  </a:lnTo>
                  <a:lnTo>
                    <a:pt x="216907" y="499410"/>
                  </a:lnTo>
                  <a:lnTo>
                    <a:pt x="264887" y="499410"/>
                  </a:lnTo>
                  <a:lnTo>
                    <a:pt x="255257" y="483195"/>
                  </a:lnTo>
                  <a:lnTo>
                    <a:pt x="222576" y="453097"/>
                  </a:lnTo>
                  <a:lnTo>
                    <a:pt x="218921" y="450766"/>
                  </a:lnTo>
                  <a:close/>
                </a:path>
                <a:path w="287019" h="570864">
                  <a:moveTo>
                    <a:pt x="265308" y="356721"/>
                  </a:moveTo>
                  <a:lnTo>
                    <a:pt x="218210" y="356721"/>
                  </a:lnTo>
                  <a:lnTo>
                    <a:pt x="202658" y="370544"/>
                  </a:lnTo>
                  <a:lnTo>
                    <a:pt x="184664" y="383151"/>
                  </a:lnTo>
                  <a:lnTo>
                    <a:pt x="164716" y="395028"/>
                  </a:lnTo>
                  <a:lnTo>
                    <a:pt x="143302" y="406662"/>
                  </a:lnTo>
                  <a:lnTo>
                    <a:pt x="218763" y="406662"/>
                  </a:lnTo>
                  <a:lnTo>
                    <a:pt x="222576" y="404220"/>
                  </a:lnTo>
                  <a:lnTo>
                    <a:pt x="255257" y="373828"/>
                  </a:lnTo>
                  <a:lnTo>
                    <a:pt x="265308" y="356721"/>
                  </a:lnTo>
                  <a:close/>
                </a:path>
                <a:path w="287019" h="570864">
                  <a:moveTo>
                    <a:pt x="280973" y="252948"/>
                  </a:moveTo>
                  <a:lnTo>
                    <a:pt x="242962" y="252948"/>
                  </a:lnTo>
                  <a:lnTo>
                    <a:pt x="245150" y="260477"/>
                  </a:lnTo>
                  <a:lnTo>
                    <a:pt x="246789" y="268433"/>
                  </a:lnTo>
                  <a:lnTo>
                    <a:pt x="247817" y="276753"/>
                  </a:lnTo>
                  <a:lnTo>
                    <a:pt x="248173" y="285377"/>
                  </a:lnTo>
                  <a:lnTo>
                    <a:pt x="247817" y="294001"/>
                  </a:lnTo>
                  <a:lnTo>
                    <a:pt x="246789" y="302321"/>
                  </a:lnTo>
                  <a:lnTo>
                    <a:pt x="245150" y="310276"/>
                  </a:lnTo>
                  <a:lnTo>
                    <a:pt x="242962" y="317806"/>
                  </a:lnTo>
                  <a:lnTo>
                    <a:pt x="281015" y="317806"/>
                  </a:lnTo>
                  <a:lnTo>
                    <a:pt x="286604" y="285377"/>
                  </a:lnTo>
                  <a:lnTo>
                    <a:pt x="280973" y="252948"/>
                  </a:lnTo>
                  <a:close/>
                </a:path>
                <a:path w="287019" h="570864">
                  <a:moveTo>
                    <a:pt x="218778" y="164740"/>
                  </a:moveTo>
                  <a:lnTo>
                    <a:pt x="143302" y="164740"/>
                  </a:lnTo>
                  <a:lnTo>
                    <a:pt x="164339" y="176364"/>
                  </a:lnTo>
                  <a:lnTo>
                    <a:pt x="184094" y="188170"/>
                  </a:lnTo>
                  <a:lnTo>
                    <a:pt x="202017" y="200585"/>
                  </a:lnTo>
                  <a:lnTo>
                    <a:pt x="217558" y="214033"/>
                  </a:lnTo>
                  <a:lnTo>
                    <a:pt x="265023" y="214033"/>
                  </a:lnTo>
                  <a:lnTo>
                    <a:pt x="255257" y="197494"/>
                  </a:lnTo>
                  <a:lnTo>
                    <a:pt x="222576" y="167172"/>
                  </a:lnTo>
                  <a:lnTo>
                    <a:pt x="218778" y="164740"/>
                  </a:lnTo>
                  <a:close/>
                </a:path>
                <a:path w="287019" h="570864">
                  <a:moveTo>
                    <a:pt x="264917" y="71344"/>
                  </a:moveTo>
                  <a:lnTo>
                    <a:pt x="216907" y="71344"/>
                  </a:lnTo>
                  <a:lnTo>
                    <a:pt x="201366" y="84792"/>
                  </a:lnTo>
                  <a:lnTo>
                    <a:pt x="183443" y="97206"/>
                  </a:lnTo>
                  <a:lnTo>
                    <a:pt x="163688" y="109012"/>
                  </a:lnTo>
                  <a:lnTo>
                    <a:pt x="142650" y="120636"/>
                  </a:lnTo>
                  <a:lnTo>
                    <a:pt x="218397" y="120636"/>
                  </a:lnTo>
                  <a:lnTo>
                    <a:pt x="222576" y="117930"/>
                  </a:lnTo>
                  <a:lnTo>
                    <a:pt x="255257" y="87640"/>
                  </a:lnTo>
                  <a:lnTo>
                    <a:pt x="264917" y="71344"/>
                  </a:lnTo>
                  <a:close/>
                </a:path>
                <a:path w="287019" h="570864">
                  <a:moveTo>
                    <a:pt x="286604" y="0"/>
                  </a:moveTo>
                  <a:lnTo>
                    <a:pt x="247522" y="0"/>
                  </a:lnTo>
                  <a:lnTo>
                    <a:pt x="247165" y="8624"/>
                  </a:lnTo>
                  <a:lnTo>
                    <a:pt x="246137" y="16944"/>
                  </a:lnTo>
                  <a:lnTo>
                    <a:pt x="244499" y="24899"/>
                  </a:lnTo>
                  <a:lnTo>
                    <a:pt x="242311" y="32429"/>
                  </a:lnTo>
                  <a:lnTo>
                    <a:pt x="280962" y="32429"/>
                  </a:lnTo>
                  <a:lnTo>
                    <a:pt x="286604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332" y="4137659"/>
              <a:ext cx="629412" cy="62788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487173" y="2076987"/>
            <a:ext cx="3310890" cy="1809750"/>
            <a:chOff x="1487173" y="2076987"/>
            <a:chExt cx="3310890" cy="1809750"/>
          </a:xfrm>
        </p:grpSpPr>
        <p:sp>
          <p:nvSpPr>
            <p:cNvPr id="12" name="object 12"/>
            <p:cNvSpPr/>
            <p:nvPr/>
          </p:nvSpPr>
          <p:spPr>
            <a:xfrm>
              <a:off x="1487173" y="2076987"/>
              <a:ext cx="753745" cy="754380"/>
            </a:xfrm>
            <a:custGeom>
              <a:avLst/>
              <a:gdLst/>
              <a:ahLst/>
              <a:cxnLst/>
              <a:rect l="l" t="t" r="r" b="b"/>
              <a:pathLst>
                <a:path w="753744" h="754380">
                  <a:moveTo>
                    <a:pt x="264040" y="56535"/>
                  </a:moveTo>
                  <a:lnTo>
                    <a:pt x="274502" y="58655"/>
                  </a:lnTo>
                  <a:lnTo>
                    <a:pt x="283463" y="65015"/>
                  </a:lnTo>
                  <a:lnTo>
                    <a:pt x="289820" y="74511"/>
                  </a:lnTo>
                  <a:lnTo>
                    <a:pt x="291939" y="85156"/>
                  </a:lnTo>
                  <a:lnTo>
                    <a:pt x="289820" y="95624"/>
                  </a:lnTo>
                  <a:lnTo>
                    <a:pt x="283463" y="104590"/>
                  </a:lnTo>
                  <a:lnTo>
                    <a:pt x="265570" y="122493"/>
                  </a:lnTo>
                  <a:lnTo>
                    <a:pt x="514190" y="371249"/>
                  </a:lnTo>
                  <a:lnTo>
                    <a:pt x="526845" y="386546"/>
                  </a:lnTo>
                  <a:lnTo>
                    <a:pt x="536321" y="403875"/>
                  </a:lnTo>
                  <a:lnTo>
                    <a:pt x="542266" y="422794"/>
                  </a:lnTo>
                  <a:lnTo>
                    <a:pt x="544326" y="442861"/>
                  </a:lnTo>
                  <a:lnTo>
                    <a:pt x="543987" y="450635"/>
                  </a:lnTo>
                  <a:lnTo>
                    <a:pt x="543031" y="458408"/>
                  </a:lnTo>
                  <a:lnTo>
                    <a:pt x="541545" y="466182"/>
                  </a:lnTo>
                  <a:lnTo>
                    <a:pt x="539617" y="473955"/>
                  </a:lnTo>
                  <a:lnTo>
                    <a:pt x="588587" y="522953"/>
                  </a:lnTo>
                  <a:lnTo>
                    <a:pt x="596695" y="533936"/>
                  </a:lnTo>
                  <a:lnTo>
                    <a:pt x="601183" y="546509"/>
                  </a:lnTo>
                  <a:lnTo>
                    <a:pt x="601963" y="559789"/>
                  </a:lnTo>
                  <a:lnTo>
                    <a:pt x="598947" y="572893"/>
                  </a:lnTo>
                  <a:lnTo>
                    <a:pt x="747742" y="721769"/>
                  </a:lnTo>
                  <a:lnTo>
                    <a:pt x="751979" y="728012"/>
                  </a:lnTo>
                  <a:lnTo>
                    <a:pt x="753392" y="734961"/>
                  </a:lnTo>
                  <a:lnTo>
                    <a:pt x="751979" y="741910"/>
                  </a:lnTo>
                  <a:lnTo>
                    <a:pt x="747742" y="748153"/>
                  </a:lnTo>
                  <a:lnTo>
                    <a:pt x="743975" y="751922"/>
                  </a:lnTo>
                  <a:lnTo>
                    <a:pt x="739266" y="753806"/>
                  </a:lnTo>
                  <a:lnTo>
                    <a:pt x="729849" y="753806"/>
                  </a:lnTo>
                  <a:lnTo>
                    <a:pt x="725140" y="751922"/>
                  </a:lnTo>
                  <a:lnTo>
                    <a:pt x="572578" y="599276"/>
                  </a:lnTo>
                  <a:lnTo>
                    <a:pt x="539947" y="599276"/>
                  </a:lnTo>
                  <a:lnTo>
                    <a:pt x="533643" y="597023"/>
                  </a:lnTo>
                  <a:lnTo>
                    <a:pt x="522666" y="588911"/>
                  </a:lnTo>
                  <a:lnTo>
                    <a:pt x="473695" y="539914"/>
                  </a:lnTo>
                  <a:lnTo>
                    <a:pt x="413174" y="539914"/>
                  </a:lnTo>
                  <a:lnTo>
                    <a:pt x="404359" y="537322"/>
                  </a:lnTo>
                  <a:lnTo>
                    <a:pt x="386864" y="527929"/>
                  </a:lnTo>
                  <a:lnTo>
                    <a:pt x="371045" y="514473"/>
                  </a:lnTo>
                  <a:lnTo>
                    <a:pt x="279696" y="423074"/>
                  </a:lnTo>
                  <a:lnTo>
                    <a:pt x="358803" y="423074"/>
                  </a:lnTo>
                  <a:lnTo>
                    <a:pt x="422841" y="359000"/>
                  </a:lnTo>
                  <a:lnTo>
                    <a:pt x="226017" y="162068"/>
                  </a:lnTo>
                  <a:lnTo>
                    <a:pt x="96057" y="162068"/>
                  </a:lnTo>
                  <a:lnTo>
                    <a:pt x="71572" y="137569"/>
                  </a:lnTo>
                  <a:lnTo>
                    <a:pt x="766" y="137569"/>
                  </a:lnTo>
                  <a:lnTo>
                    <a:pt x="2118" y="130915"/>
                  </a:lnTo>
                  <a:lnTo>
                    <a:pt x="8475" y="121551"/>
                  </a:lnTo>
                  <a:lnTo>
                    <a:pt x="187406" y="121551"/>
                  </a:lnTo>
                  <a:lnTo>
                    <a:pt x="243910" y="65015"/>
                  </a:lnTo>
                  <a:lnTo>
                    <a:pt x="253401" y="58655"/>
                  </a:lnTo>
                  <a:lnTo>
                    <a:pt x="264040" y="56535"/>
                  </a:lnTo>
                  <a:close/>
                </a:path>
                <a:path w="753744" h="754380">
                  <a:moveTo>
                    <a:pt x="539947" y="599276"/>
                  </a:moveTo>
                  <a:lnTo>
                    <a:pt x="572578" y="599276"/>
                  </a:lnTo>
                  <a:lnTo>
                    <a:pt x="559482" y="602294"/>
                  </a:lnTo>
                  <a:lnTo>
                    <a:pt x="546209" y="601514"/>
                  </a:lnTo>
                  <a:lnTo>
                    <a:pt x="539947" y="599276"/>
                  </a:lnTo>
                  <a:close/>
                </a:path>
                <a:path w="753744" h="754380">
                  <a:moveTo>
                    <a:pt x="413174" y="539914"/>
                  </a:moveTo>
                  <a:lnTo>
                    <a:pt x="473695" y="539914"/>
                  </a:lnTo>
                  <a:lnTo>
                    <a:pt x="465926" y="541842"/>
                  </a:lnTo>
                  <a:lnTo>
                    <a:pt x="458156" y="543329"/>
                  </a:lnTo>
                  <a:lnTo>
                    <a:pt x="450387" y="544286"/>
                  </a:lnTo>
                  <a:lnTo>
                    <a:pt x="442618" y="544625"/>
                  </a:lnTo>
                  <a:lnTo>
                    <a:pt x="423091" y="542829"/>
                  </a:lnTo>
                  <a:lnTo>
                    <a:pt x="413174" y="539914"/>
                  </a:lnTo>
                  <a:close/>
                </a:path>
                <a:path w="753744" h="754380">
                  <a:moveTo>
                    <a:pt x="335259" y="335444"/>
                  </a:moveTo>
                  <a:lnTo>
                    <a:pt x="361628" y="361827"/>
                  </a:lnTo>
                  <a:lnTo>
                    <a:pt x="329609" y="393864"/>
                  </a:lnTo>
                  <a:lnTo>
                    <a:pt x="358803" y="423074"/>
                  </a:lnTo>
                  <a:lnTo>
                    <a:pt x="279696" y="423074"/>
                  </a:lnTo>
                  <a:lnTo>
                    <a:pt x="224134" y="367480"/>
                  </a:lnTo>
                  <a:lnTo>
                    <a:pt x="303240" y="367480"/>
                  </a:lnTo>
                  <a:lnTo>
                    <a:pt x="335259" y="335444"/>
                  </a:lnTo>
                  <a:close/>
                </a:path>
                <a:path w="753744" h="754380">
                  <a:moveTo>
                    <a:pt x="278755" y="278908"/>
                  </a:moveTo>
                  <a:lnTo>
                    <a:pt x="305123" y="305291"/>
                  </a:lnTo>
                  <a:lnTo>
                    <a:pt x="273104" y="337328"/>
                  </a:lnTo>
                  <a:lnTo>
                    <a:pt x="303240" y="367480"/>
                  </a:lnTo>
                  <a:lnTo>
                    <a:pt x="224134" y="367480"/>
                  </a:lnTo>
                  <a:lnTo>
                    <a:pt x="167629" y="310945"/>
                  </a:lnTo>
                  <a:lnTo>
                    <a:pt x="246736" y="310945"/>
                  </a:lnTo>
                  <a:lnTo>
                    <a:pt x="278755" y="278908"/>
                  </a:lnTo>
                  <a:close/>
                </a:path>
                <a:path w="753744" h="754380">
                  <a:moveTo>
                    <a:pt x="222250" y="222373"/>
                  </a:moveTo>
                  <a:lnTo>
                    <a:pt x="248619" y="248756"/>
                  </a:lnTo>
                  <a:lnTo>
                    <a:pt x="216600" y="280793"/>
                  </a:lnTo>
                  <a:lnTo>
                    <a:pt x="246736" y="310945"/>
                  </a:lnTo>
                  <a:lnTo>
                    <a:pt x="167629" y="310945"/>
                  </a:lnTo>
                  <a:lnTo>
                    <a:pt x="122426" y="265716"/>
                  </a:lnTo>
                  <a:lnTo>
                    <a:pt x="56949" y="265716"/>
                  </a:lnTo>
                  <a:lnTo>
                    <a:pt x="56504" y="263479"/>
                  </a:lnTo>
                  <a:lnTo>
                    <a:pt x="58340" y="254409"/>
                  </a:lnTo>
                  <a:lnTo>
                    <a:pt x="190231" y="254409"/>
                  </a:lnTo>
                  <a:lnTo>
                    <a:pt x="222250" y="222373"/>
                  </a:lnTo>
                  <a:close/>
                </a:path>
                <a:path w="753744" h="754380">
                  <a:moveTo>
                    <a:pt x="56949" y="265716"/>
                  </a:moveTo>
                  <a:lnTo>
                    <a:pt x="122426" y="265716"/>
                  </a:lnTo>
                  <a:lnTo>
                    <a:pt x="98882" y="289273"/>
                  </a:lnTo>
                  <a:lnTo>
                    <a:pt x="91348" y="292100"/>
                  </a:lnTo>
                  <a:lnTo>
                    <a:pt x="78164" y="292100"/>
                  </a:lnTo>
                  <a:lnTo>
                    <a:pt x="70630" y="289273"/>
                  </a:lnTo>
                  <a:lnTo>
                    <a:pt x="64980" y="283619"/>
                  </a:lnTo>
                  <a:lnTo>
                    <a:pt x="58623" y="274123"/>
                  </a:lnTo>
                  <a:lnTo>
                    <a:pt x="56949" y="265716"/>
                  </a:lnTo>
                  <a:close/>
                </a:path>
                <a:path w="753744" h="754380">
                  <a:moveTo>
                    <a:pt x="96057" y="162068"/>
                  </a:moveTo>
                  <a:lnTo>
                    <a:pt x="226017" y="162068"/>
                  </a:lnTo>
                  <a:lnTo>
                    <a:pt x="161979" y="226142"/>
                  </a:lnTo>
                  <a:lnTo>
                    <a:pt x="190231" y="254409"/>
                  </a:lnTo>
                  <a:lnTo>
                    <a:pt x="58340" y="254409"/>
                  </a:lnTo>
                  <a:lnTo>
                    <a:pt x="58623" y="253011"/>
                  </a:lnTo>
                  <a:lnTo>
                    <a:pt x="64980" y="244045"/>
                  </a:lnTo>
                  <a:lnTo>
                    <a:pt x="121484" y="187509"/>
                  </a:lnTo>
                  <a:lnTo>
                    <a:pt x="96057" y="162068"/>
                  </a:lnTo>
                  <a:close/>
                </a:path>
                <a:path w="753744" h="754380">
                  <a:moveTo>
                    <a:pt x="766" y="137569"/>
                  </a:moveTo>
                  <a:lnTo>
                    <a:pt x="71572" y="137569"/>
                  </a:lnTo>
                  <a:lnTo>
                    <a:pt x="42378" y="166779"/>
                  </a:lnTo>
                  <a:lnTo>
                    <a:pt x="34844" y="169606"/>
                  </a:lnTo>
                  <a:lnTo>
                    <a:pt x="21660" y="169606"/>
                  </a:lnTo>
                  <a:lnTo>
                    <a:pt x="14126" y="166779"/>
                  </a:lnTo>
                  <a:lnTo>
                    <a:pt x="8475" y="161126"/>
                  </a:lnTo>
                  <a:lnTo>
                    <a:pt x="2118" y="151762"/>
                  </a:lnTo>
                  <a:lnTo>
                    <a:pt x="0" y="141338"/>
                  </a:lnTo>
                  <a:lnTo>
                    <a:pt x="766" y="137569"/>
                  </a:lnTo>
                  <a:close/>
                </a:path>
                <a:path w="753744" h="754380">
                  <a:moveTo>
                    <a:pt x="141614" y="0"/>
                  </a:moveTo>
                  <a:lnTo>
                    <a:pt x="152076" y="2120"/>
                  </a:lnTo>
                  <a:lnTo>
                    <a:pt x="161037" y="8480"/>
                  </a:lnTo>
                  <a:lnTo>
                    <a:pt x="167394" y="17976"/>
                  </a:lnTo>
                  <a:lnTo>
                    <a:pt x="169513" y="28621"/>
                  </a:lnTo>
                  <a:lnTo>
                    <a:pt x="167394" y="39089"/>
                  </a:lnTo>
                  <a:lnTo>
                    <a:pt x="161037" y="48055"/>
                  </a:lnTo>
                  <a:lnTo>
                    <a:pt x="137494" y="71611"/>
                  </a:lnTo>
                  <a:lnTo>
                    <a:pt x="187406" y="121551"/>
                  </a:lnTo>
                  <a:lnTo>
                    <a:pt x="8475" y="121551"/>
                  </a:lnTo>
                  <a:lnTo>
                    <a:pt x="121484" y="8480"/>
                  </a:lnTo>
                  <a:lnTo>
                    <a:pt x="130975" y="2120"/>
                  </a:lnTo>
                  <a:lnTo>
                    <a:pt x="141614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0291" y="2971800"/>
              <a:ext cx="937260" cy="91440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63184" y="16002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927852" y="1662887"/>
          <a:ext cx="2744470" cy="4188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3386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900" b="1" spc="-5" dirty="0">
                          <a:solidFill>
                            <a:srgbClr val="0095AA"/>
                          </a:solidFill>
                          <a:latin typeface="Arial"/>
                          <a:cs typeface="Arial"/>
                        </a:rPr>
                        <a:t>Emily</a:t>
                      </a:r>
                      <a:r>
                        <a:rPr sz="1900" b="1" spc="-20" dirty="0">
                          <a:solidFill>
                            <a:srgbClr val="0095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0095AA"/>
                          </a:solidFill>
                          <a:latin typeface="Arial"/>
                          <a:cs typeface="Arial"/>
                        </a:rPr>
                        <a:t>Whitehead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Pedia</a:t>
                      </a:r>
                      <a:r>
                        <a:rPr sz="1400" i="1" spc="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ric</a:t>
                      </a:r>
                      <a:r>
                        <a:rPr sz="1400" i="1" spc="-8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00" marR="1193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1400" i="1" spc="-50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FDA</a:t>
                      </a:r>
                      <a:r>
                        <a:rPr sz="1400" i="1" spc="-60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approved</a:t>
                      </a:r>
                      <a:r>
                        <a:rPr sz="1400" i="1" spc="-6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cell</a:t>
                      </a:r>
                      <a:r>
                        <a:rPr sz="1400" i="1" spc="-20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therapy </a:t>
                      </a:r>
                      <a:r>
                        <a:rPr sz="1400" i="1" spc="-37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CD19</a:t>
                      </a:r>
                      <a:r>
                        <a:rPr sz="1400" spc="-15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CAR</a:t>
                      </a:r>
                      <a:r>
                        <a:rPr sz="1400" spc="-35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5288" y="5231891"/>
            <a:ext cx="1510284" cy="29413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5288" y="2313432"/>
            <a:ext cx="1623060" cy="2193035"/>
          </a:xfrm>
          <a:prstGeom prst="rect">
            <a:avLst/>
          </a:prstGeom>
        </p:spPr>
      </p:pic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472421" y="1662887"/>
          <a:ext cx="1795145" cy="4188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3386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900" b="1" spc="-5" dirty="0">
                          <a:solidFill>
                            <a:srgbClr val="0095AA"/>
                          </a:solidFill>
                          <a:latin typeface="Arial"/>
                          <a:cs typeface="Arial"/>
                        </a:rPr>
                        <a:t>Jimmy</a:t>
                      </a:r>
                      <a:r>
                        <a:rPr sz="1900" b="1" spc="-20" dirty="0">
                          <a:solidFill>
                            <a:srgbClr val="0095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0095AA"/>
                          </a:solidFill>
                          <a:latin typeface="Arial"/>
                          <a:cs typeface="Arial"/>
                        </a:rPr>
                        <a:t>Carter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Melanoma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82575" marR="273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1400" i="1" spc="-10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broli</a:t>
                      </a:r>
                      <a:r>
                        <a:rPr sz="1400" i="1" spc="-4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i="1" spc="-10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i="1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ab  </a:t>
                      </a:r>
                      <a:r>
                        <a:rPr sz="1400" i="1" spc="-5" dirty="0">
                          <a:solidFill>
                            <a:srgbClr val="071623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anti-PD1</a:t>
                      </a:r>
                      <a:r>
                        <a:rPr sz="1400" spc="-40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71623"/>
                          </a:solidFill>
                          <a:latin typeface="Microsoft Sans Serif"/>
                          <a:cs typeface="Microsoft Sans Serif"/>
                        </a:rPr>
                        <a:t>mAb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77756" y="5266944"/>
            <a:ext cx="1652016" cy="2910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26523" y="2313432"/>
            <a:ext cx="1687068" cy="2193035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89869" y="6431232"/>
            <a:ext cx="10769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axionbi</a:t>
            </a:r>
            <a:r>
              <a:rPr sz="1400" i="1" spc="-10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400" i="1" spc="-1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11609" y="64330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i="1" dirty="0">
                <a:solidFill>
                  <a:srgbClr val="7E7E7E"/>
                </a:solidFill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7252" y="1764030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Applications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7252" y="2051152"/>
            <a:ext cx="2525395" cy="23437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660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Proliferation,</a:t>
            </a: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viability</a:t>
            </a:r>
            <a:endParaRPr sz="17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565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Cytotoxicity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assays</a:t>
            </a:r>
            <a:endParaRPr sz="17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565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Cell-cell</a:t>
            </a:r>
            <a:r>
              <a:rPr sz="17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interaction</a:t>
            </a:r>
            <a:endParaRPr sz="17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580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Stem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differentiation</a:t>
            </a:r>
            <a:endParaRPr sz="17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560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Transfection</a:t>
            </a: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efficiency</a:t>
            </a:r>
            <a:endParaRPr sz="17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565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Organoid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growth</a:t>
            </a:r>
            <a:endParaRPr sz="17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575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</a:t>
            </a:r>
            <a:r>
              <a:rPr sz="17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Migration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429055"/>
            <a:ext cx="312402" cy="2201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3671" y="265887"/>
            <a:ext cx="38544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Application</a:t>
            </a:r>
            <a:r>
              <a:rPr sz="2900" spc="-85" dirty="0"/>
              <a:t> </a:t>
            </a:r>
            <a:r>
              <a:rPr sz="2900" dirty="0"/>
              <a:t>Examples</a:t>
            </a:r>
            <a:endParaRPr sz="2900"/>
          </a:p>
        </p:txBody>
      </p:sp>
      <p:grpSp>
        <p:nvGrpSpPr>
          <p:cNvPr id="6" name="object 6"/>
          <p:cNvGrpSpPr/>
          <p:nvPr/>
        </p:nvGrpSpPr>
        <p:grpSpPr>
          <a:xfrm>
            <a:off x="4882197" y="835977"/>
            <a:ext cx="1794510" cy="1794510"/>
            <a:chOff x="4882197" y="835977"/>
            <a:chExt cx="1794510" cy="17945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6235" y="890015"/>
              <a:ext cx="1685543" cy="16855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09184" y="862964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869950" y="0"/>
                  </a:moveTo>
                  <a:lnTo>
                    <a:pt x="958850" y="4572"/>
                  </a:lnTo>
                  <a:lnTo>
                    <a:pt x="1045210" y="17652"/>
                  </a:lnTo>
                  <a:lnTo>
                    <a:pt x="1128902" y="38988"/>
                  </a:lnTo>
                  <a:lnTo>
                    <a:pt x="1208786" y="68452"/>
                  </a:lnTo>
                  <a:lnTo>
                    <a:pt x="1284477" y="104901"/>
                  </a:lnTo>
                  <a:lnTo>
                    <a:pt x="1356614" y="148717"/>
                  </a:lnTo>
                  <a:lnTo>
                    <a:pt x="1423415" y="198755"/>
                  </a:lnTo>
                  <a:lnTo>
                    <a:pt x="1485264" y="254762"/>
                  </a:lnTo>
                  <a:lnTo>
                    <a:pt x="1541272" y="316611"/>
                  </a:lnTo>
                  <a:lnTo>
                    <a:pt x="1591310" y="383413"/>
                  </a:lnTo>
                  <a:lnTo>
                    <a:pt x="1635124" y="455422"/>
                  </a:lnTo>
                  <a:lnTo>
                    <a:pt x="1671573" y="531240"/>
                  </a:lnTo>
                  <a:lnTo>
                    <a:pt x="1701038" y="611124"/>
                  </a:lnTo>
                  <a:lnTo>
                    <a:pt x="1722373" y="694817"/>
                  </a:lnTo>
                  <a:lnTo>
                    <a:pt x="1735455" y="781176"/>
                  </a:lnTo>
                  <a:lnTo>
                    <a:pt x="1740026" y="869950"/>
                  </a:lnTo>
                  <a:lnTo>
                    <a:pt x="1735455" y="958850"/>
                  </a:lnTo>
                  <a:lnTo>
                    <a:pt x="1722373" y="1045210"/>
                  </a:lnTo>
                  <a:lnTo>
                    <a:pt x="1701038" y="1128902"/>
                  </a:lnTo>
                  <a:lnTo>
                    <a:pt x="1671573" y="1208786"/>
                  </a:lnTo>
                  <a:lnTo>
                    <a:pt x="1635124" y="1284477"/>
                  </a:lnTo>
                  <a:lnTo>
                    <a:pt x="1591310" y="1356614"/>
                  </a:lnTo>
                  <a:lnTo>
                    <a:pt x="1541272" y="1423415"/>
                  </a:lnTo>
                  <a:lnTo>
                    <a:pt x="1485264" y="1485264"/>
                  </a:lnTo>
                  <a:lnTo>
                    <a:pt x="1423415" y="1541272"/>
                  </a:lnTo>
                  <a:lnTo>
                    <a:pt x="1356614" y="1591310"/>
                  </a:lnTo>
                  <a:lnTo>
                    <a:pt x="1284477" y="1635125"/>
                  </a:lnTo>
                  <a:lnTo>
                    <a:pt x="1208786" y="1671574"/>
                  </a:lnTo>
                  <a:lnTo>
                    <a:pt x="1128902" y="1701038"/>
                  </a:lnTo>
                  <a:lnTo>
                    <a:pt x="1045210" y="1722374"/>
                  </a:lnTo>
                  <a:lnTo>
                    <a:pt x="958850" y="1735455"/>
                  </a:lnTo>
                  <a:lnTo>
                    <a:pt x="869950" y="1740027"/>
                  </a:lnTo>
                  <a:lnTo>
                    <a:pt x="781176" y="1735455"/>
                  </a:lnTo>
                  <a:lnTo>
                    <a:pt x="694816" y="1722374"/>
                  </a:lnTo>
                  <a:lnTo>
                    <a:pt x="611124" y="1701038"/>
                  </a:lnTo>
                  <a:lnTo>
                    <a:pt x="531240" y="1671574"/>
                  </a:lnTo>
                  <a:lnTo>
                    <a:pt x="455422" y="1635125"/>
                  </a:lnTo>
                  <a:lnTo>
                    <a:pt x="383413" y="1591310"/>
                  </a:lnTo>
                  <a:lnTo>
                    <a:pt x="316611" y="1541272"/>
                  </a:lnTo>
                  <a:lnTo>
                    <a:pt x="254762" y="1485264"/>
                  </a:lnTo>
                  <a:lnTo>
                    <a:pt x="198754" y="1423415"/>
                  </a:lnTo>
                  <a:lnTo>
                    <a:pt x="148716" y="1356614"/>
                  </a:lnTo>
                  <a:lnTo>
                    <a:pt x="104901" y="1284477"/>
                  </a:lnTo>
                  <a:lnTo>
                    <a:pt x="68452" y="1208786"/>
                  </a:lnTo>
                  <a:lnTo>
                    <a:pt x="38988" y="1128902"/>
                  </a:lnTo>
                  <a:lnTo>
                    <a:pt x="17652" y="1045210"/>
                  </a:lnTo>
                  <a:lnTo>
                    <a:pt x="4572" y="958850"/>
                  </a:lnTo>
                  <a:lnTo>
                    <a:pt x="0" y="869823"/>
                  </a:lnTo>
                  <a:lnTo>
                    <a:pt x="4572" y="781176"/>
                  </a:lnTo>
                  <a:lnTo>
                    <a:pt x="17652" y="694817"/>
                  </a:lnTo>
                  <a:lnTo>
                    <a:pt x="38988" y="611124"/>
                  </a:lnTo>
                  <a:lnTo>
                    <a:pt x="68452" y="531240"/>
                  </a:lnTo>
                  <a:lnTo>
                    <a:pt x="104901" y="455422"/>
                  </a:lnTo>
                  <a:lnTo>
                    <a:pt x="148716" y="383413"/>
                  </a:lnTo>
                  <a:lnTo>
                    <a:pt x="198754" y="316611"/>
                  </a:lnTo>
                  <a:lnTo>
                    <a:pt x="254762" y="254762"/>
                  </a:lnTo>
                  <a:lnTo>
                    <a:pt x="316611" y="198755"/>
                  </a:lnTo>
                  <a:lnTo>
                    <a:pt x="383413" y="148717"/>
                  </a:lnTo>
                  <a:lnTo>
                    <a:pt x="455422" y="104901"/>
                  </a:lnTo>
                  <a:lnTo>
                    <a:pt x="531240" y="68452"/>
                  </a:lnTo>
                  <a:lnTo>
                    <a:pt x="611124" y="38988"/>
                  </a:lnTo>
                  <a:lnTo>
                    <a:pt x="694816" y="17652"/>
                  </a:lnTo>
                  <a:lnTo>
                    <a:pt x="781176" y="4572"/>
                  </a:lnTo>
                  <a:lnTo>
                    <a:pt x="869950" y="0"/>
                  </a:lnTo>
                  <a:close/>
                </a:path>
              </a:pathLst>
            </a:custGeom>
            <a:ln w="5397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63288" y="2860039"/>
            <a:ext cx="28486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Proliferation,</a:t>
            </a:r>
            <a:r>
              <a:rPr sz="1400" b="1" spc="-3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71623"/>
                </a:solidFill>
                <a:latin typeface="Arial"/>
                <a:cs typeface="Arial"/>
              </a:rPr>
              <a:t>confluency,</a:t>
            </a:r>
            <a:r>
              <a:rPr sz="1400" b="1" spc="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viability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2853" y="5196585"/>
            <a:ext cx="15487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 marR="5080" indent="-50482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Imm</a:t>
            </a:r>
            <a:r>
              <a:rPr sz="1400" b="1" spc="-10" dirty="0">
                <a:solidFill>
                  <a:srgbClr val="071623"/>
                </a:solidFill>
                <a:latin typeface="Arial"/>
                <a:cs typeface="Arial"/>
              </a:rPr>
              <a:t>un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e-me</a:t>
            </a:r>
            <a:r>
              <a:rPr sz="1400" b="1" spc="-10" dirty="0">
                <a:solidFill>
                  <a:srgbClr val="071623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ia</a:t>
            </a:r>
            <a:r>
              <a:rPr sz="1400" b="1" spc="-15" dirty="0">
                <a:solidFill>
                  <a:srgbClr val="071623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ed  killing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5575" y="2731719"/>
            <a:ext cx="14458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71623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te</a:t>
            </a:r>
            <a:r>
              <a:rPr sz="1400" b="1" spc="-10" dirty="0">
                <a:solidFill>
                  <a:srgbClr val="071623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rat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d</a:t>
            </a:r>
            <a:r>
              <a:rPr sz="1400" b="1" spc="-5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srgbClr val="071623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71623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07162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071623"/>
                </a:solidFill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53769" y="835977"/>
            <a:ext cx="1795145" cy="1794510"/>
            <a:chOff x="7553769" y="835977"/>
            <a:chExt cx="1795145" cy="179451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7807" y="890015"/>
              <a:ext cx="1687068" cy="16855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80756" y="862964"/>
              <a:ext cx="1741170" cy="1740535"/>
            </a:xfrm>
            <a:custGeom>
              <a:avLst/>
              <a:gdLst/>
              <a:ahLst/>
              <a:cxnLst/>
              <a:rect l="l" t="t" r="r" b="b"/>
              <a:pathLst>
                <a:path w="1741170" h="1740535">
                  <a:moveTo>
                    <a:pt x="870839" y="0"/>
                  </a:moveTo>
                  <a:lnTo>
                    <a:pt x="959612" y="4572"/>
                  </a:lnTo>
                  <a:lnTo>
                    <a:pt x="1046099" y="17652"/>
                  </a:lnTo>
                  <a:lnTo>
                    <a:pt x="1129665" y="38988"/>
                  </a:lnTo>
                  <a:lnTo>
                    <a:pt x="1209548" y="68452"/>
                  </a:lnTo>
                  <a:lnTo>
                    <a:pt x="1285748" y="104901"/>
                  </a:lnTo>
                  <a:lnTo>
                    <a:pt x="1357376" y="148717"/>
                  </a:lnTo>
                  <a:lnTo>
                    <a:pt x="1424559" y="198627"/>
                  </a:lnTo>
                  <a:lnTo>
                    <a:pt x="1486408" y="254762"/>
                  </a:lnTo>
                  <a:lnTo>
                    <a:pt x="1542542" y="316611"/>
                  </a:lnTo>
                  <a:lnTo>
                    <a:pt x="1592452" y="383413"/>
                  </a:lnTo>
                  <a:lnTo>
                    <a:pt x="1636268" y="455422"/>
                  </a:lnTo>
                  <a:lnTo>
                    <a:pt x="1672844" y="531368"/>
                  </a:lnTo>
                  <a:lnTo>
                    <a:pt x="1701927" y="611124"/>
                  </a:lnTo>
                  <a:lnTo>
                    <a:pt x="1723517" y="694689"/>
                  </a:lnTo>
                  <a:lnTo>
                    <a:pt x="1736725" y="781176"/>
                  </a:lnTo>
                  <a:lnTo>
                    <a:pt x="1741170" y="869950"/>
                  </a:lnTo>
                  <a:lnTo>
                    <a:pt x="1736725" y="958850"/>
                  </a:lnTo>
                  <a:lnTo>
                    <a:pt x="1723517" y="1045337"/>
                  </a:lnTo>
                  <a:lnTo>
                    <a:pt x="1701927" y="1128902"/>
                  </a:lnTo>
                  <a:lnTo>
                    <a:pt x="1672844" y="1208659"/>
                  </a:lnTo>
                  <a:lnTo>
                    <a:pt x="1636268" y="1284477"/>
                  </a:lnTo>
                  <a:lnTo>
                    <a:pt x="1592452" y="1356614"/>
                  </a:lnTo>
                  <a:lnTo>
                    <a:pt x="1542542" y="1423415"/>
                  </a:lnTo>
                  <a:lnTo>
                    <a:pt x="1486408" y="1485264"/>
                  </a:lnTo>
                  <a:lnTo>
                    <a:pt x="1424559" y="1541399"/>
                  </a:lnTo>
                  <a:lnTo>
                    <a:pt x="1357376" y="1591310"/>
                  </a:lnTo>
                  <a:lnTo>
                    <a:pt x="1285748" y="1635125"/>
                  </a:lnTo>
                  <a:lnTo>
                    <a:pt x="1209548" y="1671574"/>
                  </a:lnTo>
                  <a:lnTo>
                    <a:pt x="1129665" y="1701038"/>
                  </a:lnTo>
                  <a:lnTo>
                    <a:pt x="1046099" y="1722374"/>
                  </a:lnTo>
                  <a:lnTo>
                    <a:pt x="959612" y="1735455"/>
                  </a:lnTo>
                  <a:lnTo>
                    <a:pt x="870839" y="1740027"/>
                  </a:lnTo>
                  <a:lnTo>
                    <a:pt x="781939" y="1735455"/>
                  </a:lnTo>
                  <a:lnTo>
                    <a:pt x="695578" y="1722374"/>
                  </a:lnTo>
                  <a:lnTo>
                    <a:pt x="612013" y="1701038"/>
                  </a:lnTo>
                  <a:lnTo>
                    <a:pt x="532129" y="1671574"/>
                  </a:lnTo>
                  <a:lnTo>
                    <a:pt x="455929" y="1635125"/>
                  </a:lnTo>
                  <a:lnTo>
                    <a:pt x="383794" y="1591310"/>
                  </a:lnTo>
                  <a:lnTo>
                    <a:pt x="316992" y="1541272"/>
                  </a:lnTo>
                  <a:lnTo>
                    <a:pt x="255143" y="1485264"/>
                  </a:lnTo>
                  <a:lnTo>
                    <a:pt x="199136" y="1423415"/>
                  </a:lnTo>
                  <a:lnTo>
                    <a:pt x="148717" y="1356614"/>
                  </a:lnTo>
                  <a:lnTo>
                    <a:pt x="105283" y="1284477"/>
                  </a:lnTo>
                  <a:lnTo>
                    <a:pt x="68452" y="1208786"/>
                  </a:lnTo>
                  <a:lnTo>
                    <a:pt x="39370" y="1128902"/>
                  </a:lnTo>
                  <a:lnTo>
                    <a:pt x="17652" y="1045337"/>
                  </a:lnTo>
                  <a:lnTo>
                    <a:pt x="4572" y="958850"/>
                  </a:lnTo>
                  <a:lnTo>
                    <a:pt x="0" y="869823"/>
                  </a:lnTo>
                  <a:lnTo>
                    <a:pt x="4572" y="781176"/>
                  </a:lnTo>
                  <a:lnTo>
                    <a:pt x="17652" y="694689"/>
                  </a:lnTo>
                  <a:lnTo>
                    <a:pt x="39370" y="611124"/>
                  </a:lnTo>
                  <a:lnTo>
                    <a:pt x="68452" y="531240"/>
                  </a:lnTo>
                  <a:lnTo>
                    <a:pt x="105283" y="455422"/>
                  </a:lnTo>
                  <a:lnTo>
                    <a:pt x="148717" y="383413"/>
                  </a:lnTo>
                  <a:lnTo>
                    <a:pt x="199136" y="316611"/>
                  </a:lnTo>
                  <a:lnTo>
                    <a:pt x="255143" y="254762"/>
                  </a:lnTo>
                  <a:lnTo>
                    <a:pt x="316992" y="198755"/>
                  </a:lnTo>
                  <a:lnTo>
                    <a:pt x="383794" y="148717"/>
                  </a:lnTo>
                  <a:lnTo>
                    <a:pt x="455929" y="104901"/>
                  </a:lnTo>
                  <a:lnTo>
                    <a:pt x="532129" y="68452"/>
                  </a:lnTo>
                  <a:lnTo>
                    <a:pt x="612013" y="38988"/>
                  </a:lnTo>
                  <a:lnTo>
                    <a:pt x="695578" y="17652"/>
                  </a:lnTo>
                  <a:lnTo>
                    <a:pt x="781939" y="4572"/>
                  </a:lnTo>
                  <a:lnTo>
                    <a:pt x="870839" y="0"/>
                  </a:lnTo>
                  <a:close/>
                </a:path>
              </a:pathLst>
            </a:custGeom>
            <a:ln w="5397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352857" y="4289361"/>
            <a:ext cx="1830705" cy="1804670"/>
            <a:chOff x="6352857" y="4289361"/>
            <a:chExt cx="1830705" cy="180467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6896" y="4343399"/>
              <a:ext cx="1722120" cy="16962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79845" y="4316348"/>
              <a:ext cx="1776730" cy="1750695"/>
            </a:xfrm>
            <a:custGeom>
              <a:avLst/>
              <a:gdLst/>
              <a:ahLst/>
              <a:cxnLst/>
              <a:rect l="l" t="t" r="r" b="b"/>
              <a:pathLst>
                <a:path w="1776729" h="1750695">
                  <a:moveTo>
                    <a:pt x="888237" y="0"/>
                  </a:moveTo>
                  <a:lnTo>
                    <a:pt x="979043" y="4571"/>
                  </a:lnTo>
                  <a:lnTo>
                    <a:pt x="1067053" y="17652"/>
                  </a:lnTo>
                  <a:lnTo>
                    <a:pt x="1152144" y="39369"/>
                  </a:lnTo>
                  <a:lnTo>
                    <a:pt x="1233677" y="68833"/>
                  </a:lnTo>
                  <a:lnTo>
                    <a:pt x="1311402" y="105663"/>
                  </a:lnTo>
                  <a:lnTo>
                    <a:pt x="1384680" y="149351"/>
                  </a:lnTo>
                  <a:lnTo>
                    <a:pt x="1453006" y="199770"/>
                  </a:lnTo>
                  <a:lnTo>
                    <a:pt x="1515999" y="256286"/>
                  </a:lnTo>
                  <a:lnTo>
                    <a:pt x="1573402" y="318515"/>
                  </a:lnTo>
                  <a:lnTo>
                    <a:pt x="1624456" y="385571"/>
                  </a:lnTo>
                  <a:lnTo>
                    <a:pt x="1669160" y="457707"/>
                  </a:lnTo>
                  <a:lnTo>
                    <a:pt x="1706499" y="534415"/>
                  </a:lnTo>
                  <a:lnTo>
                    <a:pt x="1736344" y="614933"/>
                  </a:lnTo>
                  <a:lnTo>
                    <a:pt x="1758441" y="698626"/>
                  </a:lnTo>
                  <a:lnTo>
                    <a:pt x="1772030" y="785876"/>
                  </a:lnTo>
                  <a:lnTo>
                    <a:pt x="1776476" y="875157"/>
                  </a:lnTo>
                  <a:lnTo>
                    <a:pt x="1772030" y="964819"/>
                  </a:lnTo>
                  <a:lnTo>
                    <a:pt x="1758441" y="1051814"/>
                  </a:lnTo>
                  <a:lnTo>
                    <a:pt x="1736344" y="1135761"/>
                  </a:lnTo>
                  <a:lnTo>
                    <a:pt x="1706499" y="1216025"/>
                  </a:lnTo>
                  <a:lnTo>
                    <a:pt x="1669160" y="1292631"/>
                  </a:lnTo>
                  <a:lnTo>
                    <a:pt x="1624583" y="1364729"/>
                  </a:lnTo>
                  <a:lnTo>
                    <a:pt x="1573402" y="1432293"/>
                  </a:lnTo>
                  <a:lnTo>
                    <a:pt x="1515999" y="1494116"/>
                  </a:lnTo>
                  <a:lnTo>
                    <a:pt x="1453006" y="1550581"/>
                  </a:lnTo>
                  <a:lnTo>
                    <a:pt x="1384680" y="1600936"/>
                  </a:lnTo>
                  <a:lnTo>
                    <a:pt x="1311402" y="1644738"/>
                  </a:lnTo>
                  <a:lnTo>
                    <a:pt x="1233677" y="1681556"/>
                  </a:lnTo>
                  <a:lnTo>
                    <a:pt x="1152144" y="1711020"/>
                  </a:lnTo>
                  <a:lnTo>
                    <a:pt x="1067053" y="1732724"/>
                  </a:lnTo>
                  <a:lnTo>
                    <a:pt x="979043" y="1745818"/>
                  </a:lnTo>
                  <a:lnTo>
                    <a:pt x="888237" y="1750314"/>
                  </a:lnTo>
                  <a:lnTo>
                    <a:pt x="797559" y="1745818"/>
                  </a:lnTo>
                  <a:lnTo>
                    <a:pt x="709549" y="1732724"/>
                  </a:lnTo>
                  <a:lnTo>
                    <a:pt x="624331" y="1711020"/>
                  </a:lnTo>
                  <a:lnTo>
                    <a:pt x="542925" y="1681556"/>
                  </a:lnTo>
                  <a:lnTo>
                    <a:pt x="465200" y="1644738"/>
                  </a:lnTo>
                  <a:lnTo>
                    <a:pt x="391922" y="1600936"/>
                  </a:lnTo>
                  <a:lnTo>
                    <a:pt x="323596" y="1550581"/>
                  </a:lnTo>
                  <a:lnTo>
                    <a:pt x="260476" y="1494116"/>
                  </a:lnTo>
                  <a:lnTo>
                    <a:pt x="203200" y="1432293"/>
                  </a:lnTo>
                  <a:lnTo>
                    <a:pt x="152019" y="1364729"/>
                  </a:lnTo>
                  <a:lnTo>
                    <a:pt x="107314" y="1292631"/>
                  </a:lnTo>
                  <a:lnTo>
                    <a:pt x="70103" y="1216025"/>
                  </a:lnTo>
                  <a:lnTo>
                    <a:pt x="40131" y="1135761"/>
                  </a:lnTo>
                  <a:lnTo>
                    <a:pt x="18033" y="1051814"/>
                  </a:lnTo>
                  <a:lnTo>
                    <a:pt x="4571" y="964819"/>
                  </a:lnTo>
                  <a:lnTo>
                    <a:pt x="0" y="875157"/>
                  </a:lnTo>
                  <a:lnTo>
                    <a:pt x="4571" y="785876"/>
                  </a:lnTo>
                  <a:lnTo>
                    <a:pt x="18033" y="698626"/>
                  </a:lnTo>
                  <a:lnTo>
                    <a:pt x="40131" y="614933"/>
                  </a:lnTo>
                  <a:lnTo>
                    <a:pt x="70103" y="534415"/>
                  </a:lnTo>
                  <a:lnTo>
                    <a:pt x="107314" y="457707"/>
                  </a:lnTo>
                  <a:lnTo>
                    <a:pt x="152019" y="385571"/>
                  </a:lnTo>
                  <a:lnTo>
                    <a:pt x="203200" y="318515"/>
                  </a:lnTo>
                  <a:lnTo>
                    <a:pt x="260476" y="256286"/>
                  </a:lnTo>
                  <a:lnTo>
                    <a:pt x="323596" y="199770"/>
                  </a:lnTo>
                  <a:lnTo>
                    <a:pt x="391922" y="149351"/>
                  </a:lnTo>
                  <a:lnTo>
                    <a:pt x="465200" y="105663"/>
                  </a:lnTo>
                  <a:lnTo>
                    <a:pt x="542925" y="68833"/>
                  </a:lnTo>
                  <a:lnTo>
                    <a:pt x="624331" y="39369"/>
                  </a:lnTo>
                  <a:lnTo>
                    <a:pt x="709549" y="17652"/>
                  </a:lnTo>
                  <a:lnTo>
                    <a:pt x="797559" y="4571"/>
                  </a:lnTo>
                  <a:lnTo>
                    <a:pt x="888237" y="0"/>
                  </a:lnTo>
                  <a:close/>
                </a:path>
              </a:pathLst>
            </a:custGeom>
            <a:ln w="539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144005" y="6212535"/>
            <a:ext cx="2174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71623"/>
                </a:solidFill>
                <a:latin typeface="Arial"/>
                <a:cs typeface="Arial"/>
              </a:rPr>
              <a:t>Transfection</a:t>
            </a:r>
            <a:r>
              <a:rPr sz="1400" b="1" spc="-8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optimization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58441" y="3242373"/>
            <a:ext cx="1830705" cy="1804670"/>
            <a:chOff x="8358441" y="3242373"/>
            <a:chExt cx="1830705" cy="180467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2480" y="3296411"/>
              <a:ext cx="1722120" cy="16962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85429" y="3269360"/>
              <a:ext cx="1776730" cy="1750695"/>
            </a:xfrm>
            <a:custGeom>
              <a:avLst/>
              <a:gdLst/>
              <a:ahLst/>
              <a:cxnLst/>
              <a:rect l="l" t="t" r="r" b="b"/>
              <a:pathLst>
                <a:path w="1776729" h="1750695">
                  <a:moveTo>
                    <a:pt x="888238" y="0"/>
                  </a:moveTo>
                  <a:lnTo>
                    <a:pt x="979043" y="4572"/>
                  </a:lnTo>
                  <a:lnTo>
                    <a:pt x="1067053" y="17652"/>
                  </a:lnTo>
                  <a:lnTo>
                    <a:pt x="1152144" y="39369"/>
                  </a:lnTo>
                  <a:lnTo>
                    <a:pt x="1233677" y="68834"/>
                  </a:lnTo>
                  <a:lnTo>
                    <a:pt x="1311402" y="105663"/>
                  </a:lnTo>
                  <a:lnTo>
                    <a:pt x="1384680" y="149351"/>
                  </a:lnTo>
                  <a:lnTo>
                    <a:pt x="1453006" y="199771"/>
                  </a:lnTo>
                  <a:lnTo>
                    <a:pt x="1515999" y="256286"/>
                  </a:lnTo>
                  <a:lnTo>
                    <a:pt x="1573402" y="318515"/>
                  </a:lnTo>
                  <a:lnTo>
                    <a:pt x="1624456" y="385571"/>
                  </a:lnTo>
                  <a:lnTo>
                    <a:pt x="1669161" y="457707"/>
                  </a:lnTo>
                  <a:lnTo>
                    <a:pt x="1706499" y="534415"/>
                  </a:lnTo>
                  <a:lnTo>
                    <a:pt x="1736344" y="614933"/>
                  </a:lnTo>
                  <a:lnTo>
                    <a:pt x="1758442" y="698626"/>
                  </a:lnTo>
                  <a:lnTo>
                    <a:pt x="1772030" y="785876"/>
                  </a:lnTo>
                  <a:lnTo>
                    <a:pt x="1776476" y="875157"/>
                  </a:lnTo>
                  <a:lnTo>
                    <a:pt x="1772030" y="964819"/>
                  </a:lnTo>
                  <a:lnTo>
                    <a:pt x="1758442" y="1051814"/>
                  </a:lnTo>
                  <a:lnTo>
                    <a:pt x="1736344" y="1135761"/>
                  </a:lnTo>
                  <a:lnTo>
                    <a:pt x="1706499" y="1216025"/>
                  </a:lnTo>
                  <a:lnTo>
                    <a:pt x="1669161" y="1292606"/>
                  </a:lnTo>
                  <a:lnTo>
                    <a:pt x="1624584" y="1364741"/>
                  </a:lnTo>
                  <a:lnTo>
                    <a:pt x="1573402" y="1432306"/>
                  </a:lnTo>
                  <a:lnTo>
                    <a:pt x="1515999" y="1494155"/>
                  </a:lnTo>
                  <a:lnTo>
                    <a:pt x="1453006" y="1550543"/>
                  </a:lnTo>
                  <a:lnTo>
                    <a:pt x="1384680" y="1600962"/>
                  </a:lnTo>
                  <a:lnTo>
                    <a:pt x="1311402" y="1644777"/>
                  </a:lnTo>
                  <a:lnTo>
                    <a:pt x="1233677" y="1681607"/>
                  </a:lnTo>
                  <a:lnTo>
                    <a:pt x="1152144" y="1711070"/>
                  </a:lnTo>
                  <a:lnTo>
                    <a:pt x="1067053" y="1732661"/>
                  </a:lnTo>
                  <a:lnTo>
                    <a:pt x="979043" y="1745869"/>
                  </a:lnTo>
                  <a:lnTo>
                    <a:pt x="888238" y="1750314"/>
                  </a:lnTo>
                  <a:lnTo>
                    <a:pt x="797560" y="1745869"/>
                  </a:lnTo>
                  <a:lnTo>
                    <a:pt x="709549" y="1732661"/>
                  </a:lnTo>
                  <a:lnTo>
                    <a:pt x="624331" y="1711070"/>
                  </a:lnTo>
                  <a:lnTo>
                    <a:pt x="542925" y="1681607"/>
                  </a:lnTo>
                  <a:lnTo>
                    <a:pt x="465200" y="1644777"/>
                  </a:lnTo>
                  <a:lnTo>
                    <a:pt x="391922" y="1600962"/>
                  </a:lnTo>
                  <a:lnTo>
                    <a:pt x="323596" y="1550543"/>
                  </a:lnTo>
                  <a:lnTo>
                    <a:pt x="260476" y="1494155"/>
                  </a:lnTo>
                  <a:lnTo>
                    <a:pt x="203200" y="1432306"/>
                  </a:lnTo>
                  <a:lnTo>
                    <a:pt x="152019" y="1364741"/>
                  </a:lnTo>
                  <a:lnTo>
                    <a:pt x="107315" y="1292606"/>
                  </a:lnTo>
                  <a:lnTo>
                    <a:pt x="70103" y="1216025"/>
                  </a:lnTo>
                  <a:lnTo>
                    <a:pt x="40131" y="1135761"/>
                  </a:lnTo>
                  <a:lnTo>
                    <a:pt x="18034" y="1051814"/>
                  </a:lnTo>
                  <a:lnTo>
                    <a:pt x="4572" y="964819"/>
                  </a:lnTo>
                  <a:lnTo>
                    <a:pt x="0" y="875157"/>
                  </a:lnTo>
                  <a:lnTo>
                    <a:pt x="4572" y="785876"/>
                  </a:lnTo>
                  <a:lnTo>
                    <a:pt x="18034" y="698626"/>
                  </a:lnTo>
                  <a:lnTo>
                    <a:pt x="40131" y="614933"/>
                  </a:lnTo>
                  <a:lnTo>
                    <a:pt x="70103" y="534415"/>
                  </a:lnTo>
                  <a:lnTo>
                    <a:pt x="107315" y="457707"/>
                  </a:lnTo>
                  <a:lnTo>
                    <a:pt x="152019" y="385571"/>
                  </a:lnTo>
                  <a:lnTo>
                    <a:pt x="203200" y="318515"/>
                  </a:lnTo>
                  <a:lnTo>
                    <a:pt x="260476" y="256286"/>
                  </a:lnTo>
                  <a:lnTo>
                    <a:pt x="323596" y="199771"/>
                  </a:lnTo>
                  <a:lnTo>
                    <a:pt x="391922" y="149351"/>
                  </a:lnTo>
                  <a:lnTo>
                    <a:pt x="465200" y="105663"/>
                  </a:lnTo>
                  <a:lnTo>
                    <a:pt x="542925" y="68834"/>
                  </a:lnTo>
                  <a:lnTo>
                    <a:pt x="624331" y="39369"/>
                  </a:lnTo>
                  <a:lnTo>
                    <a:pt x="709549" y="17652"/>
                  </a:lnTo>
                  <a:lnTo>
                    <a:pt x="797560" y="4572"/>
                  </a:lnTo>
                  <a:lnTo>
                    <a:pt x="888238" y="0"/>
                  </a:lnTo>
                  <a:close/>
                </a:path>
              </a:pathLst>
            </a:custGeom>
            <a:ln w="53975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561069" y="5185994"/>
            <a:ext cx="14649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071623"/>
                </a:solidFill>
                <a:latin typeface="Arial"/>
                <a:cs typeface="Arial"/>
              </a:rPr>
              <a:t>Tumor</a:t>
            </a:r>
            <a:r>
              <a:rPr sz="14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71623"/>
                </a:solidFill>
                <a:latin typeface="Arial"/>
                <a:cs typeface="Arial"/>
              </a:rPr>
              <a:t>spheroids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59821" y="3271329"/>
            <a:ext cx="1830705" cy="1804670"/>
            <a:chOff x="4159821" y="3271329"/>
            <a:chExt cx="1830705" cy="180467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3860" y="3325367"/>
              <a:ext cx="1722119" cy="16962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186809" y="3298316"/>
              <a:ext cx="1776730" cy="1750695"/>
            </a:xfrm>
            <a:custGeom>
              <a:avLst/>
              <a:gdLst/>
              <a:ahLst/>
              <a:cxnLst/>
              <a:rect l="l" t="t" r="r" b="b"/>
              <a:pathLst>
                <a:path w="1776729" h="1750695">
                  <a:moveTo>
                    <a:pt x="888238" y="0"/>
                  </a:moveTo>
                  <a:lnTo>
                    <a:pt x="979042" y="4572"/>
                  </a:lnTo>
                  <a:lnTo>
                    <a:pt x="1067053" y="17653"/>
                  </a:lnTo>
                  <a:lnTo>
                    <a:pt x="1152143" y="39370"/>
                  </a:lnTo>
                  <a:lnTo>
                    <a:pt x="1233677" y="68834"/>
                  </a:lnTo>
                  <a:lnTo>
                    <a:pt x="1311402" y="105663"/>
                  </a:lnTo>
                  <a:lnTo>
                    <a:pt x="1384680" y="149352"/>
                  </a:lnTo>
                  <a:lnTo>
                    <a:pt x="1453006" y="199771"/>
                  </a:lnTo>
                  <a:lnTo>
                    <a:pt x="1515999" y="256286"/>
                  </a:lnTo>
                  <a:lnTo>
                    <a:pt x="1573402" y="318516"/>
                  </a:lnTo>
                  <a:lnTo>
                    <a:pt x="1624456" y="385572"/>
                  </a:lnTo>
                  <a:lnTo>
                    <a:pt x="1669161" y="457708"/>
                  </a:lnTo>
                  <a:lnTo>
                    <a:pt x="1706499" y="534416"/>
                  </a:lnTo>
                  <a:lnTo>
                    <a:pt x="1736343" y="614934"/>
                  </a:lnTo>
                  <a:lnTo>
                    <a:pt x="1758441" y="698627"/>
                  </a:lnTo>
                  <a:lnTo>
                    <a:pt x="1772030" y="785876"/>
                  </a:lnTo>
                  <a:lnTo>
                    <a:pt x="1776476" y="875157"/>
                  </a:lnTo>
                  <a:lnTo>
                    <a:pt x="1772030" y="964819"/>
                  </a:lnTo>
                  <a:lnTo>
                    <a:pt x="1758441" y="1051814"/>
                  </a:lnTo>
                  <a:lnTo>
                    <a:pt x="1736343" y="1135761"/>
                  </a:lnTo>
                  <a:lnTo>
                    <a:pt x="1706499" y="1216025"/>
                  </a:lnTo>
                  <a:lnTo>
                    <a:pt x="1669161" y="1292606"/>
                  </a:lnTo>
                  <a:lnTo>
                    <a:pt x="1624583" y="1364742"/>
                  </a:lnTo>
                  <a:lnTo>
                    <a:pt x="1573402" y="1432306"/>
                  </a:lnTo>
                  <a:lnTo>
                    <a:pt x="1515999" y="1494155"/>
                  </a:lnTo>
                  <a:lnTo>
                    <a:pt x="1453006" y="1550543"/>
                  </a:lnTo>
                  <a:lnTo>
                    <a:pt x="1384680" y="1600962"/>
                  </a:lnTo>
                  <a:lnTo>
                    <a:pt x="1311402" y="1644777"/>
                  </a:lnTo>
                  <a:lnTo>
                    <a:pt x="1233677" y="1681607"/>
                  </a:lnTo>
                  <a:lnTo>
                    <a:pt x="1152143" y="1711071"/>
                  </a:lnTo>
                  <a:lnTo>
                    <a:pt x="1067053" y="1732661"/>
                  </a:lnTo>
                  <a:lnTo>
                    <a:pt x="979042" y="1745869"/>
                  </a:lnTo>
                  <a:lnTo>
                    <a:pt x="888238" y="1750314"/>
                  </a:lnTo>
                  <a:lnTo>
                    <a:pt x="797560" y="1745869"/>
                  </a:lnTo>
                  <a:lnTo>
                    <a:pt x="709549" y="1732661"/>
                  </a:lnTo>
                  <a:lnTo>
                    <a:pt x="624331" y="1711071"/>
                  </a:lnTo>
                  <a:lnTo>
                    <a:pt x="542925" y="1681607"/>
                  </a:lnTo>
                  <a:lnTo>
                    <a:pt x="465200" y="1644777"/>
                  </a:lnTo>
                  <a:lnTo>
                    <a:pt x="391921" y="1600962"/>
                  </a:lnTo>
                  <a:lnTo>
                    <a:pt x="323595" y="1550543"/>
                  </a:lnTo>
                  <a:lnTo>
                    <a:pt x="260476" y="1494155"/>
                  </a:lnTo>
                  <a:lnTo>
                    <a:pt x="203200" y="1432306"/>
                  </a:lnTo>
                  <a:lnTo>
                    <a:pt x="152018" y="1364742"/>
                  </a:lnTo>
                  <a:lnTo>
                    <a:pt x="107314" y="1292606"/>
                  </a:lnTo>
                  <a:lnTo>
                    <a:pt x="70103" y="1216025"/>
                  </a:lnTo>
                  <a:lnTo>
                    <a:pt x="40131" y="1135761"/>
                  </a:lnTo>
                  <a:lnTo>
                    <a:pt x="18033" y="1051814"/>
                  </a:lnTo>
                  <a:lnTo>
                    <a:pt x="4571" y="964819"/>
                  </a:lnTo>
                  <a:lnTo>
                    <a:pt x="0" y="875157"/>
                  </a:lnTo>
                  <a:lnTo>
                    <a:pt x="4571" y="785876"/>
                  </a:lnTo>
                  <a:lnTo>
                    <a:pt x="18033" y="698627"/>
                  </a:lnTo>
                  <a:lnTo>
                    <a:pt x="40131" y="614934"/>
                  </a:lnTo>
                  <a:lnTo>
                    <a:pt x="70103" y="534416"/>
                  </a:lnTo>
                  <a:lnTo>
                    <a:pt x="107314" y="457708"/>
                  </a:lnTo>
                  <a:lnTo>
                    <a:pt x="152018" y="385572"/>
                  </a:lnTo>
                  <a:lnTo>
                    <a:pt x="203200" y="318516"/>
                  </a:lnTo>
                  <a:lnTo>
                    <a:pt x="260476" y="256286"/>
                  </a:lnTo>
                  <a:lnTo>
                    <a:pt x="323595" y="199771"/>
                  </a:lnTo>
                  <a:lnTo>
                    <a:pt x="391921" y="149352"/>
                  </a:lnTo>
                  <a:lnTo>
                    <a:pt x="465200" y="105663"/>
                  </a:lnTo>
                  <a:lnTo>
                    <a:pt x="542925" y="68834"/>
                  </a:lnTo>
                  <a:lnTo>
                    <a:pt x="624331" y="39370"/>
                  </a:lnTo>
                  <a:lnTo>
                    <a:pt x="709549" y="17653"/>
                  </a:lnTo>
                  <a:lnTo>
                    <a:pt x="797560" y="4572"/>
                  </a:lnTo>
                  <a:lnTo>
                    <a:pt x="888238" y="0"/>
                  </a:lnTo>
                  <a:close/>
                </a:path>
              </a:pathLst>
            </a:custGeom>
            <a:ln w="53975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6908" y="3314699"/>
              <a:ext cx="1722119" cy="172212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88423" y="1181321"/>
            <a:ext cx="1734312" cy="89131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9461754" y="2131822"/>
            <a:ext cx="18192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solidFill>
                  <a:srgbClr val="0095AA"/>
                </a:solidFill>
                <a:latin typeface="Arial"/>
                <a:cs typeface="Arial"/>
              </a:rPr>
              <a:t>Fluorescent area % </a:t>
            </a:r>
            <a:r>
              <a:rPr sz="1100" b="1" i="1" spc="5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0095AA"/>
                </a:solidFill>
                <a:latin typeface="Arial"/>
                <a:cs typeface="Arial"/>
              </a:rPr>
              <a:t>Fluorescent</a:t>
            </a:r>
            <a:r>
              <a:rPr sz="1100" b="1" i="1" spc="-50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100" b="1" i="1" spc="-5" dirty="0">
                <a:solidFill>
                  <a:srgbClr val="0095AA"/>
                </a:solidFill>
                <a:latin typeface="Arial"/>
                <a:cs typeface="Arial"/>
              </a:rPr>
              <a:t>object</a:t>
            </a:r>
            <a:r>
              <a:rPr sz="1100" b="1" i="1" spc="-40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0095AA"/>
                </a:solidFill>
                <a:latin typeface="Arial"/>
                <a:cs typeface="Arial"/>
              </a:rPr>
              <a:t>number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7972" y="1177544"/>
            <a:ext cx="11059160" cy="5117465"/>
            <a:chOff x="537972" y="1177544"/>
            <a:chExt cx="11059160" cy="511746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627" y="1415796"/>
              <a:ext cx="4197096" cy="4197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72" y="2528316"/>
              <a:ext cx="1799843" cy="1801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2532" y="1190244"/>
              <a:ext cx="3467100" cy="26106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26182" y="1183894"/>
              <a:ext cx="3479800" cy="2623820"/>
            </a:xfrm>
            <a:custGeom>
              <a:avLst/>
              <a:gdLst/>
              <a:ahLst/>
              <a:cxnLst/>
              <a:rect l="l" t="t" r="r" b="b"/>
              <a:pathLst>
                <a:path w="3479800" h="2623820">
                  <a:moveTo>
                    <a:pt x="0" y="2623311"/>
                  </a:moveTo>
                  <a:lnTo>
                    <a:pt x="3479800" y="2623311"/>
                  </a:lnTo>
                  <a:lnTo>
                    <a:pt x="3479800" y="0"/>
                  </a:lnTo>
                  <a:lnTo>
                    <a:pt x="0" y="0"/>
                  </a:lnTo>
                  <a:lnTo>
                    <a:pt x="0" y="2623311"/>
                  </a:lnTo>
                  <a:close/>
                </a:path>
              </a:pathLst>
            </a:custGeom>
            <a:ln w="126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8073" y="1721358"/>
              <a:ext cx="1026160" cy="360045"/>
            </a:xfrm>
            <a:custGeom>
              <a:avLst/>
              <a:gdLst/>
              <a:ahLst/>
              <a:cxnLst/>
              <a:rect l="l" t="t" r="r" b="b"/>
              <a:pathLst>
                <a:path w="1026160" h="360044">
                  <a:moveTo>
                    <a:pt x="0" y="359663"/>
                  </a:moveTo>
                  <a:lnTo>
                    <a:pt x="1025651" y="359663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2532" y="3883151"/>
              <a:ext cx="4399788" cy="23987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7852" y="3883151"/>
              <a:ext cx="4386072" cy="23987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6182" y="3876801"/>
              <a:ext cx="8864600" cy="2411730"/>
            </a:xfrm>
            <a:custGeom>
              <a:avLst/>
              <a:gdLst/>
              <a:ahLst/>
              <a:cxnLst/>
              <a:rect l="l" t="t" r="r" b="b"/>
              <a:pathLst>
                <a:path w="8864600" h="2411729">
                  <a:moveTo>
                    <a:pt x="4465320" y="2411476"/>
                  </a:moveTo>
                  <a:lnTo>
                    <a:pt x="8864092" y="2411476"/>
                  </a:lnTo>
                  <a:lnTo>
                    <a:pt x="8864092" y="0"/>
                  </a:lnTo>
                  <a:lnTo>
                    <a:pt x="4465320" y="0"/>
                  </a:lnTo>
                  <a:lnTo>
                    <a:pt x="4465320" y="2411476"/>
                  </a:lnTo>
                  <a:close/>
                </a:path>
                <a:path w="8864600" h="2411729">
                  <a:moveTo>
                    <a:pt x="0" y="2411476"/>
                  </a:moveTo>
                  <a:lnTo>
                    <a:pt x="4412488" y="2411476"/>
                  </a:lnTo>
                  <a:lnTo>
                    <a:pt x="4412488" y="0"/>
                  </a:lnTo>
                  <a:lnTo>
                    <a:pt x="0" y="0"/>
                  </a:lnTo>
                  <a:lnTo>
                    <a:pt x="0" y="2411476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056" y="429055"/>
            <a:ext cx="312402" cy="22016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3671" y="265887"/>
            <a:ext cx="72478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Automated</a:t>
            </a:r>
            <a:r>
              <a:rPr sz="2900" spc="-45" dirty="0"/>
              <a:t> </a:t>
            </a:r>
            <a:r>
              <a:rPr sz="2900" dirty="0"/>
              <a:t>live-cell</a:t>
            </a:r>
            <a:r>
              <a:rPr sz="2900" spc="-60" dirty="0"/>
              <a:t> </a:t>
            </a:r>
            <a:r>
              <a:rPr sz="2900" dirty="0"/>
              <a:t>imaging</a:t>
            </a:r>
            <a:r>
              <a:rPr sz="2900" spc="-30" dirty="0"/>
              <a:t> </a:t>
            </a:r>
            <a:r>
              <a:rPr sz="2900" dirty="0"/>
              <a:t>of</a:t>
            </a:r>
            <a:r>
              <a:rPr sz="2900" spc="-5" dirty="0"/>
              <a:t> </a:t>
            </a:r>
            <a:r>
              <a:rPr sz="2900" dirty="0"/>
              <a:t>organoids</a:t>
            </a:r>
            <a:endParaRPr sz="2900"/>
          </a:p>
        </p:txBody>
      </p:sp>
      <p:grpSp>
        <p:nvGrpSpPr>
          <p:cNvPr id="14" name="object 14"/>
          <p:cNvGrpSpPr/>
          <p:nvPr/>
        </p:nvGrpSpPr>
        <p:grpSpPr>
          <a:xfrm>
            <a:off x="6266179" y="1176019"/>
            <a:ext cx="2636520" cy="2636520"/>
            <a:chOff x="6266179" y="1176019"/>
            <a:chExt cx="2636520" cy="263652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879" y="1188719"/>
              <a:ext cx="2610612" cy="26106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72529" y="1182369"/>
              <a:ext cx="2623820" cy="2623820"/>
            </a:xfrm>
            <a:custGeom>
              <a:avLst/>
              <a:gdLst/>
              <a:ahLst/>
              <a:cxnLst/>
              <a:rect l="l" t="t" r="r" b="b"/>
              <a:pathLst>
                <a:path w="2623820" h="2623820">
                  <a:moveTo>
                    <a:pt x="0" y="2623311"/>
                  </a:moveTo>
                  <a:lnTo>
                    <a:pt x="2623312" y="2623311"/>
                  </a:lnTo>
                  <a:lnTo>
                    <a:pt x="2623312" y="0"/>
                  </a:lnTo>
                  <a:lnTo>
                    <a:pt x="0" y="0"/>
                  </a:lnTo>
                  <a:lnTo>
                    <a:pt x="0" y="2623311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70597" y="2867405"/>
              <a:ext cx="172720" cy="358140"/>
            </a:xfrm>
            <a:custGeom>
              <a:avLst/>
              <a:gdLst/>
              <a:ahLst/>
              <a:cxnLst/>
              <a:rect l="l" t="t" r="r" b="b"/>
              <a:pathLst>
                <a:path w="172720" h="358139">
                  <a:moveTo>
                    <a:pt x="0" y="358139"/>
                  </a:moveTo>
                  <a:lnTo>
                    <a:pt x="172211" y="358139"/>
                  </a:lnTo>
                  <a:lnTo>
                    <a:pt x="172211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956040" y="1176019"/>
            <a:ext cx="2637790" cy="2636520"/>
            <a:chOff x="8956040" y="1176019"/>
            <a:chExt cx="2637790" cy="263652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8740" y="1188719"/>
              <a:ext cx="2612136" cy="261061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2390" y="1182369"/>
              <a:ext cx="2625090" cy="2623820"/>
            </a:xfrm>
            <a:custGeom>
              <a:avLst/>
              <a:gdLst/>
              <a:ahLst/>
              <a:cxnLst/>
              <a:rect l="l" t="t" r="r" b="b"/>
              <a:pathLst>
                <a:path w="2625090" h="2623820">
                  <a:moveTo>
                    <a:pt x="0" y="2623311"/>
                  </a:moveTo>
                  <a:lnTo>
                    <a:pt x="2624836" y="2623311"/>
                  </a:lnTo>
                  <a:lnTo>
                    <a:pt x="2624836" y="0"/>
                  </a:lnTo>
                  <a:lnTo>
                    <a:pt x="0" y="0"/>
                  </a:lnTo>
                  <a:lnTo>
                    <a:pt x="0" y="2623311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391668"/>
            <a:ext cx="368808" cy="257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11" y="160889"/>
            <a:ext cx="10442575" cy="89471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930"/>
              </a:spcBef>
            </a:pPr>
            <a:r>
              <a:rPr sz="2900" spc="-25" dirty="0"/>
              <a:t>Targeting </a:t>
            </a:r>
            <a:r>
              <a:rPr sz="2900" dirty="0"/>
              <a:t>multidimensional</a:t>
            </a:r>
            <a:r>
              <a:rPr sz="2900" spc="-30" dirty="0"/>
              <a:t> </a:t>
            </a:r>
            <a:r>
              <a:rPr sz="2900" dirty="0"/>
              <a:t>biology</a:t>
            </a:r>
            <a:r>
              <a:rPr sz="2900" spc="10" dirty="0"/>
              <a:t> </a:t>
            </a:r>
            <a:r>
              <a:rPr sz="1800" spc="-5" dirty="0"/>
              <a:t>(Multimodal</a:t>
            </a:r>
            <a:r>
              <a:rPr sz="1800" spc="-70" dirty="0"/>
              <a:t> </a:t>
            </a:r>
            <a:r>
              <a:rPr sz="1800" spc="-10" dirty="0"/>
              <a:t>Analytical</a:t>
            </a:r>
            <a:r>
              <a:rPr sz="1800" spc="85" dirty="0"/>
              <a:t> </a:t>
            </a:r>
            <a:r>
              <a:rPr sz="1800" spc="-10" dirty="0"/>
              <a:t>Ecosystem)</a:t>
            </a:r>
            <a:endParaRPr sz="1800"/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700" b="0" i="1" spc="-10" dirty="0">
                <a:latin typeface="Arial"/>
                <a:cs typeface="Arial"/>
              </a:rPr>
              <a:t>Complementary,</a:t>
            </a:r>
            <a:r>
              <a:rPr sz="1700" b="0" i="1" spc="-5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label-free </a:t>
            </a:r>
            <a:r>
              <a:rPr sz="1700" b="0" i="1" spc="-5" dirty="0">
                <a:latin typeface="Arial"/>
                <a:cs typeface="Arial"/>
              </a:rPr>
              <a:t>platforms</a:t>
            </a:r>
            <a:r>
              <a:rPr sz="1700" b="0" i="1" spc="15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the</a:t>
            </a:r>
            <a:r>
              <a:rPr sz="1700" b="0" i="1" spc="10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enable</a:t>
            </a:r>
            <a:r>
              <a:rPr sz="1700" b="0" i="1" spc="15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control</a:t>
            </a:r>
            <a:r>
              <a:rPr sz="1700" b="0" i="1" spc="20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and</a:t>
            </a:r>
            <a:r>
              <a:rPr sz="1700" b="0" i="1" spc="15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measurement of</a:t>
            </a:r>
            <a:r>
              <a:rPr sz="1700" b="0" i="1" spc="10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biological</a:t>
            </a:r>
            <a:r>
              <a:rPr sz="1700" b="0" i="1" spc="-5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outcomes</a:t>
            </a:r>
            <a:r>
              <a:rPr sz="1700" b="0" i="1" spc="15" dirty="0">
                <a:latin typeface="Arial"/>
                <a:cs typeface="Arial"/>
              </a:rPr>
              <a:t> </a:t>
            </a:r>
            <a:r>
              <a:rPr sz="1700" b="0" i="1" dirty="0">
                <a:latin typeface="Arial"/>
                <a:cs typeface="Arial"/>
              </a:rPr>
              <a:t>in real-time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0016" y="1527047"/>
            <a:ext cx="8115300" cy="680085"/>
          </a:xfrm>
          <a:custGeom>
            <a:avLst/>
            <a:gdLst/>
            <a:ahLst/>
            <a:cxnLst/>
            <a:rect l="l" t="t" r="r" b="b"/>
            <a:pathLst>
              <a:path w="8115300" h="680085">
                <a:moveTo>
                  <a:pt x="2034540" y="145542"/>
                </a:moveTo>
                <a:lnTo>
                  <a:pt x="1948180" y="0"/>
                </a:lnTo>
                <a:lnTo>
                  <a:pt x="0" y="0"/>
                </a:lnTo>
                <a:lnTo>
                  <a:pt x="86321" y="145542"/>
                </a:lnTo>
                <a:lnTo>
                  <a:pt x="0" y="291084"/>
                </a:lnTo>
                <a:lnTo>
                  <a:pt x="1948180" y="291084"/>
                </a:lnTo>
                <a:lnTo>
                  <a:pt x="2034540" y="145542"/>
                </a:lnTo>
                <a:close/>
              </a:path>
              <a:path w="8115300" h="680085">
                <a:moveTo>
                  <a:pt x="8114982" y="616432"/>
                </a:moveTo>
                <a:lnTo>
                  <a:pt x="8089646" y="603758"/>
                </a:lnTo>
                <a:lnTo>
                  <a:pt x="8038846" y="578358"/>
                </a:lnTo>
                <a:lnTo>
                  <a:pt x="8038846" y="616458"/>
                </a:lnTo>
                <a:lnTo>
                  <a:pt x="8038846" y="578358"/>
                </a:lnTo>
                <a:lnTo>
                  <a:pt x="7988046" y="552958"/>
                </a:lnTo>
                <a:lnTo>
                  <a:pt x="8028686" y="603758"/>
                </a:lnTo>
                <a:lnTo>
                  <a:pt x="96266" y="603758"/>
                </a:lnTo>
                <a:lnTo>
                  <a:pt x="136906" y="552958"/>
                </a:lnTo>
                <a:lnTo>
                  <a:pt x="9969" y="616432"/>
                </a:lnTo>
                <a:lnTo>
                  <a:pt x="136906" y="679958"/>
                </a:lnTo>
                <a:lnTo>
                  <a:pt x="96266" y="629158"/>
                </a:lnTo>
                <a:lnTo>
                  <a:pt x="8028686" y="629158"/>
                </a:lnTo>
                <a:lnTo>
                  <a:pt x="7988046" y="679958"/>
                </a:lnTo>
                <a:lnTo>
                  <a:pt x="8089646" y="629158"/>
                </a:lnTo>
                <a:lnTo>
                  <a:pt x="8114982" y="616496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2597" y="1541145"/>
            <a:ext cx="850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Sourcing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5223" y="1527047"/>
            <a:ext cx="2036445" cy="291465"/>
          </a:xfrm>
          <a:custGeom>
            <a:avLst/>
            <a:gdLst/>
            <a:ahLst/>
            <a:cxnLst/>
            <a:rect l="l" t="t" r="r" b="b"/>
            <a:pathLst>
              <a:path w="2036445" h="291464">
                <a:moveTo>
                  <a:pt x="1949703" y="0"/>
                </a:moveTo>
                <a:lnTo>
                  <a:pt x="0" y="0"/>
                </a:lnTo>
                <a:lnTo>
                  <a:pt x="86359" y="145541"/>
                </a:lnTo>
                <a:lnTo>
                  <a:pt x="0" y="291084"/>
                </a:lnTo>
                <a:lnTo>
                  <a:pt x="1949703" y="291084"/>
                </a:lnTo>
                <a:lnTo>
                  <a:pt x="2036064" y="145541"/>
                </a:lnTo>
                <a:lnTo>
                  <a:pt x="1949703" y="0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6333" y="1541145"/>
            <a:ext cx="10541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80432" y="1527047"/>
            <a:ext cx="2036445" cy="291465"/>
          </a:xfrm>
          <a:custGeom>
            <a:avLst/>
            <a:gdLst/>
            <a:ahLst/>
            <a:cxnLst/>
            <a:rect l="l" t="t" r="r" b="b"/>
            <a:pathLst>
              <a:path w="2036445" h="291464">
                <a:moveTo>
                  <a:pt x="1949703" y="0"/>
                </a:moveTo>
                <a:lnTo>
                  <a:pt x="0" y="0"/>
                </a:lnTo>
                <a:lnTo>
                  <a:pt x="86359" y="145541"/>
                </a:lnTo>
                <a:lnTo>
                  <a:pt x="0" y="291084"/>
                </a:lnTo>
                <a:lnTo>
                  <a:pt x="1949703" y="291084"/>
                </a:lnTo>
                <a:lnTo>
                  <a:pt x="2036064" y="145541"/>
                </a:lnTo>
                <a:lnTo>
                  <a:pt x="1949703" y="0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1346" y="1547240"/>
            <a:ext cx="1635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Culture/Production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27164" y="1527047"/>
            <a:ext cx="2034539" cy="291465"/>
          </a:xfrm>
          <a:custGeom>
            <a:avLst/>
            <a:gdLst/>
            <a:ahLst/>
            <a:cxnLst/>
            <a:rect l="l" t="t" r="r" b="b"/>
            <a:pathLst>
              <a:path w="2034540" h="291464">
                <a:moveTo>
                  <a:pt x="1948179" y="0"/>
                </a:moveTo>
                <a:lnTo>
                  <a:pt x="0" y="0"/>
                </a:lnTo>
                <a:lnTo>
                  <a:pt x="86359" y="145541"/>
                </a:lnTo>
                <a:lnTo>
                  <a:pt x="0" y="291084"/>
                </a:lnTo>
                <a:lnTo>
                  <a:pt x="1948179" y="291084"/>
                </a:lnTo>
                <a:lnTo>
                  <a:pt x="2034539" y="145541"/>
                </a:lnTo>
                <a:lnTo>
                  <a:pt x="1948179" y="0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85481" y="1541145"/>
            <a:ext cx="15182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Analysis/Testing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72371" y="1527047"/>
            <a:ext cx="2036445" cy="291465"/>
          </a:xfrm>
          <a:custGeom>
            <a:avLst/>
            <a:gdLst/>
            <a:ahLst/>
            <a:cxnLst/>
            <a:rect l="l" t="t" r="r" b="b"/>
            <a:pathLst>
              <a:path w="2036445" h="291464">
                <a:moveTo>
                  <a:pt x="1949703" y="0"/>
                </a:moveTo>
                <a:lnTo>
                  <a:pt x="0" y="0"/>
                </a:lnTo>
                <a:lnTo>
                  <a:pt x="86359" y="145541"/>
                </a:lnTo>
                <a:lnTo>
                  <a:pt x="0" y="291084"/>
                </a:lnTo>
                <a:lnTo>
                  <a:pt x="1949703" y="291084"/>
                </a:lnTo>
                <a:lnTo>
                  <a:pt x="2036063" y="145541"/>
                </a:lnTo>
                <a:lnTo>
                  <a:pt x="1949703" y="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65334" y="1541145"/>
            <a:ext cx="850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ome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9588" y="1944623"/>
            <a:ext cx="447484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solidFill>
                  <a:srgbClr val="0095AA"/>
                </a:solidFill>
                <a:latin typeface="Arial"/>
                <a:cs typeface="Arial"/>
              </a:rPr>
              <a:t>Cell</a:t>
            </a:r>
            <a:r>
              <a:rPr sz="1800" b="1" spc="-10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5AA"/>
                </a:solidFill>
                <a:latin typeface="Arial"/>
                <a:cs typeface="Arial"/>
              </a:rPr>
              <a:t>Monitoring,</a:t>
            </a:r>
            <a:r>
              <a:rPr sz="1800" b="1" spc="-40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5AA"/>
                </a:solidFill>
                <a:latin typeface="Arial"/>
                <a:cs typeface="Arial"/>
              </a:rPr>
              <a:t>Control</a:t>
            </a:r>
            <a:r>
              <a:rPr sz="1800" b="1" spc="-15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5AA"/>
                </a:solidFill>
                <a:latin typeface="Arial"/>
                <a:cs typeface="Arial"/>
              </a:rPr>
              <a:t>and</a:t>
            </a:r>
            <a:r>
              <a:rPr sz="1800" b="1" spc="-75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95AA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90993" y="3199638"/>
            <a:ext cx="3148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404040"/>
                </a:solidFill>
                <a:latin typeface="Arial"/>
                <a:cs typeface="Arial"/>
              </a:rPr>
              <a:t>Technology</a:t>
            </a:r>
            <a:r>
              <a:rPr sz="24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enablers: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9866" y="3536821"/>
            <a:ext cx="4076700" cy="16776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540"/>
              </a:spcBef>
              <a:buClr>
                <a:srgbClr val="F9911E"/>
              </a:buClr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Quantitative,</a:t>
            </a:r>
            <a:r>
              <a:rPr sz="18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kinetic</a:t>
            </a:r>
            <a:r>
              <a:rPr sz="18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measurements</a:t>
            </a:r>
            <a:endParaRPr sz="180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spcBef>
                <a:spcPts val="445"/>
              </a:spcBef>
              <a:buClr>
                <a:srgbClr val="F9911E"/>
              </a:buClr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Label</a:t>
            </a:r>
            <a:r>
              <a:rPr sz="18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free,</a:t>
            </a:r>
            <a:r>
              <a:rPr sz="18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non-invasive</a:t>
            </a:r>
            <a:r>
              <a:rPr sz="1800" spc="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biosensors</a:t>
            </a:r>
            <a:endParaRPr sz="180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spcBef>
                <a:spcPts val="445"/>
              </a:spcBef>
              <a:buClr>
                <a:srgbClr val="F9911E"/>
              </a:buClr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Build</a:t>
            </a:r>
            <a:r>
              <a:rPr sz="18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18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assess</a:t>
            </a:r>
            <a:r>
              <a:rPr sz="18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3D</a:t>
            </a:r>
            <a:r>
              <a:rPr sz="18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models</a:t>
            </a:r>
            <a:endParaRPr sz="1800">
              <a:latin typeface="Microsoft Sans Serif"/>
              <a:cs typeface="Microsoft Sans Serif"/>
            </a:endParaRPr>
          </a:p>
          <a:p>
            <a:pPr marL="297180" marR="5080" indent="-285115">
              <a:lnSpc>
                <a:spcPts val="2600"/>
              </a:lnSpc>
              <a:spcBef>
                <a:spcPts val="95"/>
              </a:spcBef>
              <a:buClr>
                <a:srgbClr val="F9911E"/>
              </a:buClr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Workflow</a:t>
            </a:r>
            <a:r>
              <a:rPr sz="18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translatable</a:t>
            </a:r>
            <a:r>
              <a:rPr sz="18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04040"/>
                </a:solidFill>
                <a:latin typeface="Microsoft Sans Serif"/>
                <a:cs typeface="Microsoft Sans Serif"/>
              </a:rPr>
              <a:t>from</a:t>
            </a:r>
            <a:r>
              <a:rPr sz="18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Discovery </a:t>
            </a:r>
            <a:r>
              <a:rPr sz="1800" spc="-4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to</a:t>
            </a:r>
            <a:r>
              <a:rPr sz="18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Production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903" y="2503932"/>
            <a:ext cx="1804416" cy="14401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98931" y="3963670"/>
            <a:ext cx="20815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Maestro</a:t>
            </a:r>
            <a:r>
              <a:rPr sz="17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Pro</a:t>
            </a:r>
            <a:r>
              <a:rPr sz="1700" b="1" spc="-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&amp;</a:t>
            </a:r>
            <a:r>
              <a:rPr sz="1700" b="1" spc="-2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Edge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4232" y="4584191"/>
            <a:ext cx="1789175" cy="119024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496814" y="5654446"/>
            <a:ext cx="6032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Exact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4796" y="4593335"/>
            <a:ext cx="1589531" cy="103479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541144" y="5654446"/>
            <a:ext cx="5778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71623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mni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57778" y="5654446"/>
            <a:ext cx="4114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Lux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03448" y="2503932"/>
            <a:ext cx="2915920" cy="3176270"/>
            <a:chOff x="3203448" y="2503932"/>
            <a:chExt cx="2915920" cy="317627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3448" y="4559808"/>
              <a:ext cx="1120139" cy="11201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5968" y="2503932"/>
              <a:ext cx="1802891" cy="144018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979926" y="3963670"/>
            <a:ext cx="24745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Maestro</a:t>
            </a:r>
            <a:r>
              <a:rPr sz="17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Z,</a:t>
            </a:r>
            <a:r>
              <a:rPr sz="1700" b="1" spc="-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071623"/>
                </a:solidFill>
                <a:latin typeface="Arial"/>
                <a:cs typeface="Arial"/>
              </a:rPr>
              <a:t>ZHT,</a:t>
            </a:r>
            <a:r>
              <a:rPr sz="1700" b="1" spc="-4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71623"/>
                </a:solidFill>
                <a:latin typeface="Arial"/>
                <a:cs typeface="Arial"/>
              </a:rPr>
              <a:t>&amp;</a:t>
            </a:r>
            <a:r>
              <a:rPr sz="1700" b="1" spc="-2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071623"/>
                </a:solidFill>
                <a:latin typeface="Arial"/>
                <a:cs typeface="Arial"/>
              </a:rPr>
              <a:t>TrayZ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25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71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5965190"/>
            <a:chOff x="0" y="0"/>
            <a:chExt cx="12192000" cy="59651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5964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819" y="0"/>
              <a:ext cx="10581132" cy="5954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853439"/>
              <a:ext cx="2148840" cy="6477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0604" y="2717114"/>
            <a:ext cx="54463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0095AA"/>
                </a:solidFill>
              </a:rPr>
              <a:t>Thank</a:t>
            </a:r>
            <a:r>
              <a:rPr sz="8000" spc="-75" dirty="0">
                <a:solidFill>
                  <a:srgbClr val="0095AA"/>
                </a:solidFill>
              </a:rPr>
              <a:t> </a:t>
            </a:r>
            <a:r>
              <a:rPr sz="8000" spc="-5" dirty="0">
                <a:solidFill>
                  <a:srgbClr val="0095AA"/>
                </a:solidFill>
              </a:rPr>
              <a:t>you!</a:t>
            </a:r>
            <a:endParaRPr sz="8000"/>
          </a:p>
        </p:txBody>
      </p:sp>
      <p:sp>
        <p:nvSpPr>
          <p:cNvPr id="8" name="object 8"/>
          <p:cNvSpPr txBox="1"/>
          <p:nvPr/>
        </p:nvSpPr>
        <p:spPr>
          <a:xfrm>
            <a:off x="1148892" y="6193942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Zhong</a:t>
            </a:r>
            <a:r>
              <a:rPr sz="1800" b="1" spc="-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D9D9D9"/>
                </a:solidFill>
                <a:latin typeface="Arial"/>
                <a:cs typeface="Arial"/>
              </a:rPr>
              <a:t>Yu,</a:t>
            </a:r>
            <a:r>
              <a:rPr sz="1800" b="1" spc="-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PhD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9683" y="6193942"/>
            <a:ext cx="280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</a:rPr>
              <a:t>Scientific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</a:rPr>
              <a:t>Liaisons</a:t>
            </a:r>
            <a:r>
              <a:rPr sz="1800" i="1" spc="-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1372" y="6193942"/>
            <a:ext cx="195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0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z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yu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@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ax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i</a:t>
            </a:r>
            <a:r>
              <a:rPr sz="1800" i="1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n</a:t>
            </a:r>
            <a:r>
              <a:rPr sz="1800" i="1" spc="-1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b</a:t>
            </a:r>
            <a:r>
              <a:rPr sz="1800" i="1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i</a:t>
            </a:r>
            <a:r>
              <a:rPr sz="1800" i="1" spc="-5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o.co</a:t>
            </a:r>
            <a:r>
              <a:rPr sz="1800" i="1" dirty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71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5965190"/>
            <a:chOff x="0" y="0"/>
            <a:chExt cx="12192000" cy="59651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5964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819" y="0"/>
              <a:ext cx="10581132" cy="5954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853439"/>
              <a:ext cx="2148840" cy="647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38" y="477773"/>
            <a:ext cx="342900" cy="248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503" y="356997"/>
            <a:ext cx="9081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Cell</a:t>
            </a:r>
            <a:r>
              <a:rPr sz="2800" spc="10" dirty="0"/>
              <a:t> </a:t>
            </a:r>
            <a:r>
              <a:rPr sz="2800" spc="-5" dirty="0"/>
              <a:t>therapy</a:t>
            </a:r>
            <a:r>
              <a:rPr sz="2800" spc="25" dirty="0"/>
              <a:t> </a:t>
            </a:r>
            <a:r>
              <a:rPr sz="2800" spc="-5" dirty="0"/>
              <a:t>has</a:t>
            </a:r>
            <a:r>
              <a:rPr sz="2800" spc="25" dirty="0"/>
              <a:t> </a:t>
            </a:r>
            <a:r>
              <a:rPr sz="2800" spc="-5" dirty="0"/>
              <a:t>great</a:t>
            </a:r>
            <a:r>
              <a:rPr sz="2800" spc="5" dirty="0"/>
              <a:t> </a:t>
            </a:r>
            <a:r>
              <a:rPr sz="2800" spc="-5" dirty="0"/>
              <a:t>potential</a:t>
            </a:r>
            <a:r>
              <a:rPr sz="2800" spc="35" dirty="0"/>
              <a:t> </a:t>
            </a:r>
            <a:r>
              <a:rPr sz="2800" spc="-10" dirty="0"/>
              <a:t>but</a:t>
            </a:r>
            <a:r>
              <a:rPr sz="2800" spc="20" dirty="0"/>
              <a:t> </a:t>
            </a:r>
            <a:r>
              <a:rPr sz="2800" spc="-5" dirty="0"/>
              <a:t>has</a:t>
            </a:r>
            <a:r>
              <a:rPr sz="2800" spc="25" dirty="0"/>
              <a:t> </a:t>
            </a:r>
            <a:r>
              <a:rPr sz="2800" spc="-5" dirty="0"/>
              <a:t>its</a:t>
            </a:r>
            <a:r>
              <a:rPr sz="2800" spc="10" dirty="0"/>
              <a:t> </a:t>
            </a:r>
            <a:r>
              <a:rPr sz="2800" spc="-5" dirty="0"/>
              <a:t>limitations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839457" y="1449704"/>
            <a:ext cx="401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Cells</a:t>
            </a:r>
            <a:r>
              <a:rPr sz="1600" b="1" spc="1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as</a:t>
            </a:r>
            <a:r>
              <a:rPr sz="1600" b="1" spc="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drugs</a:t>
            </a:r>
            <a:r>
              <a:rPr sz="1600" b="1" spc="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71623"/>
                </a:solidFill>
                <a:latin typeface="Arial"/>
                <a:cs typeface="Arial"/>
              </a:rPr>
              <a:t>have</a:t>
            </a:r>
            <a:r>
              <a:rPr sz="1600" b="1" spc="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potential</a:t>
            </a:r>
            <a:r>
              <a:rPr sz="1600" b="1" spc="4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623"/>
                </a:solidFill>
                <a:latin typeface="Arial"/>
                <a:cs typeface="Arial"/>
              </a:rPr>
              <a:t>advantages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773" y="4389501"/>
            <a:ext cx="17043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High</a:t>
            </a:r>
            <a:r>
              <a:rPr sz="1600" b="1" spc="-3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demand</a:t>
            </a:r>
            <a:r>
              <a:rPr sz="1600" b="1" spc="-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for: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7044" y="1760220"/>
            <a:ext cx="1603247" cy="37551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82897" y="3876802"/>
            <a:ext cx="85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C</a:t>
            </a:r>
            <a:r>
              <a:rPr sz="1200" b="1" spc="-10" dirty="0">
                <a:solidFill>
                  <a:srgbClr val="474749"/>
                </a:solidFill>
                <a:latin typeface="Arial"/>
                <a:cs typeface="Arial"/>
              </a:rPr>
              <a:t>h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eck</a:t>
            </a:r>
            <a:r>
              <a:rPr sz="1200" b="1" dirty="0">
                <a:solidFill>
                  <a:srgbClr val="474749"/>
                </a:solidFill>
                <a:latin typeface="Arial"/>
                <a:cs typeface="Arial"/>
              </a:rPr>
              <a:t>point  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inhibitors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1811" y="4886325"/>
            <a:ext cx="97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74749"/>
                </a:solidFill>
                <a:latin typeface="Arial"/>
                <a:cs typeface="Arial"/>
              </a:rPr>
              <a:t>Adoptive</a:t>
            </a:r>
            <a:r>
              <a:rPr sz="1200" b="1" spc="10" dirty="0">
                <a:solidFill>
                  <a:srgbClr val="47474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474749"/>
                </a:solidFill>
                <a:latin typeface="Arial"/>
                <a:cs typeface="Arial"/>
              </a:rPr>
              <a:t>transfer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9522" y="2849626"/>
            <a:ext cx="8902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Therape</a:t>
            </a:r>
            <a:r>
              <a:rPr sz="1200" b="1" dirty="0">
                <a:solidFill>
                  <a:srgbClr val="474749"/>
                </a:solidFill>
                <a:latin typeface="Arial"/>
                <a:cs typeface="Arial"/>
              </a:rPr>
              <a:t>u</a:t>
            </a:r>
            <a:r>
              <a:rPr sz="1200" b="1" spc="-5" dirty="0">
                <a:solidFill>
                  <a:srgbClr val="474749"/>
                </a:solidFill>
                <a:latin typeface="Arial"/>
                <a:cs typeface="Arial"/>
              </a:rPr>
              <a:t>tic  vaccination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32332" y="4064579"/>
            <a:ext cx="721360" cy="701040"/>
            <a:chOff x="1132332" y="4064579"/>
            <a:chExt cx="721360" cy="701040"/>
          </a:xfrm>
        </p:grpSpPr>
        <p:sp>
          <p:nvSpPr>
            <p:cNvPr id="11" name="object 11"/>
            <p:cNvSpPr/>
            <p:nvPr/>
          </p:nvSpPr>
          <p:spPr>
            <a:xfrm>
              <a:off x="1566907" y="4064579"/>
              <a:ext cx="287020" cy="570865"/>
            </a:xfrm>
            <a:custGeom>
              <a:avLst/>
              <a:gdLst/>
              <a:ahLst/>
              <a:cxnLst/>
              <a:rect l="l" t="t" r="r" b="b"/>
              <a:pathLst>
                <a:path w="287019" h="570864">
                  <a:moveTo>
                    <a:pt x="39082" y="0"/>
                  </a:moveTo>
                  <a:lnTo>
                    <a:pt x="0" y="0"/>
                  </a:lnTo>
                  <a:lnTo>
                    <a:pt x="8559" y="49201"/>
                  </a:lnTo>
                  <a:lnTo>
                    <a:pt x="31347" y="87640"/>
                  </a:lnTo>
                  <a:lnTo>
                    <a:pt x="64028" y="117930"/>
                  </a:lnTo>
                  <a:lnTo>
                    <a:pt x="102265" y="142688"/>
                  </a:lnTo>
                  <a:lnTo>
                    <a:pt x="64028" y="167172"/>
                  </a:lnTo>
                  <a:lnTo>
                    <a:pt x="31347" y="197494"/>
                  </a:lnTo>
                  <a:lnTo>
                    <a:pt x="8559" y="236084"/>
                  </a:lnTo>
                  <a:lnTo>
                    <a:pt x="0" y="285377"/>
                  </a:lnTo>
                  <a:lnTo>
                    <a:pt x="8559" y="335044"/>
                  </a:lnTo>
                  <a:lnTo>
                    <a:pt x="31347" y="373828"/>
                  </a:lnTo>
                  <a:lnTo>
                    <a:pt x="64028" y="404220"/>
                  </a:lnTo>
                  <a:lnTo>
                    <a:pt x="102265" y="428714"/>
                  </a:lnTo>
                  <a:lnTo>
                    <a:pt x="64028" y="453097"/>
                  </a:lnTo>
                  <a:lnTo>
                    <a:pt x="31347" y="483195"/>
                  </a:lnTo>
                  <a:lnTo>
                    <a:pt x="8559" y="521563"/>
                  </a:lnTo>
                  <a:lnTo>
                    <a:pt x="0" y="570754"/>
                  </a:lnTo>
                  <a:lnTo>
                    <a:pt x="39082" y="570754"/>
                  </a:lnTo>
                  <a:lnTo>
                    <a:pt x="39438" y="561856"/>
                  </a:lnTo>
                  <a:lnTo>
                    <a:pt x="40466" y="553567"/>
                  </a:lnTo>
                  <a:lnTo>
                    <a:pt x="42105" y="545763"/>
                  </a:lnTo>
                  <a:lnTo>
                    <a:pt x="44293" y="538325"/>
                  </a:lnTo>
                  <a:lnTo>
                    <a:pt x="280961" y="538325"/>
                  </a:lnTo>
                  <a:lnTo>
                    <a:pt x="278045" y="521563"/>
                  </a:lnTo>
                  <a:lnTo>
                    <a:pt x="264887" y="499410"/>
                  </a:lnTo>
                  <a:lnTo>
                    <a:pt x="69697" y="499410"/>
                  </a:lnTo>
                  <a:lnTo>
                    <a:pt x="85136" y="485972"/>
                  </a:lnTo>
                  <a:lnTo>
                    <a:pt x="102835" y="473629"/>
                  </a:lnTo>
                  <a:lnTo>
                    <a:pt x="122366" y="462015"/>
                  </a:lnTo>
                  <a:lnTo>
                    <a:pt x="143302" y="450766"/>
                  </a:lnTo>
                  <a:lnTo>
                    <a:pt x="218921" y="450766"/>
                  </a:lnTo>
                  <a:lnTo>
                    <a:pt x="184338" y="428714"/>
                  </a:lnTo>
                  <a:lnTo>
                    <a:pt x="218763" y="406662"/>
                  </a:lnTo>
                  <a:lnTo>
                    <a:pt x="143302" y="406662"/>
                  </a:lnTo>
                  <a:lnTo>
                    <a:pt x="121888" y="395028"/>
                  </a:lnTo>
                  <a:lnTo>
                    <a:pt x="101940" y="383151"/>
                  </a:lnTo>
                  <a:lnTo>
                    <a:pt x="83945" y="370544"/>
                  </a:lnTo>
                  <a:lnTo>
                    <a:pt x="68394" y="356721"/>
                  </a:lnTo>
                  <a:lnTo>
                    <a:pt x="265308" y="356721"/>
                  </a:lnTo>
                  <a:lnTo>
                    <a:pt x="278045" y="335044"/>
                  </a:lnTo>
                  <a:lnTo>
                    <a:pt x="281015" y="317806"/>
                  </a:lnTo>
                  <a:lnTo>
                    <a:pt x="44293" y="317806"/>
                  </a:lnTo>
                  <a:lnTo>
                    <a:pt x="42105" y="310276"/>
                  </a:lnTo>
                  <a:lnTo>
                    <a:pt x="40466" y="302321"/>
                  </a:lnTo>
                  <a:lnTo>
                    <a:pt x="39438" y="294001"/>
                  </a:lnTo>
                  <a:lnTo>
                    <a:pt x="39082" y="285377"/>
                  </a:lnTo>
                  <a:lnTo>
                    <a:pt x="39438" y="276753"/>
                  </a:lnTo>
                  <a:lnTo>
                    <a:pt x="40466" y="268433"/>
                  </a:lnTo>
                  <a:lnTo>
                    <a:pt x="42105" y="260477"/>
                  </a:lnTo>
                  <a:lnTo>
                    <a:pt x="44293" y="252948"/>
                  </a:lnTo>
                  <a:lnTo>
                    <a:pt x="280973" y="252948"/>
                  </a:lnTo>
                  <a:lnTo>
                    <a:pt x="278044" y="236084"/>
                  </a:lnTo>
                  <a:lnTo>
                    <a:pt x="265023" y="214033"/>
                  </a:lnTo>
                  <a:lnTo>
                    <a:pt x="69045" y="214033"/>
                  </a:lnTo>
                  <a:lnTo>
                    <a:pt x="84587" y="200493"/>
                  </a:lnTo>
                  <a:lnTo>
                    <a:pt x="102509" y="187927"/>
                  </a:lnTo>
                  <a:lnTo>
                    <a:pt x="122264" y="176090"/>
                  </a:lnTo>
                  <a:lnTo>
                    <a:pt x="143302" y="164740"/>
                  </a:lnTo>
                  <a:lnTo>
                    <a:pt x="218778" y="164740"/>
                  </a:lnTo>
                  <a:lnTo>
                    <a:pt x="184338" y="142688"/>
                  </a:lnTo>
                  <a:lnTo>
                    <a:pt x="218397" y="120636"/>
                  </a:lnTo>
                  <a:lnTo>
                    <a:pt x="142650" y="120636"/>
                  </a:lnTo>
                  <a:lnTo>
                    <a:pt x="121990" y="109012"/>
                  </a:lnTo>
                  <a:lnTo>
                    <a:pt x="102428" y="97206"/>
                  </a:lnTo>
                  <a:lnTo>
                    <a:pt x="84576" y="84792"/>
                  </a:lnTo>
                  <a:lnTo>
                    <a:pt x="69045" y="71344"/>
                  </a:lnTo>
                  <a:lnTo>
                    <a:pt x="264917" y="71344"/>
                  </a:lnTo>
                  <a:lnTo>
                    <a:pt x="278044" y="49201"/>
                  </a:lnTo>
                  <a:lnTo>
                    <a:pt x="280962" y="32429"/>
                  </a:lnTo>
                  <a:lnTo>
                    <a:pt x="44293" y="32429"/>
                  </a:lnTo>
                  <a:lnTo>
                    <a:pt x="42105" y="24899"/>
                  </a:lnTo>
                  <a:lnTo>
                    <a:pt x="40466" y="16944"/>
                  </a:lnTo>
                  <a:lnTo>
                    <a:pt x="39438" y="8624"/>
                  </a:lnTo>
                  <a:lnTo>
                    <a:pt x="39082" y="0"/>
                  </a:lnTo>
                  <a:close/>
                </a:path>
                <a:path w="287019" h="570864">
                  <a:moveTo>
                    <a:pt x="280961" y="538325"/>
                  </a:moveTo>
                  <a:lnTo>
                    <a:pt x="242311" y="538325"/>
                  </a:lnTo>
                  <a:lnTo>
                    <a:pt x="244499" y="545763"/>
                  </a:lnTo>
                  <a:lnTo>
                    <a:pt x="246137" y="553567"/>
                  </a:lnTo>
                  <a:lnTo>
                    <a:pt x="247165" y="561856"/>
                  </a:lnTo>
                  <a:lnTo>
                    <a:pt x="247522" y="570754"/>
                  </a:lnTo>
                  <a:lnTo>
                    <a:pt x="286604" y="570754"/>
                  </a:lnTo>
                  <a:lnTo>
                    <a:pt x="280961" y="538325"/>
                  </a:lnTo>
                  <a:close/>
                </a:path>
                <a:path w="287019" h="570864">
                  <a:moveTo>
                    <a:pt x="218921" y="450766"/>
                  </a:moveTo>
                  <a:lnTo>
                    <a:pt x="143302" y="450766"/>
                  </a:lnTo>
                  <a:lnTo>
                    <a:pt x="164237" y="462015"/>
                  </a:lnTo>
                  <a:lnTo>
                    <a:pt x="183768" y="473629"/>
                  </a:lnTo>
                  <a:lnTo>
                    <a:pt x="201467" y="485972"/>
                  </a:lnTo>
                  <a:lnTo>
                    <a:pt x="216907" y="499410"/>
                  </a:lnTo>
                  <a:lnTo>
                    <a:pt x="264887" y="499410"/>
                  </a:lnTo>
                  <a:lnTo>
                    <a:pt x="255257" y="483195"/>
                  </a:lnTo>
                  <a:lnTo>
                    <a:pt x="222576" y="453097"/>
                  </a:lnTo>
                  <a:lnTo>
                    <a:pt x="218921" y="450766"/>
                  </a:lnTo>
                  <a:close/>
                </a:path>
                <a:path w="287019" h="570864">
                  <a:moveTo>
                    <a:pt x="265308" y="356721"/>
                  </a:moveTo>
                  <a:lnTo>
                    <a:pt x="218210" y="356721"/>
                  </a:lnTo>
                  <a:lnTo>
                    <a:pt x="202658" y="370544"/>
                  </a:lnTo>
                  <a:lnTo>
                    <a:pt x="184664" y="383151"/>
                  </a:lnTo>
                  <a:lnTo>
                    <a:pt x="164716" y="395028"/>
                  </a:lnTo>
                  <a:lnTo>
                    <a:pt x="143302" y="406662"/>
                  </a:lnTo>
                  <a:lnTo>
                    <a:pt x="218763" y="406662"/>
                  </a:lnTo>
                  <a:lnTo>
                    <a:pt x="222576" y="404220"/>
                  </a:lnTo>
                  <a:lnTo>
                    <a:pt x="255257" y="373828"/>
                  </a:lnTo>
                  <a:lnTo>
                    <a:pt x="265308" y="356721"/>
                  </a:lnTo>
                  <a:close/>
                </a:path>
                <a:path w="287019" h="570864">
                  <a:moveTo>
                    <a:pt x="280973" y="252948"/>
                  </a:moveTo>
                  <a:lnTo>
                    <a:pt x="242962" y="252948"/>
                  </a:lnTo>
                  <a:lnTo>
                    <a:pt x="245150" y="260477"/>
                  </a:lnTo>
                  <a:lnTo>
                    <a:pt x="246789" y="268433"/>
                  </a:lnTo>
                  <a:lnTo>
                    <a:pt x="247817" y="276753"/>
                  </a:lnTo>
                  <a:lnTo>
                    <a:pt x="248173" y="285377"/>
                  </a:lnTo>
                  <a:lnTo>
                    <a:pt x="247817" y="294001"/>
                  </a:lnTo>
                  <a:lnTo>
                    <a:pt x="246789" y="302321"/>
                  </a:lnTo>
                  <a:lnTo>
                    <a:pt x="245150" y="310276"/>
                  </a:lnTo>
                  <a:lnTo>
                    <a:pt x="242962" y="317806"/>
                  </a:lnTo>
                  <a:lnTo>
                    <a:pt x="281015" y="317806"/>
                  </a:lnTo>
                  <a:lnTo>
                    <a:pt x="286604" y="285377"/>
                  </a:lnTo>
                  <a:lnTo>
                    <a:pt x="280973" y="252948"/>
                  </a:lnTo>
                  <a:close/>
                </a:path>
                <a:path w="287019" h="570864">
                  <a:moveTo>
                    <a:pt x="218778" y="164740"/>
                  </a:moveTo>
                  <a:lnTo>
                    <a:pt x="143302" y="164740"/>
                  </a:lnTo>
                  <a:lnTo>
                    <a:pt x="164339" y="176364"/>
                  </a:lnTo>
                  <a:lnTo>
                    <a:pt x="184094" y="188170"/>
                  </a:lnTo>
                  <a:lnTo>
                    <a:pt x="202017" y="200585"/>
                  </a:lnTo>
                  <a:lnTo>
                    <a:pt x="217558" y="214033"/>
                  </a:lnTo>
                  <a:lnTo>
                    <a:pt x="265023" y="214033"/>
                  </a:lnTo>
                  <a:lnTo>
                    <a:pt x="255257" y="197494"/>
                  </a:lnTo>
                  <a:lnTo>
                    <a:pt x="222576" y="167172"/>
                  </a:lnTo>
                  <a:lnTo>
                    <a:pt x="218778" y="164740"/>
                  </a:lnTo>
                  <a:close/>
                </a:path>
                <a:path w="287019" h="570864">
                  <a:moveTo>
                    <a:pt x="264917" y="71344"/>
                  </a:moveTo>
                  <a:lnTo>
                    <a:pt x="216907" y="71344"/>
                  </a:lnTo>
                  <a:lnTo>
                    <a:pt x="201366" y="84792"/>
                  </a:lnTo>
                  <a:lnTo>
                    <a:pt x="183443" y="97206"/>
                  </a:lnTo>
                  <a:lnTo>
                    <a:pt x="163688" y="109012"/>
                  </a:lnTo>
                  <a:lnTo>
                    <a:pt x="142650" y="120636"/>
                  </a:lnTo>
                  <a:lnTo>
                    <a:pt x="218397" y="120636"/>
                  </a:lnTo>
                  <a:lnTo>
                    <a:pt x="222576" y="117930"/>
                  </a:lnTo>
                  <a:lnTo>
                    <a:pt x="255257" y="87640"/>
                  </a:lnTo>
                  <a:lnTo>
                    <a:pt x="264917" y="71344"/>
                  </a:lnTo>
                  <a:close/>
                </a:path>
                <a:path w="287019" h="570864">
                  <a:moveTo>
                    <a:pt x="286604" y="0"/>
                  </a:moveTo>
                  <a:lnTo>
                    <a:pt x="247522" y="0"/>
                  </a:lnTo>
                  <a:lnTo>
                    <a:pt x="247165" y="8624"/>
                  </a:lnTo>
                  <a:lnTo>
                    <a:pt x="246137" y="16944"/>
                  </a:lnTo>
                  <a:lnTo>
                    <a:pt x="244499" y="24899"/>
                  </a:lnTo>
                  <a:lnTo>
                    <a:pt x="242311" y="32429"/>
                  </a:lnTo>
                  <a:lnTo>
                    <a:pt x="280962" y="32429"/>
                  </a:lnTo>
                  <a:lnTo>
                    <a:pt x="286604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332" y="4137659"/>
              <a:ext cx="629412" cy="62788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487173" y="2076987"/>
            <a:ext cx="3310890" cy="1809750"/>
            <a:chOff x="1487173" y="2076987"/>
            <a:chExt cx="3310890" cy="1809750"/>
          </a:xfrm>
        </p:grpSpPr>
        <p:sp>
          <p:nvSpPr>
            <p:cNvPr id="14" name="object 14"/>
            <p:cNvSpPr/>
            <p:nvPr/>
          </p:nvSpPr>
          <p:spPr>
            <a:xfrm>
              <a:off x="1487173" y="2076987"/>
              <a:ext cx="753745" cy="754380"/>
            </a:xfrm>
            <a:custGeom>
              <a:avLst/>
              <a:gdLst/>
              <a:ahLst/>
              <a:cxnLst/>
              <a:rect l="l" t="t" r="r" b="b"/>
              <a:pathLst>
                <a:path w="753744" h="754380">
                  <a:moveTo>
                    <a:pt x="264040" y="56535"/>
                  </a:moveTo>
                  <a:lnTo>
                    <a:pt x="274502" y="58655"/>
                  </a:lnTo>
                  <a:lnTo>
                    <a:pt x="283463" y="65015"/>
                  </a:lnTo>
                  <a:lnTo>
                    <a:pt x="289820" y="74511"/>
                  </a:lnTo>
                  <a:lnTo>
                    <a:pt x="291939" y="85156"/>
                  </a:lnTo>
                  <a:lnTo>
                    <a:pt x="289820" y="95624"/>
                  </a:lnTo>
                  <a:lnTo>
                    <a:pt x="283463" y="104590"/>
                  </a:lnTo>
                  <a:lnTo>
                    <a:pt x="265570" y="122493"/>
                  </a:lnTo>
                  <a:lnTo>
                    <a:pt x="514190" y="371249"/>
                  </a:lnTo>
                  <a:lnTo>
                    <a:pt x="526845" y="386546"/>
                  </a:lnTo>
                  <a:lnTo>
                    <a:pt x="536321" y="403875"/>
                  </a:lnTo>
                  <a:lnTo>
                    <a:pt x="542266" y="422794"/>
                  </a:lnTo>
                  <a:lnTo>
                    <a:pt x="544326" y="442861"/>
                  </a:lnTo>
                  <a:lnTo>
                    <a:pt x="543987" y="450635"/>
                  </a:lnTo>
                  <a:lnTo>
                    <a:pt x="543031" y="458408"/>
                  </a:lnTo>
                  <a:lnTo>
                    <a:pt x="541545" y="466182"/>
                  </a:lnTo>
                  <a:lnTo>
                    <a:pt x="539617" y="473955"/>
                  </a:lnTo>
                  <a:lnTo>
                    <a:pt x="588587" y="522953"/>
                  </a:lnTo>
                  <a:lnTo>
                    <a:pt x="596695" y="533936"/>
                  </a:lnTo>
                  <a:lnTo>
                    <a:pt x="601183" y="546509"/>
                  </a:lnTo>
                  <a:lnTo>
                    <a:pt x="601963" y="559789"/>
                  </a:lnTo>
                  <a:lnTo>
                    <a:pt x="598947" y="572893"/>
                  </a:lnTo>
                  <a:lnTo>
                    <a:pt x="747742" y="721769"/>
                  </a:lnTo>
                  <a:lnTo>
                    <a:pt x="751979" y="728012"/>
                  </a:lnTo>
                  <a:lnTo>
                    <a:pt x="753392" y="734961"/>
                  </a:lnTo>
                  <a:lnTo>
                    <a:pt x="751979" y="741910"/>
                  </a:lnTo>
                  <a:lnTo>
                    <a:pt x="747742" y="748153"/>
                  </a:lnTo>
                  <a:lnTo>
                    <a:pt x="743975" y="751922"/>
                  </a:lnTo>
                  <a:lnTo>
                    <a:pt x="739266" y="753806"/>
                  </a:lnTo>
                  <a:lnTo>
                    <a:pt x="729849" y="753806"/>
                  </a:lnTo>
                  <a:lnTo>
                    <a:pt x="725140" y="751922"/>
                  </a:lnTo>
                  <a:lnTo>
                    <a:pt x="572578" y="599276"/>
                  </a:lnTo>
                  <a:lnTo>
                    <a:pt x="539947" y="599276"/>
                  </a:lnTo>
                  <a:lnTo>
                    <a:pt x="533643" y="597023"/>
                  </a:lnTo>
                  <a:lnTo>
                    <a:pt x="522666" y="588911"/>
                  </a:lnTo>
                  <a:lnTo>
                    <a:pt x="473695" y="539914"/>
                  </a:lnTo>
                  <a:lnTo>
                    <a:pt x="413174" y="539914"/>
                  </a:lnTo>
                  <a:lnTo>
                    <a:pt x="404359" y="537322"/>
                  </a:lnTo>
                  <a:lnTo>
                    <a:pt x="386864" y="527929"/>
                  </a:lnTo>
                  <a:lnTo>
                    <a:pt x="371045" y="514473"/>
                  </a:lnTo>
                  <a:lnTo>
                    <a:pt x="279696" y="423074"/>
                  </a:lnTo>
                  <a:lnTo>
                    <a:pt x="358803" y="423074"/>
                  </a:lnTo>
                  <a:lnTo>
                    <a:pt x="422841" y="359000"/>
                  </a:lnTo>
                  <a:lnTo>
                    <a:pt x="226017" y="162068"/>
                  </a:lnTo>
                  <a:lnTo>
                    <a:pt x="96057" y="162068"/>
                  </a:lnTo>
                  <a:lnTo>
                    <a:pt x="71572" y="137569"/>
                  </a:lnTo>
                  <a:lnTo>
                    <a:pt x="766" y="137569"/>
                  </a:lnTo>
                  <a:lnTo>
                    <a:pt x="2118" y="130915"/>
                  </a:lnTo>
                  <a:lnTo>
                    <a:pt x="8475" y="121551"/>
                  </a:lnTo>
                  <a:lnTo>
                    <a:pt x="187406" y="121551"/>
                  </a:lnTo>
                  <a:lnTo>
                    <a:pt x="243910" y="65015"/>
                  </a:lnTo>
                  <a:lnTo>
                    <a:pt x="253401" y="58655"/>
                  </a:lnTo>
                  <a:lnTo>
                    <a:pt x="264040" y="56535"/>
                  </a:lnTo>
                  <a:close/>
                </a:path>
                <a:path w="753744" h="754380">
                  <a:moveTo>
                    <a:pt x="539947" y="599276"/>
                  </a:moveTo>
                  <a:lnTo>
                    <a:pt x="572578" y="599276"/>
                  </a:lnTo>
                  <a:lnTo>
                    <a:pt x="559482" y="602294"/>
                  </a:lnTo>
                  <a:lnTo>
                    <a:pt x="546209" y="601514"/>
                  </a:lnTo>
                  <a:lnTo>
                    <a:pt x="539947" y="599276"/>
                  </a:lnTo>
                  <a:close/>
                </a:path>
                <a:path w="753744" h="754380">
                  <a:moveTo>
                    <a:pt x="413174" y="539914"/>
                  </a:moveTo>
                  <a:lnTo>
                    <a:pt x="473695" y="539914"/>
                  </a:lnTo>
                  <a:lnTo>
                    <a:pt x="465926" y="541842"/>
                  </a:lnTo>
                  <a:lnTo>
                    <a:pt x="458156" y="543329"/>
                  </a:lnTo>
                  <a:lnTo>
                    <a:pt x="450387" y="544286"/>
                  </a:lnTo>
                  <a:lnTo>
                    <a:pt x="442618" y="544625"/>
                  </a:lnTo>
                  <a:lnTo>
                    <a:pt x="423091" y="542829"/>
                  </a:lnTo>
                  <a:lnTo>
                    <a:pt x="413174" y="539914"/>
                  </a:lnTo>
                  <a:close/>
                </a:path>
                <a:path w="753744" h="754380">
                  <a:moveTo>
                    <a:pt x="335259" y="335444"/>
                  </a:moveTo>
                  <a:lnTo>
                    <a:pt x="361628" y="361827"/>
                  </a:lnTo>
                  <a:lnTo>
                    <a:pt x="329609" y="393864"/>
                  </a:lnTo>
                  <a:lnTo>
                    <a:pt x="358803" y="423074"/>
                  </a:lnTo>
                  <a:lnTo>
                    <a:pt x="279696" y="423074"/>
                  </a:lnTo>
                  <a:lnTo>
                    <a:pt x="224134" y="367480"/>
                  </a:lnTo>
                  <a:lnTo>
                    <a:pt x="303240" y="367480"/>
                  </a:lnTo>
                  <a:lnTo>
                    <a:pt x="335259" y="335444"/>
                  </a:lnTo>
                  <a:close/>
                </a:path>
                <a:path w="753744" h="754380">
                  <a:moveTo>
                    <a:pt x="278755" y="278908"/>
                  </a:moveTo>
                  <a:lnTo>
                    <a:pt x="305123" y="305291"/>
                  </a:lnTo>
                  <a:lnTo>
                    <a:pt x="273104" y="337328"/>
                  </a:lnTo>
                  <a:lnTo>
                    <a:pt x="303240" y="367480"/>
                  </a:lnTo>
                  <a:lnTo>
                    <a:pt x="224134" y="367480"/>
                  </a:lnTo>
                  <a:lnTo>
                    <a:pt x="167629" y="310945"/>
                  </a:lnTo>
                  <a:lnTo>
                    <a:pt x="246736" y="310945"/>
                  </a:lnTo>
                  <a:lnTo>
                    <a:pt x="278755" y="278908"/>
                  </a:lnTo>
                  <a:close/>
                </a:path>
                <a:path w="753744" h="754380">
                  <a:moveTo>
                    <a:pt x="222250" y="222373"/>
                  </a:moveTo>
                  <a:lnTo>
                    <a:pt x="248619" y="248756"/>
                  </a:lnTo>
                  <a:lnTo>
                    <a:pt x="216600" y="280793"/>
                  </a:lnTo>
                  <a:lnTo>
                    <a:pt x="246736" y="310945"/>
                  </a:lnTo>
                  <a:lnTo>
                    <a:pt x="167629" y="310945"/>
                  </a:lnTo>
                  <a:lnTo>
                    <a:pt x="122426" y="265716"/>
                  </a:lnTo>
                  <a:lnTo>
                    <a:pt x="56949" y="265716"/>
                  </a:lnTo>
                  <a:lnTo>
                    <a:pt x="56504" y="263479"/>
                  </a:lnTo>
                  <a:lnTo>
                    <a:pt x="58340" y="254409"/>
                  </a:lnTo>
                  <a:lnTo>
                    <a:pt x="190231" y="254409"/>
                  </a:lnTo>
                  <a:lnTo>
                    <a:pt x="222250" y="222373"/>
                  </a:lnTo>
                  <a:close/>
                </a:path>
                <a:path w="753744" h="754380">
                  <a:moveTo>
                    <a:pt x="56949" y="265716"/>
                  </a:moveTo>
                  <a:lnTo>
                    <a:pt x="122426" y="265716"/>
                  </a:lnTo>
                  <a:lnTo>
                    <a:pt x="98882" y="289273"/>
                  </a:lnTo>
                  <a:lnTo>
                    <a:pt x="91348" y="292100"/>
                  </a:lnTo>
                  <a:lnTo>
                    <a:pt x="78164" y="292100"/>
                  </a:lnTo>
                  <a:lnTo>
                    <a:pt x="70630" y="289273"/>
                  </a:lnTo>
                  <a:lnTo>
                    <a:pt x="64980" y="283619"/>
                  </a:lnTo>
                  <a:lnTo>
                    <a:pt x="58623" y="274123"/>
                  </a:lnTo>
                  <a:lnTo>
                    <a:pt x="56949" y="265716"/>
                  </a:lnTo>
                  <a:close/>
                </a:path>
                <a:path w="753744" h="754380">
                  <a:moveTo>
                    <a:pt x="96057" y="162068"/>
                  </a:moveTo>
                  <a:lnTo>
                    <a:pt x="226017" y="162068"/>
                  </a:lnTo>
                  <a:lnTo>
                    <a:pt x="161979" y="226142"/>
                  </a:lnTo>
                  <a:lnTo>
                    <a:pt x="190231" y="254409"/>
                  </a:lnTo>
                  <a:lnTo>
                    <a:pt x="58340" y="254409"/>
                  </a:lnTo>
                  <a:lnTo>
                    <a:pt x="58623" y="253011"/>
                  </a:lnTo>
                  <a:lnTo>
                    <a:pt x="64980" y="244045"/>
                  </a:lnTo>
                  <a:lnTo>
                    <a:pt x="121484" y="187509"/>
                  </a:lnTo>
                  <a:lnTo>
                    <a:pt x="96057" y="162068"/>
                  </a:lnTo>
                  <a:close/>
                </a:path>
                <a:path w="753744" h="754380">
                  <a:moveTo>
                    <a:pt x="766" y="137569"/>
                  </a:moveTo>
                  <a:lnTo>
                    <a:pt x="71572" y="137569"/>
                  </a:lnTo>
                  <a:lnTo>
                    <a:pt x="42378" y="166779"/>
                  </a:lnTo>
                  <a:lnTo>
                    <a:pt x="34844" y="169606"/>
                  </a:lnTo>
                  <a:lnTo>
                    <a:pt x="21660" y="169606"/>
                  </a:lnTo>
                  <a:lnTo>
                    <a:pt x="14126" y="166779"/>
                  </a:lnTo>
                  <a:lnTo>
                    <a:pt x="8475" y="161126"/>
                  </a:lnTo>
                  <a:lnTo>
                    <a:pt x="2118" y="151762"/>
                  </a:lnTo>
                  <a:lnTo>
                    <a:pt x="0" y="141338"/>
                  </a:lnTo>
                  <a:lnTo>
                    <a:pt x="766" y="137569"/>
                  </a:lnTo>
                  <a:close/>
                </a:path>
                <a:path w="753744" h="754380">
                  <a:moveTo>
                    <a:pt x="141614" y="0"/>
                  </a:moveTo>
                  <a:lnTo>
                    <a:pt x="152076" y="2120"/>
                  </a:lnTo>
                  <a:lnTo>
                    <a:pt x="161037" y="8480"/>
                  </a:lnTo>
                  <a:lnTo>
                    <a:pt x="167394" y="17976"/>
                  </a:lnTo>
                  <a:lnTo>
                    <a:pt x="169513" y="28621"/>
                  </a:lnTo>
                  <a:lnTo>
                    <a:pt x="167394" y="39089"/>
                  </a:lnTo>
                  <a:lnTo>
                    <a:pt x="161037" y="48055"/>
                  </a:lnTo>
                  <a:lnTo>
                    <a:pt x="137494" y="71611"/>
                  </a:lnTo>
                  <a:lnTo>
                    <a:pt x="187406" y="121551"/>
                  </a:lnTo>
                  <a:lnTo>
                    <a:pt x="8475" y="121551"/>
                  </a:lnTo>
                  <a:lnTo>
                    <a:pt x="121484" y="8480"/>
                  </a:lnTo>
                  <a:lnTo>
                    <a:pt x="130975" y="2120"/>
                  </a:lnTo>
                  <a:lnTo>
                    <a:pt x="141614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0291" y="2971800"/>
              <a:ext cx="937260" cy="914400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5635752" y="162306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13601" y="4655337"/>
            <a:ext cx="3335020" cy="4978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00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Real-time,</a:t>
            </a:r>
            <a:r>
              <a:rPr sz="13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kinetic</a:t>
            </a:r>
            <a:r>
              <a:rPr sz="13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measures</a:t>
            </a:r>
            <a:r>
              <a:rPr sz="1300" spc="5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of</a:t>
            </a:r>
            <a:r>
              <a:rPr sz="13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living</a:t>
            </a:r>
            <a:r>
              <a:rPr sz="13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</a:t>
            </a:r>
            <a:endParaRPr sz="13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Non-perturbing,</a:t>
            </a:r>
            <a:r>
              <a:rPr sz="1300" spc="6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label-free</a:t>
            </a:r>
            <a:r>
              <a:rPr sz="1300" spc="5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detection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89869" y="6431232"/>
            <a:ext cx="10769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axionbi</a:t>
            </a:r>
            <a:r>
              <a:rPr sz="1400" i="1" spc="-10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400" i="1" spc="-1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11609" y="64330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i="1" dirty="0">
                <a:solidFill>
                  <a:srgbClr val="7E7E7E"/>
                </a:solidFill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3601" y="5166486"/>
            <a:ext cx="40754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71623"/>
                </a:solidFill>
                <a:latin typeface="Wingdings"/>
                <a:cs typeface="Wingdings"/>
              </a:rPr>
              <a:t></a:t>
            </a:r>
            <a:r>
              <a:rPr sz="1600" spc="50" dirty="0">
                <a:solidFill>
                  <a:srgbClr val="07162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More</a:t>
            </a:r>
            <a:r>
              <a:rPr sz="1600" b="1" spc="10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9911E"/>
                </a:solidFill>
                <a:latin typeface="Arial"/>
                <a:cs typeface="Arial"/>
              </a:rPr>
              <a:t>predictive</a:t>
            </a:r>
            <a:r>
              <a:rPr sz="1600" b="1" spc="55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live-cell</a:t>
            </a:r>
            <a:r>
              <a:rPr sz="1600" b="1" spc="60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9911E"/>
                </a:solidFill>
                <a:latin typeface="Arial"/>
                <a:cs typeface="Arial"/>
              </a:rPr>
              <a:t>in</a:t>
            </a:r>
            <a:r>
              <a:rPr sz="1600" b="1" i="1" spc="10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9911E"/>
                </a:solidFill>
                <a:latin typeface="Arial"/>
                <a:cs typeface="Arial"/>
              </a:rPr>
              <a:t>vitro</a:t>
            </a:r>
            <a:r>
              <a:rPr sz="1600" b="1" i="1" spc="20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9911E"/>
                </a:solidFill>
                <a:latin typeface="Arial"/>
                <a:cs typeface="Arial"/>
              </a:rPr>
              <a:t>assays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3601" y="5409691"/>
            <a:ext cx="4180204" cy="10242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00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Manufacturing</a:t>
            </a:r>
            <a:r>
              <a:rPr sz="1300" spc="7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standards</a:t>
            </a:r>
            <a:r>
              <a:rPr sz="1300" spc="5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for</a:t>
            </a:r>
            <a:r>
              <a:rPr sz="13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cell</a:t>
            </a:r>
            <a:r>
              <a:rPr sz="13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&amp;</a:t>
            </a:r>
            <a:r>
              <a:rPr sz="13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gene</a:t>
            </a:r>
            <a:r>
              <a:rPr sz="1300" spc="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therapeutics</a:t>
            </a:r>
            <a:endParaRPr sz="13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Closed</a:t>
            </a:r>
            <a:r>
              <a:rPr sz="13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systems</a:t>
            </a:r>
            <a:r>
              <a:rPr sz="13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with</a:t>
            </a:r>
            <a:r>
              <a:rPr sz="13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easy,</a:t>
            </a:r>
            <a:r>
              <a:rPr sz="13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digital</a:t>
            </a:r>
            <a:r>
              <a:rPr sz="13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tools</a:t>
            </a:r>
            <a:endParaRPr sz="1300">
              <a:latin typeface="Microsoft Sans Serif"/>
              <a:cs typeface="Microsoft Sans Serif"/>
            </a:endParaRPr>
          </a:p>
          <a:p>
            <a:pPr marL="12700" marR="813435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071623"/>
                </a:solidFill>
                <a:latin typeface="Wingdings"/>
                <a:cs typeface="Wingdings"/>
              </a:rPr>
              <a:t></a:t>
            </a:r>
            <a:r>
              <a:rPr sz="1400" spc="25" dirty="0">
                <a:solidFill>
                  <a:srgbClr val="07162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Ensuring</a:t>
            </a:r>
            <a:r>
              <a:rPr sz="1600" b="1" spc="10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biological</a:t>
            </a:r>
            <a:r>
              <a:rPr sz="1600" b="1" spc="25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fidelity</a:t>
            </a:r>
            <a:r>
              <a:rPr sz="1600" b="1" spc="25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from </a:t>
            </a:r>
            <a:r>
              <a:rPr sz="1600" b="1" spc="-430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9911E"/>
                </a:solidFill>
                <a:latin typeface="Arial"/>
                <a:cs typeface="Arial"/>
              </a:rPr>
              <a:t>Discovery</a:t>
            </a:r>
            <a:r>
              <a:rPr sz="1600" b="1" spc="25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to</a:t>
            </a:r>
            <a:r>
              <a:rPr sz="1600" b="1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9911E"/>
                </a:solidFill>
                <a:latin typeface="Arial"/>
                <a:cs typeface="Arial"/>
              </a:rPr>
              <a:t>Manufacturing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E38C66BF-564C-6076-A319-7872704D5A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89" t="12529" r="6431" b="4536"/>
          <a:stretch/>
        </p:blipFill>
        <p:spPr>
          <a:xfrm>
            <a:off x="6326043" y="1441401"/>
            <a:ext cx="4736083" cy="28938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393191"/>
            <a:ext cx="330708" cy="231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11" y="213914"/>
            <a:ext cx="9577705" cy="7721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620"/>
              </a:spcBef>
            </a:pPr>
            <a:r>
              <a:rPr sz="2600" dirty="0"/>
              <a:t>Cell</a:t>
            </a:r>
            <a:r>
              <a:rPr sz="2600" spc="-5" dirty="0"/>
              <a:t> analytics</a:t>
            </a:r>
            <a:r>
              <a:rPr sz="2600" spc="40" dirty="0"/>
              <a:t> </a:t>
            </a:r>
            <a:r>
              <a:rPr sz="2600" dirty="0"/>
              <a:t>will</a:t>
            </a:r>
            <a:r>
              <a:rPr sz="2600" spc="-10" dirty="0"/>
              <a:t> </a:t>
            </a:r>
            <a:r>
              <a:rPr sz="2600" dirty="0"/>
              <a:t>span</a:t>
            </a:r>
            <a:r>
              <a:rPr sz="2600" spc="-5" dirty="0"/>
              <a:t> </a:t>
            </a:r>
            <a:r>
              <a:rPr sz="2600" dirty="0"/>
              <a:t>the</a:t>
            </a:r>
            <a:r>
              <a:rPr sz="2600" spc="-10" dirty="0"/>
              <a:t> </a:t>
            </a:r>
            <a:r>
              <a:rPr sz="2600" dirty="0"/>
              <a:t>precision</a:t>
            </a:r>
            <a:r>
              <a:rPr sz="2600" spc="-5" dirty="0"/>
              <a:t> </a:t>
            </a:r>
            <a:r>
              <a:rPr sz="2600" dirty="0"/>
              <a:t>medicine value</a:t>
            </a:r>
            <a:r>
              <a:rPr sz="2600" spc="10" dirty="0"/>
              <a:t> </a:t>
            </a:r>
            <a:r>
              <a:rPr sz="2600" dirty="0"/>
              <a:t>chain</a:t>
            </a:r>
            <a:endParaRPr sz="260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b="0" i="1" spc="-80" dirty="0">
                <a:latin typeface="Arial"/>
                <a:cs typeface="Arial"/>
              </a:rPr>
              <a:t>To</a:t>
            </a:r>
            <a:r>
              <a:rPr sz="1600" b="0" i="1" spc="10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achieve</a:t>
            </a:r>
            <a:r>
              <a:rPr sz="1600" b="0" i="1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biological</a:t>
            </a:r>
            <a:r>
              <a:rPr sz="1600" b="0" i="1" spc="5" dirty="0">
                <a:latin typeface="Arial"/>
                <a:cs typeface="Arial"/>
              </a:rPr>
              <a:t> </a:t>
            </a:r>
            <a:r>
              <a:rPr sz="1600" b="0" i="1" spc="-20" dirty="0">
                <a:latin typeface="Arial"/>
                <a:cs typeface="Arial"/>
              </a:rPr>
              <a:t>fidelity,</a:t>
            </a:r>
            <a:r>
              <a:rPr sz="1600" b="0" i="1" spc="-15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non-perturbing</a:t>
            </a:r>
            <a:r>
              <a:rPr sz="1600" b="0" i="1" spc="40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analytics are</a:t>
            </a:r>
            <a:r>
              <a:rPr sz="1600" b="0" i="1" spc="45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needed</a:t>
            </a:r>
            <a:r>
              <a:rPr sz="1600" b="0" i="1" spc="15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to</a:t>
            </a:r>
            <a:r>
              <a:rPr sz="1600" b="0" i="1" spc="25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monitor</a:t>
            </a:r>
            <a:r>
              <a:rPr sz="1600" b="0" i="1" spc="35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and</a:t>
            </a:r>
            <a:r>
              <a:rPr sz="1600" b="0" i="1" spc="30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control</a:t>
            </a:r>
            <a:r>
              <a:rPr sz="1600" b="0" i="1" spc="10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the</a:t>
            </a:r>
            <a:r>
              <a:rPr sz="1600" b="0" i="1" spc="25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entire</a:t>
            </a:r>
            <a:r>
              <a:rPr sz="1600" b="0" i="1" spc="20" dirty="0">
                <a:latin typeface="Arial"/>
                <a:cs typeface="Arial"/>
              </a:rPr>
              <a:t> </a:t>
            </a:r>
            <a:r>
              <a:rPr sz="1600" b="0" i="1" spc="-5" dirty="0"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7552" y="1542288"/>
            <a:ext cx="4223385" cy="520065"/>
          </a:xfrm>
          <a:custGeom>
            <a:avLst/>
            <a:gdLst/>
            <a:ahLst/>
            <a:cxnLst/>
            <a:rect l="l" t="t" r="r" b="b"/>
            <a:pathLst>
              <a:path w="4223385" h="520064">
                <a:moveTo>
                  <a:pt x="3963162" y="0"/>
                </a:moveTo>
                <a:lnTo>
                  <a:pt x="259841" y="0"/>
                </a:lnTo>
                <a:lnTo>
                  <a:pt x="213134" y="4186"/>
                </a:lnTo>
                <a:lnTo>
                  <a:pt x="169173" y="16255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6" y="169173"/>
                </a:lnTo>
                <a:lnTo>
                  <a:pt x="4186" y="213134"/>
                </a:lnTo>
                <a:lnTo>
                  <a:pt x="0" y="259841"/>
                </a:lnTo>
                <a:lnTo>
                  <a:pt x="4186" y="306549"/>
                </a:lnTo>
                <a:lnTo>
                  <a:pt x="16255" y="350510"/>
                </a:lnTo>
                <a:lnTo>
                  <a:pt x="35475" y="390990"/>
                </a:lnTo>
                <a:lnTo>
                  <a:pt x="61110" y="427256"/>
                </a:lnTo>
                <a:lnTo>
                  <a:pt x="92427" y="458573"/>
                </a:lnTo>
                <a:lnTo>
                  <a:pt x="128693" y="484208"/>
                </a:lnTo>
                <a:lnTo>
                  <a:pt x="169173" y="503428"/>
                </a:lnTo>
                <a:lnTo>
                  <a:pt x="213134" y="515497"/>
                </a:lnTo>
                <a:lnTo>
                  <a:pt x="259841" y="519684"/>
                </a:lnTo>
                <a:lnTo>
                  <a:pt x="3963162" y="519684"/>
                </a:lnTo>
                <a:lnTo>
                  <a:pt x="4009869" y="515497"/>
                </a:lnTo>
                <a:lnTo>
                  <a:pt x="4053830" y="503428"/>
                </a:lnTo>
                <a:lnTo>
                  <a:pt x="4094310" y="484208"/>
                </a:lnTo>
                <a:lnTo>
                  <a:pt x="4130576" y="458573"/>
                </a:lnTo>
                <a:lnTo>
                  <a:pt x="4161893" y="427256"/>
                </a:lnTo>
                <a:lnTo>
                  <a:pt x="4187528" y="390990"/>
                </a:lnTo>
                <a:lnTo>
                  <a:pt x="4206748" y="350510"/>
                </a:lnTo>
                <a:lnTo>
                  <a:pt x="4218817" y="306549"/>
                </a:lnTo>
                <a:lnTo>
                  <a:pt x="4223004" y="259841"/>
                </a:lnTo>
                <a:lnTo>
                  <a:pt x="4218817" y="213134"/>
                </a:lnTo>
                <a:lnTo>
                  <a:pt x="4206748" y="169173"/>
                </a:lnTo>
                <a:lnTo>
                  <a:pt x="4187528" y="128693"/>
                </a:lnTo>
                <a:lnTo>
                  <a:pt x="4161893" y="92427"/>
                </a:lnTo>
                <a:lnTo>
                  <a:pt x="4130576" y="61110"/>
                </a:lnTo>
                <a:lnTo>
                  <a:pt x="4094310" y="35475"/>
                </a:lnTo>
                <a:lnTo>
                  <a:pt x="4053830" y="16255"/>
                </a:lnTo>
                <a:lnTo>
                  <a:pt x="4009869" y="4186"/>
                </a:lnTo>
                <a:lnTo>
                  <a:pt x="3963162" y="0"/>
                </a:lnTo>
                <a:close/>
              </a:path>
            </a:pathLst>
          </a:custGeom>
          <a:solidFill>
            <a:srgbClr val="009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9621" y="1654810"/>
            <a:ext cx="31172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Need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cell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analytical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solutions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75560" y="2679192"/>
            <a:ext cx="2885440" cy="280670"/>
            <a:chOff x="2575560" y="2679192"/>
            <a:chExt cx="2885440" cy="280670"/>
          </a:xfrm>
        </p:grpSpPr>
        <p:sp>
          <p:nvSpPr>
            <p:cNvPr id="7" name="object 7"/>
            <p:cNvSpPr/>
            <p:nvPr/>
          </p:nvSpPr>
          <p:spPr>
            <a:xfrm>
              <a:off x="2575560" y="2679191"/>
              <a:ext cx="1922145" cy="280670"/>
            </a:xfrm>
            <a:custGeom>
              <a:avLst/>
              <a:gdLst/>
              <a:ahLst/>
              <a:cxnLst/>
              <a:rect l="l" t="t" r="r" b="b"/>
              <a:pathLst>
                <a:path w="1922145" h="280669">
                  <a:moveTo>
                    <a:pt x="960120" y="140208"/>
                  </a:moveTo>
                  <a:lnTo>
                    <a:pt x="876935" y="0"/>
                  </a:lnTo>
                  <a:lnTo>
                    <a:pt x="0" y="0"/>
                  </a:lnTo>
                  <a:lnTo>
                    <a:pt x="83185" y="140208"/>
                  </a:lnTo>
                  <a:lnTo>
                    <a:pt x="0" y="280416"/>
                  </a:lnTo>
                  <a:lnTo>
                    <a:pt x="876935" y="280416"/>
                  </a:lnTo>
                  <a:lnTo>
                    <a:pt x="960120" y="140208"/>
                  </a:lnTo>
                  <a:close/>
                </a:path>
                <a:path w="1922145" h="280669">
                  <a:moveTo>
                    <a:pt x="1921764" y="140208"/>
                  </a:moveTo>
                  <a:lnTo>
                    <a:pt x="1838579" y="0"/>
                  </a:lnTo>
                  <a:lnTo>
                    <a:pt x="961644" y="0"/>
                  </a:lnTo>
                  <a:lnTo>
                    <a:pt x="1044829" y="140208"/>
                  </a:lnTo>
                  <a:lnTo>
                    <a:pt x="961644" y="280416"/>
                  </a:lnTo>
                  <a:lnTo>
                    <a:pt x="1838579" y="280416"/>
                  </a:lnTo>
                  <a:lnTo>
                    <a:pt x="1921764" y="140208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0372" y="2679192"/>
              <a:ext cx="960119" cy="280670"/>
            </a:xfrm>
            <a:custGeom>
              <a:avLst/>
              <a:gdLst/>
              <a:ahLst/>
              <a:cxnLst/>
              <a:rect l="l" t="t" r="r" b="b"/>
              <a:pathLst>
                <a:path w="960120" h="280669">
                  <a:moveTo>
                    <a:pt x="876935" y="0"/>
                  </a:moveTo>
                  <a:lnTo>
                    <a:pt x="0" y="0"/>
                  </a:lnTo>
                  <a:lnTo>
                    <a:pt x="83185" y="140208"/>
                  </a:lnTo>
                  <a:lnTo>
                    <a:pt x="0" y="280416"/>
                  </a:lnTo>
                  <a:lnTo>
                    <a:pt x="876935" y="280416"/>
                  </a:lnTo>
                  <a:lnTo>
                    <a:pt x="960119" y="140208"/>
                  </a:lnTo>
                  <a:lnTo>
                    <a:pt x="876935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01034" y="2711322"/>
            <a:ext cx="635000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nal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tics</a:t>
            </a:r>
            <a:endParaRPr sz="1200">
              <a:latin typeface="Microsoft Sans Serif"/>
              <a:cs typeface="Microsoft Sans Serif"/>
            </a:endParaRPr>
          </a:p>
          <a:p>
            <a:pPr marL="15875">
              <a:lnSpc>
                <a:spcPct val="100000"/>
              </a:lnSpc>
              <a:spcBef>
                <a:spcPts val="869"/>
              </a:spcBef>
            </a:pP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Analysis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6421" y="3004820"/>
            <a:ext cx="646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O</a:t>
            </a:r>
            <a:r>
              <a:rPr sz="12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u</a:t>
            </a: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tc</a:t>
            </a:r>
            <a:r>
              <a:rPr sz="12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om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9223" y="2679192"/>
            <a:ext cx="4803775" cy="1278890"/>
            <a:chOff x="649223" y="2679192"/>
            <a:chExt cx="4803775" cy="1278890"/>
          </a:xfrm>
        </p:grpSpPr>
        <p:sp>
          <p:nvSpPr>
            <p:cNvPr id="12" name="object 12"/>
            <p:cNvSpPr/>
            <p:nvPr/>
          </p:nvSpPr>
          <p:spPr>
            <a:xfrm>
              <a:off x="4492752" y="3675888"/>
              <a:ext cx="960119" cy="281940"/>
            </a:xfrm>
            <a:custGeom>
              <a:avLst/>
              <a:gdLst/>
              <a:ahLst/>
              <a:cxnLst/>
              <a:rect l="l" t="t" r="r" b="b"/>
              <a:pathLst>
                <a:path w="960120" h="281939">
                  <a:moveTo>
                    <a:pt x="876553" y="0"/>
                  </a:moveTo>
                  <a:lnTo>
                    <a:pt x="0" y="0"/>
                  </a:lnTo>
                  <a:lnTo>
                    <a:pt x="83565" y="140969"/>
                  </a:lnTo>
                  <a:lnTo>
                    <a:pt x="0" y="281939"/>
                  </a:lnTo>
                  <a:lnTo>
                    <a:pt x="876553" y="281939"/>
                  </a:lnTo>
                  <a:lnTo>
                    <a:pt x="960120" y="140969"/>
                  </a:lnTo>
                  <a:lnTo>
                    <a:pt x="876553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223" y="2679192"/>
              <a:ext cx="960119" cy="280670"/>
            </a:xfrm>
            <a:custGeom>
              <a:avLst/>
              <a:gdLst/>
              <a:ahLst/>
              <a:cxnLst/>
              <a:rect l="l" t="t" r="r" b="b"/>
              <a:pathLst>
                <a:path w="960119" h="280669">
                  <a:moveTo>
                    <a:pt x="876935" y="0"/>
                  </a:moveTo>
                  <a:lnTo>
                    <a:pt x="0" y="0"/>
                  </a:lnTo>
                  <a:lnTo>
                    <a:pt x="83159" y="140208"/>
                  </a:lnTo>
                  <a:lnTo>
                    <a:pt x="0" y="280416"/>
                  </a:lnTo>
                  <a:lnTo>
                    <a:pt x="876935" y="280416"/>
                  </a:lnTo>
                  <a:lnTo>
                    <a:pt x="960119" y="140208"/>
                  </a:lnTo>
                  <a:lnTo>
                    <a:pt x="876935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68392" y="4009135"/>
            <a:ext cx="646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O</a:t>
            </a:r>
            <a:r>
              <a:rPr sz="12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u</a:t>
            </a: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tc</a:t>
            </a:r>
            <a:r>
              <a:rPr sz="12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om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2771" y="2330957"/>
            <a:ext cx="38182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Cell</a:t>
            </a:r>
            <a:r>
              <a:rPr sz="1600" b="1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Research, </a:t>
            </a:r>
            <a:r>
              <a:rPr sz="1600" b="1" spc="-20" dirty="0">
                <a:solidFill>
                  <a:srgbClr val="071623"/>
                </a:solidFill>
                <a:latin typeface="Arial"/>
                <a:cs typeface="Arial"/>
              </a:rPr>
              <a:t>Discovery,</a:t>
            </a:r>
            <a:r>
              <a:rPr sz="1600" b="1" spc="6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623"/>
                </a:solidFill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320" y="2711322"/>
            <a:ext cx="683260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nal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tics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Sourcing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12391" y="2679192"/>
            <a:ext cx="960119" cy="280670"/>
          </a:xfrm>
          <a:custGeom>
            <a:avLst/>
            <a:gdLst/>
            <a:ahLst/>
            <a:cxnLst/>
            <a:rect l="l" t="t" r="r" b="b"/>
            <a:pathLst>
              <a:path w="960119" h="280669">
                <a:moveTo>
                  <a:pt x="876935" y="0"/>
                </a:moveTo>
                <a:lnTo>
                  <a:pt x="0" y="0"/>
                </a:lnTo>
                <a:lnTo>
                  <a:pt x="83184" y="140208"/>
                </a:lnTo>
                <a:lnTo>
                  <a:pt x="0" y="280416"/>
                </a:lnTo>
                <a:lnTo>
                  <a:pt x="876935" y="280416"/>
                </a:lnTo>
                <a:lnTo>
                  <a:pt x="960120" y="140208"/>
                </a:lnTo>
                <a:lnTo>
                  <a:pt x="876935" y="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76526" y="2711322"/>
            <a:ext cx="780415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Analytics</a:t>
            </a:r>
            <a:endParaRPr sz="12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869"/>
              </a:spcBef>
            </a:pP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Processing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75560" y="2679192"/>
            <a:ext cx="960119" cy="280670"/>
          </a:xfrm>
          <a:custGeom>
            <a:avLst/>
            <a:gdLst/>
            <a:ahLst/>
            <a:cxnLst/>
            <a:rect l="l" t="t" r="r" b="b"/>
            <a:pathLst>
              <a:path w="960120" h="280669">
                <a:moveTo>
                  <a:pt x="876935" y="0"/>
                </a:moveTo>
                <a:lnTo>
                  <a:pt x="0" y="0"/>
                </a:lnTo>
                <a:lnTo>
                  <a:pt x="83184" y="140208"/>
                </a:lnTo>
                <a:lnTo>
                  <a:pt x="0" y="280416"/>
                </a:lnTo>
                <a:lnTo>
                  <a:pt x="876935" y="280416"/>
                </a:lnTo>
                <a:lnTo>
                  <a:pt x="960119" y="140208"/>
                </a:lnTo>
                <a:lnTo>
                  <a:pt x="876935" y="0"/>
                </a:lnTo>
                <a:close/>
              </a:path>
            </a:pathLst>
          </a:custGeom>
          <a:solidFill>
            <a:srgbClr val="FFC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7866" y="2711322"/>
            <a:ext cx="635000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A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nal</a:t>
            </a:r>
            <a:r>
              <a:rPr sz="12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y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tics</a:t>
            </a:r>
            <a:endParaRPr sz="1200">
              <a:latin typeface="Microsoft Sans Serif"/>
              <a:cs typeface="Microsoft Sans Serif"/>
            </a:endParaRPr>
          </a:p>
          <a:p>
            <a:pPr marL="41275">
              <a:lnSpc>
                <a:spcPct val="100000"/>
              </a:lnSpc>
              <a:spcBef>
                <a:spcPts val="869"/>
              </a:spcBef>
            </a:pP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Culture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0080" y="3675888"/>
            <a:ext cx="960119" cy="281940"/>
          </a:xfrm>
          <a:custGeom>
            <a:avLst/>
            <a:gdLst/>
            <a:ahLst/>
            <a:cxnLst/>
            <a:rect l="l" t="t" r="r" b="b"/>
            <a:pathLst>
              <a:path w="960119" h="281939">
                <a:moveTo>
                  <a:pt x="876554" y="0"/>
                </a:moveTo>
                <a:lnTo>
                  <a:pt x="0" y="0"/>
                </a:lnTo>
                <a:lnTo>
                  <a:pt x="83616" y="140969"/>
                </a:lnTo>
                <a:lnTo>
                  <a:pt x="0" y="281939"/>
                </a:lnTo>
                <a:lnTo>
                  <a:pt x="876554" y="281939"/>
                </a:lnTo>
                <a:lnTo>
                  <a:pt x="960119" y="140969"/>
                </a:lnTo>
                <a:lnTo>
                  <a:pt x="876554" y="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5266" y="3708654"/>
            <a:ext cx="652780" cy="50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nal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tics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Sourcing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01724" y="3675888"/>
            <a:ext cx="2893060" cy="281940"/>
            <a:chOff x="1601724" y="3675888"/>
            <a:chExt cx="2893060" cy="281940"/>
          </a:xfrm>
        </p:grpSpPr>
        <p:sp>
          <p:nvSpPr>
            <p:cNvPr id="24" name="object 24"/>
            <p:cNvSpPr/>
            <p:nvPr/>
          </p:nvSpPr>
          <p:spPr>
            <a:xfrm>
              <a:off x="1601724" y="3675887"/>
              <a:ext cx="2893060" cy="281940"/>
            </a:xfrm>
            <a:custGeom>
              <a:avLst/>
              <a:gdLst/>
              <a:ahLst/>
              <a:cxnLst/>
              <a:rect l="l" t="t" r="r" b="b"/>
              <a:pathLst>
                <a:path w="2893060" h="281939">
                  <a:moveTo>
                    <a:pt x="960120" y="140970"/>
                  </a:moveTo>
                  <a:lnTo>
                    <a:pt x="876554" y="0"/>
                  </a:lnTo>
                  <a:lnTo>
                    <a:pt x="0" y="0"/>
                  </a:lnTo>
                  <a:lnTo>
                    <a:pt x="83566" y="140970"/>
                  </a:lnTo>
                  <a:lnTo>
                    <a:pt x="0" y="281940"/>
                  </a:lnTo>
                  <a:lnTo>
                    <a:pt x="876554" y="281940"/>
                  </a:lnTo>
                  <a:lnTo>
                    <a:pt x="960120" y="140970"/>
                  </a:lnTo>
                  <a:close/>
                </a:path>
                <a:path w="2893060" h="281939">
                  <a:moveTo>
                    <a:pt x="1924812" y="140970"/>
                  </a:moveTo>
                  <a:lnTo>
                    <a:pt x="1841246" y="0"/>
                  </a:lnTo>
                  <a:lnTo>
                    <a:pt x="964692" y="0"/>
                  </a:lnTo>
                  <a:lnTo>
                    <a:pt x="1048258" y="140970"/>
                  </a:lnTo>
                  <a:lnTo>
                    <a:pt x="964692" y="281940"/>
                  </a:lnTo>
                  <a:lnTo>
                    <a:pt x="1841246" y="281940"/>
                  </a:lnTo>
                  <a:lnTo>
                    <a:pt x="1924812" y="140970"/>
                  </a:lnTo>
                  <a:close/>
                </a:path>
                <a:path w="2893060" h="281939">
                  <a:moveTo>
                    <a:pt x="2892552" y="140970"/>
                  </a:moveTo>
                  <a:lnTo>
                    <a:pt x="2808986" y="0"/>
                  </a:lnTo>
                  <a:lnTo>
                    <a:pt x="1932432" y="0"/>
                  </a:lnTo>
                  <a:lnTo>
                    <a:pt x="2015998" y="140970"/>
                  </a:lnTo>
                  <a:lnTo>
                    <a:pt x="1932432" y="281940"/>
                  </a:lnTo>
                  <a:lnTo>
                    <a:pt x="2808986" y="281940"/>
                  </a:lnTo>
                  <a:lnTo>
                    <a:pt x="2892552" y="14097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3248" y="3675887"/>
              <a:ext cx="2891155" cy="281940"/>
            </a:xfrm>
            <a:custGeom>
              <a:avLst/>
              <a:gdLst/>
              <a:ahLst/>
              <a:cxnLst/>
              <a:rect l="l" t="t" r="r" b="b"/>
              <a:pathLst>
                <a:path w="2891154" h="281939">
                  <a:moveTo>
                    <a:pt x="960120" y="140970"/>
                  </a:moveTo>
                  <a:lnTo>
                    <a:pt x="876554" y="0"/>
                  </a:lnTo>
                  <a:lnTo>
                    <a:pt x="0" y="0"/>
                  </a:lnTo>
                  <a:lnTo>
                    <a:pt x="83566" y="140970"/>
                  </a:lnTo>
                  <a:lnTo>
                    <a:pt x="0" y="281940"/>
                  </a:lnTo>
                  <a:lnTo>
                    <a:pt x="876554" y="281940"/>
                  </a:lnTo>
                  <a:lnTo>
                    <a:pt x="960120" y="140970"/>
                  </a:lnTo>
                  <a:close/>
                </a:path>
                <a:path w="2891154" h="281939">
                  <a:moveTo>
                    <a:pt x="2891028" y="140970"/>
                  </a:moveTo>
                  <a:lnTo>
                    <a:pt x="2807462" y="0"/>
                  </a:lnTo>
                  <a:lnTo>
                    <a:pt x="1930908" y="0"/>
                  </a:lnTo>
                  <a:lnTo>
                    <a:pt x="2014474" y="140970"/>
                  </a:lnTo>
                  <a:lnTo>
                    <a:pt x="1930908" y="281940"/>
                  </a:lnTo>
                  <a:lnTo>
                    <a:pt x="2807462" y="281940"/>
                  </a:lnTo>
                  <a:lnTo>
                    <a:pt x="2891028" y="140970"/>
                  </a:lnTo>
                  <a:close/>
                </a:path>
              </a:pathLst>
            </a:custGeom>
            <a:solidFill>
              <a:srgbClr val="FFC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660398" y="3340989"/>
            <a:ext cx="2879090" cy="87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Cell</a:t>
            </a:r>
            <a:r>
              <a:rPr sz="16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Production</a:t>
            </a:r>
            <a:endParaRPr sz="1600">
              <a:latin typeface="Arial"/>
              <a:cs typeface="Arial"/>
            </a:endParaRPr>
          </a:p>
          <a:p>
            <a:pPr marL="12700" marR="5080" indent="106045">
              <a:lnSpc>
                <a:spcPct val="164300"/>
              </a:lnSpc>
              <a:spcBef>
                <a:spcPts val="55"/>
              </a:spcBef>
              <a:tabLst>
                <a:tab pos="984885" algn="l"/>
                <a:tab pos="1081405" algn="l"/>
                <a:tab pos="2048510" algn="l"/>
              </a:tabLst>
            </a:pP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Analytics		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Analytics	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Analytics </a:t>
            </a:r>
            <a:r>
              <a:rPr sz="12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Processing	Production</a:t>
            </a:r>
            <a:r>
              <a:rPr sz="1200" spc="2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Release</a:t>
            </a:r>
            <a:r>
              <a:rPr sz="1200" spc="-4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Testing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0080" y="1542288"/>
            <a:ext cx="10822305" cy="4685030"/>
            <a:chOff x="640080" y="1542288"/>
            <a:chExt cx="10822305" cy="4685030"/>
          </a:xfrm>
        </p:grpSpPr>
        <p:sp>
          <p:nvSpPr>
            <p:cNvPr id="28" name="object 28"/>
            <p:cNvSpPr/>
            <p:nvPr/>
          </p:nvSpPr>
          <p:spPr>
            <a:xfrm>
              <a:off x="640080" y="2679191"/>
              <a:ext cx="3854450" cy="1278890"/>
            </a:xfrm>
            <a:custGeom>
              <a:avLst/>
              <a:gdLst/>
              <a:ahLst/>
              <a:cxnLst/>
              <a:rect l="l" t="t" r="r" b="b"/>
              <a:pathLst>
                <a:path w="3854450" h="1278889">
                  <a:moveTo>
                    <a:pt x="960120" y="1137666"/>
                  </a:moveTo>
                  <a:lnTo>
                    <a:pt x="876554" y="996696"/>
                  </a:lnTo>
                  <a:lnTo>
                    <a:pt x="0" y="996696"/>
                  </a:lnTo>
                  <a:lnTo>
                    <a:pt x="83616" y="1137666"/>
                  </a:lnTo>
                  <a:lnTo>
                    <a:pt x="0" y="1278636"/>
                  </a:lnTo>
                  <a:lnTo>
                    <a:pt x="876554" y="1278636"/>
                  </a:lnTo>
                  <a:lnTo>
                    <a:pt x="960120" y="1137666"/>
                  </a:lnTo>
                  <a:close/>
                </a:path>
                <a:path w="3854450" h="1278889">
                  <a:moveTo>
                    <a:pt x="969264" y="140208"/>
                  </a:moveTo>
                  <a:lnTo>
                    <a:pt x="886079" y="0"/>
                  </a:lnTo>
                  <a:lnTo>
                    <a:pt x="9144" y="0"/>
                  </a:lnTo>
                  <a:lnTo>
                    <a:pt x="92303" y="140208"/>
                  </a:lnTo>
                  <a:lnTo>
                    <a:pt x="9144" y="280416"/>
                  </a:lnTo>
                  <a:lnTo>
                    <a:pt x="886079" y="280416"/>
                  </a:lnTo>
                  <a:lnTo>
                    <a:pt x="969264" y="140208"/>
                  </a:lnTo>
                  <a:close/>
                </a:path>
                <a:path w="3854450" h="1278889">
                  <a:moveTo>
                    <a:pt x="1921764" y="1137666"/>
                  </a:moveTo>
                  <a:lnTo>
                    <a:pt x="1838198" y="996696"/>
                  </a:lnTo>
                  <a:lnTo>
                    <a:pt x="961644" y="996696"/>
                  </a:lnTo>
                  <a:lnTo>
                    <a:pt x="1045210" y="1137666"/>
                  </a:lnTo>
                  <a:lnTo>
                    <a:pt x="961644" y="1278636"/>
                  </a:lnTo>
                  <a:lnTo>
                    <a:pt x="1838198" y="1278636"/>
                  </a:lnTo>
                  <a:lnTo>
                    <a:pt x="1921764" y="1137666"/>
                  </a:lnTo>
                  <a:close/>
                </a:path>
                <a:path w="3854450" h="1278889">
                  <a:moveTo>
                    <a:pt x="1932432" y="140208"/>
                  </a:moveTo>
                  <a:lnTo>
                    <a:pt x="1849247" y="0"/>
                  </a:lnTo>
                  <a:lnTo>
                    <a:pt x="972312" y="0"/>
                  </a:lnTo>
                  <a:lnTo>
                    <a:pt x="1055497" y="140208"/>
                  </a:lnTo>
                  <a:lnTo>
                    <a:pt x="972312" y="280416"/>
                  </a:lnTo>
                  <a:lnTo>
                    <a:pt x="1849247" y="280416"/>
                  </a:lnTo>
                  <a:lnTo>
                    <a:pt x="1932432" y="140208"/>
                  </a:lnTo>
                  <a:close/>
                </a:path>
                <a:path w="3854450" h="1278889">
                  <a:moveTo>
                    <a:pt x="2886456" y="1137666"/>
                  </a:moveTo>
                  <a:lnTo>
                    <a:pt x="2802890" y="996696"/>
                  </a:lnTo>
                  <a:lnTo>
                    <a:pt x="1926336" y="996696"/>
                  </a:lnTo>
                  <a:lnTo>
                    <a:pt x="2009902" y="1137666"/>
                  </a:lnTo>
                  <a:lnTo>
                    <a:pt x="1926336" y="1278636"/>
                  </a:lnTo>
                  <a:lnTo>
                    <a:pt x="2802890" y="1278636"/>
                  </a:lnTo>
                  <a:lnTo>
                    <a:pt x="2886456" y="1137666"/>
                  </a:lnTo>
                  <a:close/>
                </a:path>
                <a:path w="3854450" h="1278889">
                  <a:moveTo>
                    <a:pt x="2895600" y="140208"/>
                  </a:moveTo>
                  <a:lnTo>
                    <a:pt x="2812415" y="0"/>
                  </a:lnTo>
                  <a:lnTo>
                    <a:pt x="1935480" y="0"/>
                  </a:lnTo>
                  <a:lnTo>
                    <a:pt x="2018665" y="140208"/>
                  </a:lnTo>
                  <a:lnTo>
                    <a:pt x="1935480" y="280416"/>
                  </a:lnTo>
                  <a:lnTo>
                    <a:pt x="2812415" y="280416"/>
                  </a:lnTo>
                  <a:lnTo>
                    <a:pt x="2895600" y="140208"/>
                  </a:lnTo>
                  <a:close/>
                </a:path>
                <a:path w="3854450" h="1278889">
                  <a:moveTo>
                    <a:pt x="3854196" y="1137666"/>
                  </a:moveTo>
                  <a:lnTo>
                    <a:pt x="3770630" y="996696"/>
                  </a:lnTo>
                  <a:lnTo>
                    <a:pt x="2894076" y="996696"/>
                  </a:lnTo>
                  <a:lnTo>
                    <a:pt x="2977642" y="1137666"/>
                  </a:lnTo>
                  <a:lnTo>
                    <a:pt x="2894076" y="1278636"/>
                  </a:lnTo>
                  <a:lnTo>
                    <a:pt x="3770630" y="1278636"/>
                  </a:lnTo>
                  <a:lnTo>
                    <a:pt x="3854196" y="1137666"/>
                  </a:lnTo>
                  <a:close/>
                </a:path>
              </a:pathLst>
            </a:custGeom>
            <a:solidFill>
              <a:srgbClr val="00C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96000" y="1648968"/>
              <a:ext cx="0" cy="4572000"/>
            </a:xfrm>
            <a:custGeom>
              <a:avLst/>
              <a:gdLst/>
              <a:ahLst/>
              <a:cxnLst/>
              <a:rect l="l" t="t" r="r" b="b"/>
              <a:pathLst>
                <a:path h="4572000">
                  <a:moveTo>
                    <a:pt x="0" y="0"/>
                  </a:moveTo>
                  <a:lnTo>
                    <a:pt x="0" y="457200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38999" y="1542288"/>
              <a:ext cx="4223385" cy="520065"/>
            </a:xfrm>
            <a:custGeom>
              <a:avLst/>
              <a:gdLst/>
              <a:ahLst/>
              <a:cxnLst/>
              <a:rect l="l" t="t" r="r" b="b"/>
              <a:pathLst>
                <a:path w="4223384" h="520064">
                  <a:moveTo>
                    <a:pt x="3963161" y="0"/>
                  </a:moveTo>
                  <a:lnTo>
                    <a:pt x="259842" y="0"/>
                  </a:ln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5" y="169173"/>
                  </a:lnTo>
                  <a:lnTo>
                    <a:pt x="4186" y="213134"/>
                  </a:lnTo>
                  <a:lnTo>
                    <a:pt x="0" y="259841"/>
                  </a:lnTo>
                  <a:lnTo>
                    <a:pt x="4186" y="306549"/>
                  </a:lnTo>
                  <a:lnTo>
                    <a:pt x="16255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8"/>
                  </a:lnTo>
                  <a:lnTo>
                    <a:pt x="213134" y="515497"/>
                  </a:lnTo>
                  <a:lnTo>
                    <a:pt x="259842" y="519684"/>
                  </a:lnTo>
                  <a:lnTo>
                    <a:pt x="3963161" y="519684"/>
                  </a:lnTo>
                  <a:lnTo>
                    <a:pt x="4009869" y="515497"/>
                  </a:lnTo>
                  <a:lnTo>
                    <a:pt x="4053830" y="503428"/>
                  </a:lnTo>
                  <a:lnTo>
                    <a:pt x="4094310" y="484208"/>
                  </a:lnTo>
                  <a:lnTo>
                    <a:pt x="4130576" y="458573"/>
                  </a:lnTo>
                  <a:lnTo>
                    <a:pt x="4161893" y="427256"/>
                  </a:lnTo>
                  <a:lnTo>
                    <a:pt x="4187528" y="390990"/>
                  </a:lnTo>
                  <a:lnTo>
                    <a:pt x="4206748" y="350510"/>
                  </a:lnTo>
                  <a:lnTo>
                    <a:pt x="4218817" y="306549"/>
                  </a:lnTo>
                  <a:lnTo>
                    <a:pt x="4223004" y="259841"/>
                  </a:lnTo>
                  <a:lnTo>
                    <a:pt x="4218817" y="213134"/>
                  </a:lnTo>
                  <a:lnTo>
                    <a:pt x="4206748" y="169173"/>
                  </a:lnTo>
                  <a:lnTo>
                    <a:pt x="4187528" y="128693"/>
                  </a:lnTo>
                  <a:lnTo>
                    <a:pt x="4161893" y="92427"/>
                  </a:lnTo>
                  <a:lnTo>
                    <a:pt x="4130576" y="61110"/>
                  </a:lnTo>
                  <a:lnTo>
                    <a:pt x="4094310" y="35475"/>
                  </a:lnTo>
                  <a:lnTo>
                    <a:pt x="4053830" y="16255"/>
                  </a:lnTo>
                  <a:lnTo>
                    <a:pt x="4009869" y="4186"/>
                  </a:lnTo>
                  <a:lnTo>
                    <a:pt x="3963161" y="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75259" y="4743958"/>
            <a:ext cx="4664075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59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Gap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95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Real-time,</a:t>
            </a:r>
            <a:r>
              <a:rPr sz="14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kinetic</a:t>
            </a:r>
            <a:r>
              <a:rPr sz="14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measures</a:t>
            </a:r>
            <a:r>
              <a:rPr sz="14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of</a:t>
            </a:r>
            <a:r>
              <a:rPr sz="14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living</a:t>
            </a:r>
            <a:r>
              <a:rPr sz="14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Non-perturbing,</a:t>
            </a:r>
            <a:r>
              <a:rPr sz="14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label-free</a:t>
            </a:r>
            <a:r>
              <a:rPr sz="14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detection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Manufacturing</a:t>
            </a:r>
            <a:r>
              <a:rPr sz="14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standards</a:t>
            </a:r>
            <a:r>
              <a:rPr sz="14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for</a:t>
            </a:r>
            <a:r>
              <a:rPr sz="14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</a:t>
            </a:r>
            <a:r>
              <a:rPr sz="14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&amp;</a:t>
            </a:r>
            <a:r>
              <a:rPr sz="14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gene</a:t>
            </a:r>
            <a:r>
              <a:rPr sz="14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therapeutics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Closed systems</a:t>
            </a:r>
            <a:r>
              <a:rPr sz="14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with</a:t>
            </a:r>
            <a:r>
              <a:rPr sz="14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71623"/>
                </a:solidFill>
                <a:latin typeface="Microsoft Sans Serif"/>
                <a:cs typeface="Microsoft Sans Serif"/>
              </a:rPr>
              <a:t>easy,</a:t>
            </a:r>
            <a:r>
              <a:rPr sz="14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digital</a:t>
            </a:r>
            <a:r>
              <a:rPr sz="14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tools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for data</a:t>
            </a:r>
            <a:r>
              <a:rPr sz="14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analysis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15402" y="1654810"/>
            <a:ext cx="28714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Live-cell</a:t>
            </a:r>
            <a:r>
              <a:rPr sz="1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analytical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ecosystem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3423" y="2179320"/>
            <a:ext cx="3534155" cy="2439923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823329" y="4644123"/>
            <a:ext cx="4728210" cy="163131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20675" algn="ctr">
              <a:lnSpc>
                <a:spcPct val="100000"/>
              </a:lnSpc>
              <a:spcBef>
                <a:spcPts val="1175"/>
              </a:spcBef>
            </a:pPr>
            <a:r>
              <a:rPr sz="2000" b="1" spc="-25" dirty="0">
                <a:solidFill>
                  <a:srgbClr val="071623"/>
                </a:solidFill>
                <a:latin typeface="Arial"/>
                <a:cs typeface="Arial"/>
              </a:rPr>
              <a:t>Value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65"/>
              </a:spcBef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Confidence</a:t>
            </a:r>
            <a:r>
              <a:rPr sz="14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 outcomes</a:t>
            </a:r>
            <a:r>
              <a:rPr sz="14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facilitates</a:t>
            </a:r>
            <a:r>
              <a:rPr sz="14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decision</a:t>
            </a:r>
            <a:r>
              <a:rPr sz="14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making</a:t>
            </a:r>
            <a:endParaRPr sz="1400">
              <a:latin typeface="Microsoft Sans Serif"/>
              <a:cs typeface="Microsoft Sans Serif"/>
            </a:endParaRPr>
          </a:p>
          <a:p>
            <a:pPr marL="299085" marR="922019" indent="-287020">
              <a:lnSpc>
                <a:spcPct val="100000"/>
              </a:lnSpc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Maintains biological fidelity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from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discovery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to </a:t>
            </a:r>
            <a:r>
              <a:rPr sz="1400" spc="-36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manufacturing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Reduces</a:t>
            </a:r>
            <a:r>
              <a:rPr sz="14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sample</a:t>
            </a:r>
            <a:r>
              <a:rPr sz="14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preparation</a:t>
            </a:r>
            <a:r>
              <a:rPr sz="14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&amp;</a:t>
            </a:r>
            <a:r>
              <a:rPr sz="14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experimental</a:t>
            </a:r>
            <a:r>
              <a:rPr sz="14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variabilibily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F9911E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Streamlines</a:t>
            </a:r>
            <a:r>
              <a:rPr sz="14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data</a:t>
            </a:r>
            <a:r>
              <a:rPr sz="14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analysis</a:t>
            </a:r>
            <a:r>
              <a:rPr sz="14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and </a:t>
            </a:r>
            <a:r>
              <a:rPr sz="14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comparability</a:t>
            </a:r>
            <a:r>
              <a:rPr sz="1400" spc="-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of</a:t>
            </a:r>
            <a:r>
              <a:rPr sz="14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623"/>
                </a:solidFill>
                <a:latin typeface="Microsoft Sans Serif"/>
                <a:cs typeface="Microsoft Sans Serif"/>
              </a:rPr>
              <a:t>data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89869" y="6431232"/>
            <a:ext cx="10769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axionbi</a:t>
            </a:r>
            <a:r>
              <a:rPr sz="1400" i="1" spc="-10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400" i="1" spc="-1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1400" i="1" dirty="0">
                <a:solidFill>
                  <a:srgbClr val="7E7E7E"/>
                </a:solidFill>
                <a:latin typeface="Arial"/>
                <a:cs typeface="Arial"/>
              </a:rPr>
              <a:t>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11609" y="64330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i="1" dirty="0">
                <a:solidFill>
                  <a:srgbClr val="7E7E7E"/>
                </a:solidFill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40" y="333756"/>
            <a:ext cx="601979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56" y="439919"/>
            <a:ext cx="290456" cy="2123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383" y="236780"/>
            <a:ext cx="6586220" cy="8020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459"/>
              </a:spcBef>
            </a:pPr>
            <a:r>
              <a:rPr sz="2800" spc="-5" dirty="0"/>
              <a:t>Label</a:t>
            </a:r>
            <a:r>
              <a:rPr sz="2800" spc="5" dirty="0"/>
              <a:t> </a:t>
            </a:r>
            <a:r>
              <a:rPr sz="2800" dirty="0"/>
              <a:t>free,</a:t>
            </a:r>
            <a:r>
              <a:rPr sz="2800" spc="-5" dirty="0"/>
              <a:t> data</a:t>
            </a:r>
            <a:r>
              <a:rPr sz="2800" spc="15" dirty="0"/>
              <a:t> </a:t>
            </a:r>
            <a:r>
              <a:rPr sz="2800" dirty="0"/>
              <a:t>rich,</a:t>
            </a:r>
            <a:r>
              <a:rPr sz="2800" spc="-20" dirty="0"/>
              <a:t> </a:t>
            </a:r>
            <a:r>
              <a:rPr sz="2800" spc="-5" dirty="0"/>
              <a:t>functional</a:t>
            </a:r>
            <a:r>
              <a:rPr sz="2800" spc="40" dirty="0"/>
              <a:t> </a:t>
            </a:r>
            <a:r>
              <a:rPr sz="2800" spc="-10" dirty="0"/>
              <a:t>assays</a:t>
            </a:r>
            <a:endParaRPr sz="2800"/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b="0" i="1" spc="-5" dirty="0">
                <a:latin typeface="Arial"/>
                <a:cs typeface="Arial"/>
              </a:rPr>
              <a:t>Discover</a:t>
            </a:r>
            <a:r>
              <a:rPr sz="1800" b="0" i="1" spc="5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and</a:t>
            </a:r>
            <a:r>
              <a:rPr sz="1800" b="0" i="1" spc="5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follow</a:t>
            </a:r>
            <a:r>
              <a:rPr sz="1800" b="0" i="1" spc="5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the biology</a:t>
            </a:r>
            <a:r>
              <a:rPr sz="1800" b="0" i="1" spc="5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from</a:t>
            </a:r>
            <a:r>
              <a:rPr sz="1800" b="0" i="1" spc="-5" dirty="0">
                <a:latin typeface="Arial"/>
                <a:cs typeface="Arial"/>
              </a:rPr>
              <a:t> milliseconds</a:t>
            </a:r>
            <a:r>
              <a:rPr sz="1800" b="0" i="1" spc="35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to</a:t>
            </a:r>
            <a:r>
              <a:rPr sz="1800" b="0" i="1" dirty="0">
                <a:latin typeface="Arial"/>
                <a:cs typeface="Arial"/>
              </a:rPr>
              <a:t> </a:t>
            </a:r>
            <a:r>
              <a:rPr sz="1800" b="0" i="1" spc="-5" dirty="0"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6839" y="5871971"/>
            <a:ext cx="9464040" cy="533400"/>
          </a:xfrm>
          <a:custGeom>
            <a:avLst/>
            <a:gdLst/>
            <a:ahLst/>
            <a:cxnLst/>
            <a:rect l="l" t="t" r="r" b="b"/>
            <a:pathLst>
              <a:path w="9464040" h="533400">
                <a:moveTo>
                  <a:pt x="9197340" y="0"/>
                </a:moveTo>
                <a:lnTo>
                  <a:pt x="266699" y="0"/>
                </a:lnTo>
                <a:lnTo>
                  <a:pt x="218753" y="4296"/>
                </a:lnTo>
                <a:lnTo>
                  <a:pt x="173629" y="16685"/>
                </a:lnTo>
                <a:lnTo>
                  <a:pt x="132079" y="36412"/>
                </a:lnTo>
                <a:lnTo>
                  <a:pt x="94858" y="62724"/>
                </a:lnTo>
                <a:lnTo>
                  <a:pt x="62716" y="94868"/>
                </a:lnTo>
                <a:lnTo>
                  <a:pt x="36406" y="132091"/>
                </a:lnTo>
                <a:lnTo>
                  <a:pt x="16682" y="173639"/>
                </a:lnTo>
                <a:lnTo>
                  <a:pt x="4296" y="218760"/>
                </a:lnTo>
                <a:lnTo>
                  <a:pt x="0" y="266699"/>
                </a:lnTo>
                <a:lnTo>
                  <a:pt x="4296" y="314639"/>
                </a:lnTo>
                <a:lnTo>
                  <a:pt x="16682" y="359760"/>
                </a:lnTo>
                <a:lnTo>
                  <a:pt x="36406" y="401308"/>
                </a:lnTo>
                <a:lnTo>
                  <a:pt x="62716" y="438531"/>
                </a:lnTo>
                <a:lnTo>
                  <a:pt x="94858" y="470675"/>
                </a:lnTo>
                <a:lnTo>
                  <a:pt x="132080" y="496987"/>
                </a:lnTo>
                <a:lnTo>
                  <a:pt x="173629" y="516714"/>
                </a:lnTo>
                <a:lnTo>
                  <a:pt x="218753" y="529103"/>
                </a:lnTo>
                <a:lnTo>
                  <a:pt x="266699" y="533399"/>
                </a:lnTo>
                <a:lnTo>
                  <a:pt x="9197340" y="533399"/>
                </a:lnTo>
                <a:lnTo>
                  <a:pt x="9245286" y="529103"/>
                </a:lnTo>
                <a:lnTo>
                  <a:pt x="9290410" y="516714"/>
                </a:lnTo>
                <a:lnTo>
                  <a:pt x="9331960" y="496987"/>
                </a:lnTo>
                <a:lnTo>
                  <a:pt x="9369181" y="470675"/>
                </a:lnTo>
                <a:lnTo>
                  <a:pt x="9401323" y="438531"/>
                </a:lnTo>
                <a:lnTo>
                  <a:pt x="9427633" y="401308"/>
                </a:lnTo>
                <a:lnTo>
                  <a:pt x="9447357" y="359760"/>
                </a:lnTo>
                <a:lnTo>
                  <a:pt x="9459743" y="314639"/>
                </a:lnTo>
                <a:lnTo>
                  <a:pt x="9464040" y="266699"/>
                </a:lnTo>
                <a:lnTo>
                  <a:pt x="9459743" y="218760"/>
                </a:lnTo>
                <a:lnTo>
                  <a:pt x="9447357" y="173639"/>
                </a:lnTo>
                <a:lnTo>
                  <a:pt x="9427633" y="132091"/>
                </a:lnTo>
                <a:lnTo>
                  <a:pt x="9401323" y="94868"/>
                </a:lnTo>
                <a:lnTo>
                  <a:pt x="9369181" y="62724"/>
                </a:lnTo>
                <a:lnTo>
                  <a:pt x="9331960" y="36412"/>
                </a:lnTo>
                <a:lnTo>
                  <a:pt x="9290410" y="16685"/>
                </a:lnTo>
                <a:lnTo>
                  <a:pt x="9245286" y="4296"/>
                </a:lnTo>
                <a:lnTo>
                  <a:pt x="9197340" y="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6352" y="6000394"/>
            <a:ext cx="9143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Label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biology,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optimization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labels,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dyes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incubation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8060" y="3695191"/>
            <a:ext cx="2599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71623"/>
                </a:solidFill>
                <a:latin typeface="Arial"/>
                <a:cs typeface="Arial"/>
              </a:rPr>
              <a:t>Maestro</a:t>
            </a:r>
            <a:r>
              <a:rPr sz="3200" b="1" spc="-7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71623"/>
                </a:solidFill>
                <a:latin typeface="Arial"/>
                <a:cs typeface="Arial"/>
              </a:rPr>
              <a:t>MEA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272" y="4400193"/>
            <a:ext cx="1453896" cy="13803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6830" y="4368120"/>
            <a:ext cx="1776941" cy="145355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690359" y="2350007"/>
            <a:ext cx="5140960" cy="2809240"/>
            <a:chOff x="6690359" y="2350007"/>
            <a:chExt cx="5140960" cy="28092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4659" y="2468199"/>
              <a:ext cx="4911852" cy="25762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47509" y="2407157"/>
              <a:ext cx="5026660" cy="2694940"/>
            </a:xfrm>
            <a:custGeom>
              <a:avLst/>
              <a:gdLst/>
              <a:ahLst/>
              <a:cxnLst/>
              <a:rect l="l" t="t" r="r" b="b"/>
              <a:pathLst>
                <a:path w="5026659" h="2694940">
                  <a:moveTo>
                    <a:pt x="306197" y="0"/>
                  </a:moveTo>
                  <a:lnTo>
                    <a:pt x="4720590" y="0"/>
                  </a:lnTo>
                  <a:lnTo>
                    <a:pt x="4750435" y="1396"/>
                  </a:lnTo>
                  <a:lnTo>
                    <a:pt x="4838827" y="24129"/>
                  </a:lnTo>
                  <a:lnTo>
                    <a:pt x="4890897" y="52324"/>
                  </a:lnTo>
                  <a:lnTo>
                    <a:pt x="4936871" y="90042"/>
                  </a:lnTo>
                  <a:lnTo>
                    <a:pt x="4973955" y="135381"/>
                  </a:lnTo>
                  <a:lnTo>
                    <a:pt x="5002784" y="188087"/>
                  </a:lnTo>
                  <a:lnTo>
                    <a:pt x="5019929" y="244347"/>
                  </a:lnTo>
                  <a:lnTo>
                    <a:pt x="5026406" y="306196"/>
                  </a:lnTo>
                  <a:lnTo>
                    <a:pt x="5026406" y="2388489"/>
                  </a:lnTo>
                  <a:lnTo>
                    <a:pt x="5019929" y="2450465"/>
                  </a:lnTo>
                  <a:lnTo>
                    <a:pt x="5002784" y="2506725"/>
                  </a:lnTo>
                  <a:lnTo>
                    <a:pt x="4973955" y="2559304"/>
                  </a:lnTo>
                  <a:lnTo>
                    <a:pt x="4936871" y="2604769"/>
                  </a:lnTo>
                  <a:lnTo>
                    <a:pt x="4890897" y="2642361"/>
                  </a:lnTo>
                  <a:lnTo>
                    <a:pt x="4838827" y="2670683"/>
                  </a:lnTo>
                  <a:lnTo>
                    <a:pt x="4782693" y="2688209"/>
                  </a:lnTo>
                  <a:lnTo>
                    <a:pt x="4720590" y="2694812"/>
                  </a:lnTo>
                  <a:lnTo>
                    <a:pt x="306197" y="2694812"/>
                  </a:lnTo>
                  <a:lnTo>
                    <a:pt x="244094" y="2688209"/>
                  </a:lnTo>
                  <a:lnTo>
                    <a:pt x="188087" y="2670683"/>
                  </a:lnTo>
                  <a:lnTo>
                    <a:pt x="135382" y="2642361"/>
                  </a:lnTo>
                  <a:lnTo>
                    <a:pt x="90043" y="2604769"/>
                  </a:lnTo>
                  <a:lnTo>
                    <a:pt x="52324" y="2559304"/>
                  </a:lnTo>
                  <a:lnTo>
                    <a:pt x="24130" y="2506725"/>
                  </a:lnTo>
                  <a:lnTo>
                    <a:pt x="6476" y="2450718"/>
                  </a:lnTo>
                  <a:lnTo>
                    <a:pt x="0" y="2388489"/>
                  </a:lnTo>
                  <a:lnTo>
                    <a:pt x="0" y="305942"/>
                  </a:lnTo>
                  <a:lnTo>
                    <a:pt x="6476" y="244093"/>
                  </a:lnTo>
                  <a:lnTo>
                    <a:pt x="24130" y="188087"/>
                  </a:lnTo>
                  <a:lnTo>
                    <a:pt x="52324" y="135381"/>
                  </a:lnTo>
                  <a:lnTo>
                    <a:pt x="90043" y="90042"/>
                  </a:lnTo>
                  <a:lnTo>
                    <a:pt x="135382" y="52324"/>
                  </a:lnTo>
                  <a:lnTo>
                    <a:pt x="188087" y="24129"/>
                  </a:lnTo>
                  <a:lnTo>
                    <a:pt x="244094" y="6476"/>
                  </a:lnTo>
                  <a:lnTo>
                    <a:pt x="306197" y="0"/>
                  </a:lnTo>
                  <a:close/>
                </a:path>
              </a:pathLst>
            </a:custGeom>
            <a:ln w="11429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28331" y="1424686"/>
            <a:ext cx="2760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71623"/>
                </a:solidFill>
                <a:latin typeface="Arial"/>
                <a:cs typeface="Arial"/>
              </a:rPr>
              <a:t>AxIS</a:t>
            </a:r>
            <a:r>
              <a:rPr sz="3200" b="1" spc="-7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71623"/>
                </a:solidFill>
                <a:latin typeface="Arial"/>
                <a:cs typeface="Arial"/>
              </a:rPr>
              <a:t>Software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1008" y="1389633"/>
            <a:ext cx="41770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71623"/>
                </a:solidFill>
                <a:latin typeface="Arial"/>
                <a:cs typeface="Arial"/>
              </a:rPr>
              <a:t>Maestro</a:t>
            </a:r>
            <a:r>
              <a:rPr sz="3200" b="1" spc="-3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71623"/>
                </a:solidFill>
                <a:latin typeface="Arial"/>
                <a:cs typeface="Arial"/>
              </a:rPr>
              <a:t>Z</a:t>
            </a:r>
            <a:r>
              <a:rPr sz="32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71623"/>
                </a:solidFill>
                <a:latin typeface="Arial"/>
                <a:cs typeface="Arial"/>
              </a:rPr>
              <a:t>Impedance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41854" y="2327148"/>
            <a:ext cx="3503929" cy="1503045"/>
            <a:chOff x="2741854" y="2327148"/>
            <a:chExt cx="3503929" cy="150304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1854" y="2568200"/>
              <a:ext cx="1692817" cy="10633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2939" y="2327148"/>
              <a:ext cx="1772412" cy="1502664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3544" y="2401823"/>
            <a:ext cx="1499616" cy="135331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98581" y="2676461"/>
            <a:ext cx="4427220" cy="1611630"/>
            <a:chOff x="4398581" y="2676461"/>
            <a:chExt cx="4427220" cy="1611630"/>
          </a:xfrm>
        </p:grpSpPr>
        <p:sp>
          <p:nvSpPr>
            <p:cNvPr id="3" name="object 3"/>
            <p:cNvSpPr/>
            <p:nvPr/>
          </p:nvSpPr>
          <p:spPr>
            <a:xfrm>
              <a:off x="6129528" y="3319271"/>
              <a:ext cx="2696210" cy="291465"/>
            </a:xfrm>
            <a:custGeom>
              <a:avLst/>
              <a:gdLst/>
              <a:ahLst/>
              <a:cxnLst/>
              <a:rect l="l" t="t" r="r" b="b"/>
              <a:pathLst>
                <a:path w="2696209" h="291464">
                  <a:moveTo>
                    <a:pt x="473964" y="145542"/>
                  </a:moveTo>
                  <a:lnTo>
                    <a:pt x="328422" y="0"/>
                  </a:lnTo>
                  <a:lnTo>
                    <a:pt x="328422" y="72771"/>
                  </a:lnTo>
                  <a:lnTo>
                    <a:pt x="0" y="72771"/>
                  </a:lnTo>
                  <a:lnTo>
                    <a:pt x="0" y="218313"/>
                  </a:lnTo>
                  <a:lnTo>
                    <a:pt x="328422" y="218313"/>
                  </a:lnTo>
                  <a:lnTo>
                    <a:pt x="328422" y="291084"/>
                  </a:lnTo>
                  <a:lnTo>
                    <a:pt x="473964" y="145542"/>
                  </a:lnTo>
                  <a:close/>
                </a:path>
                <a:path w="2696209" h="291464">
                  <a:moveTo>
                    <a:pt x="2695956" y="145542"/>
                  </a:moveTo>
                  <a:lnTo>
                    <a:pt x="2550414" y="0"/>
                  </a:lnTo>
                  <a:lnTo>
                    <a:pt x="2550414" y="72771"/>
                  </a:lnTo>
                  <a:lnTo>
                    <a:pt x="2221992" y="72771"/>
                  </a:lnTo>
                  <a:lnTo>
                    <a:pt x="2221992" y="218313"/>
                  </a:lnTo>
                  <a:lnTo>
                    <a:pt x="2550414" y="218313"/>
                  </a:lnTo>
                  <a:lnTo>
                    <a:pt x="2550414" y="291084"/>
                  </a:lnTo>
                  <a:lnTo>
                    <a:pt x="2695956" y="145542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220" y="2705099"/>
              <a:ext cx="1798320" cy="15544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12869" y="2690748"/>
              <a:ext cx="1826895" cy="1583055"/>
            </a:xfrm>
            <a:custGeom>
              <a:avLst/>
              <a:gdLst/>
              <a:ahLst/>
              <a:cxnLst/>
              <a:rect l="l" t="t" r="r" b="b"/>
              <a:pathLst>
                <a:path w="1826895" h="1583054">
                  <a:moveTo>
                    <a:pt x="0" y="1583055"/>
                  </a:moveTo>
                  <a:lnTo>
                    <a:pt x="1826895" y="1583055"/>
                  </a:lnTo>
                  <a:lnTo>
                    <a:pt x="1826895" y="0"/>
                  </a:lnTo>
                  <a:lnTo>
                    <a:pt x="0" y="0"/>
                  </a:lnTo>
                  <a:lnTo>
                    <a:pt x="0" y="1583055"/>
                  </a:lnTo>
                  <a:close/>
                </a:path>
              </a:pathLst>
            </a:custGeom>
            <a:ln w="28575">
              <a:solidFill>
                <a:srgbClr val="474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1660" y="3208032"/>
              <a:ext cx="192125" cy="8488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14238" y="3237737"/>
              <a:ext cx="91440" cy="748665"/>
            </a:xfrm>
            <a:custGeom>
              <a:avLst/>
              <a:gdLst/>
              <a:ahLst/>
              <a:cxnLst/>
              <a:rect l="l" t="t" r="r" b="b"/>
              <a:pathLst>
                <a:path w="91439" h="748664">
                  <a:moveTo>
                    <a:pt x="0" y="748284"/>
                  </a:moveTo>
                  <a:lnTo>
                    <a:pt x="91439" y="748284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748284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3788" y="3208032"/>
              <a:ext cx="192125" cy="8488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76366" y="3237737"/>
              <a:ext cx="91440" cy="748665"/>
            </a:xfrm>
            <a:custGeom>
              <a:avLst/>
              <a:gdLst/>
              <a:ahLst/>
              <a:cxnLst/>
              <a:rect l="l" t="t" r="r" b="b"/>
              <a:pathLst>
                <a:path w="91439" h="748664">
                  <a:moveTo>
                    <a:pt x="0" y="748284"/>
                  </a:moveTo>
                  <a:lnTo>
                    <a:pt x="91439" y="748284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748284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1244" y="3208032"/>
              <a:ext cx="192125" cy="8488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33822" y="3237737"/>
              <a:ext cx="91440" cy="748665"/>
            </a:xfrm>
            <a:custGeom>
              <a:avLst/>
              <a:gdLst/>
              <a:ahLst/>
              <a:cxnLst/>
              <a:rect l="l" t="t" r="r" b="b"/>
              <a:pathLst>
                <a:path w="91439" h="748664">
                  <a:moveTo>
                    <a:pt x="0" y="748284"/>
                  </a:moveTo>
                  <a:lnTo>
                    <a:pt x="91439" y="748284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748284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6068" y="3208032"/>
              <a:ext cx="192125" cy="8488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68645" y="3237737"/>
              <a:ext cx="91440" cy="748665"/>
            </a:xfrm>
            <a:custGeom>
              <a:avLst/>
              <a:gdLst/>
              <a:ahLst/>
              <a:cxnLst/>
              <a:rect l="l" t="t" r="r" b="b"/>
              <a:pathLst>
                <a:path w="91439" h="748664">
                  <a:moveTo>
                    <a:pt x="0" y="748284"/>
                  </a:moveTo>
                  <a:lnTo>
                    <a:pt x="91439" y="748284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748284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9368" y="3208032"/>
              <a:ext cx="192125" cy="8488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01945" y="3237737"/>
              <a:ext cx="91440" cy="748665"/>
            </a:xfrm>
            <a:custGeom>
              <a:avLst/>
              <a:gdLst/>
              <a:ahLst/>
              <a:cxnLst/>
              <a:rect l="l" t="t" r="r" b="b"/>
              <a:pathLst>
                <a:path w="91439" h="748664">
                  <a:moveTo>
                    <a:pt x="0" y="748284"/>
                  </a:moveTo>
                  <a:lnTo>
                    <a:pt x="91439" y="748284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748284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0956" y="3208032"/>
              <a:ext cx="192125" cy="8488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53534" y="3237737"/>
              <a:ext cx="91440" cy="748665"/>
            </a:xfrm>
            <a:custGeom>
              <a:avLst/>
              <a:gdLst/>
              <a:ahLst/>
              <a:cxnLst/>
              <a:rect l="l" t="t" r="r" b="b"/>
              <a:pathLst>
                <a:path w="91439" h="748664">
                  <a:moveTo>
                    <a:pt x="0" y="748284"/>
                  </a:moveTo>
                  <a:lnTo>
                    <a:pt x="91439" y="748284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748284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7688" y="2705099"/>
              <a:ext cx="1796796" cy="15544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3336" y="2690748"/>
              <a:ext cx="1825625" cy="1583055"/>
            </a:xfrm>
            <a:custGeom>
              <a:avLst/>
              <a:gdLst/>
              <a:ahLst/>
              <a:cxnLst/>
              <a:rect l="l" t="t" r="r" b="b"/>
              <a:pathLst>
                <a:path w="1825625" h="1583054">
                  <a:moveTo>
                    <a:pt x="0" y="1583055"/>
                  </a:moveTo>
                  <a:lnTo>
                    <a:pt x="1825371" y="1583055"/>
                  </a:lnTo>
                  <a:lnTo>
                    <a:pt x="1825371" y="0"/>
                  </a:lnTo>
                  <a:lnTo>
                    <a:pt x="0" y="0"/>
                  </a:lnTo>
                  <a:lnTo>
                    <a:pt x="0" y="1583055"/>
                  </a:lnTo>
                  <a:close/>
                </a:path>
              </a:pathLst>
            </a:custGeom>
            <a:ln w="28575">
              <a:solidFill>
                <a:srgbClr val="474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4076" y="3211055"/>
              <a:ext cx="192125" cy="8427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756654" y="3240785"/>
              <a:ext cx="91440" cy="742315"/>
            </a:xfrm>
            <a:custGeom>
              <a:avLst/>
              <a:gdLst/>
              <a:ahLst/>
              <a:cxnLst/>
              <a:rect l="l" t="t" r="r" b="b"/>
              <a:pathLst>
                <a:path w="91440" h="742314">
                  <a:moveTo>
                    <a:pt x="0" y="742188"/>
                  </a:moveTo>
                  <a:lnTo>
                    <a:pt x="91440" y="742188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742188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0336" y="3211055"/>
              <a:ext cx="192125" cy="8427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12914" y="3240785"/>
              <a:ext cx="91440" cy="742315"/>
            </a:xfrm>
            <a:custGeom>
              <a:avLst/>
              <a:gdLst/>
              <a:ahLst/>
              <a:cxnLst/>
              <a:rect l="l" t="t" r="r" b="b"/>
              <a:pathLst>
                <a:path w="91440" h="742314">
                  <a:moveTo>
                    <a:pt x="0" y="742188"/>
                  </a:moveTo>
                  <a:lnTo>
                    <a:pt x="91440" y="742188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742188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8308" y="3211055"/>
              <a:ext cx="192125" cy="8427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850885" y="3240785"/>
              <a:ext cx="91440" cy="742315"/>
            </a:xfrm>
            <a:custGeom>
              <a:avLst/>
              <a:gdLst/>
              <a:ahLst/>
              <a:cxnLst/>
              <a:rect l="l" t="t" r="r" b="b"/>
              <a:pathLst>
                <a:path w="91440" h="742314">
                  <a:moveTo>
                    <a:pt x="0" y="742188"/>
                  </a:moveTo>
                  <a:lnTo>
                    <a:pt x="91440" y="742188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742188"/>
                  </a:lnTo>
                  <a:close/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1177" y="425576"/>
            <a:ext cx="393192" cy="284988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125727" y="249491"/>
            <a:ext cx="7423150" cy="10153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/>
              <a:t>Neural</a:t>
            </a:r>
            <a:r>
              <a:rPr spc="-30" dirty="0"/>
              <a:t> </a:t>
            </a:r>
            <a:r>
              <a:rPr spc="-5" dirty="0"/>
              <a:t>analysis:</a:t>
            </a:r>
            <a:r>
              <a:rPr spc="-25" dirty="0"/>
              <a:t> </a:t>
            </a:r>
            <a:r>
              <a:rPr spc="-5" dirty="0"/>
              <a:t>live</a:t>
            </a:r>
            <a:r>
              <a:rPr spc="-25" dirty="0"/>
              <a:t> </a:t>
            </a:r>
            <a:r>
              <a:rPr dirty="0"/>
              <a:t>neurons</a:t>
            </a:r>
            <a:r>
              <a:rPr spc="-35" dirty="0"/>
              <a:t> </a:t>
            </a:r>
            <a:r>
              <a:rPr dirty="0"/>
              <a:t>in</a:t>
            </a:r>
            <a:r>
              <a:rPr spc="-5" dirty="0"/>
              <a:t> action</a:t>
            </a:r>
          </a:p>
          <a:p>
            <a:pPr marL="109855">
              <a:lnSpc>
                <a:spcPct val="100000"/>
              </a:lnSpc>
              <a:spcBef>
                <a:spcPts val="270"/>
              </a:spcBef>
            </a:pPr>
            <a:r>
              <a:rPr sz="2800" b="0" i="1" spc="-5" dirty="0">
                <a:latin typeface="Arial"/>
                <a:cs typeface="Arial"/>
              </a:rPr>
              <a:t>Fast,</a:t>
            </a:r>
            <a:r>
              <a:rPr sz="2800" b="0" i="1" spc="-20" dirty="0">
                <a:latin typeface="Arial"/>
                <a:cs typeface="Arial"/>
              </a:rPr>
              <a:t> </a:t>
            </a:r>
            <a:r>
              <a:rPr sz="2800" b="0" i="1" spc="-45" dirty="0">
                <a:latin typeface="Arial"/>
                <a:cs typeface="Arial"/>
              </a:rPr>
              <a:t>easy,</a:t>
            </a:r>
            <a:r>
              <a:rPr sz="2800" b="0" i="1" spc="-15" dirty="0">
                <a:latin typeface="Arial"/>
                <a:cs typeface="Arial"/>
              </a:rPr>
              <a:t> </a:t>
            </a:r>
            <a:r>
              <a:rPr sz="2800" b="0" i="1" spc="-5" dirty="0">
                <a:latin typeface="Arial"/>
                <a:cs typeface="Arial"/>
              </a:rPr>
              <a:t>and </a:t>
            </a:r>
            <a:r>
              <a:rPr sz="2800" b="0" i="1" dirty="0">
                <a:latin typeface="Arial"/>
                <a:cs typeface="Arial"/>
              </a:rPr>
              <a:t>relevant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2446" y="1710308"/>
            <a:ext cx="2652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71623"/>
                </a:solidFill>
                <a:latin typeface="Arial"/>
                <a:cs typeface="Arial"/>
              </a:rPr>
              <a:t>Watch</a:t>
            </a:r>
            <a:r>
              <a:rPr sz="2000" b="1" spc="-5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entire</a:t>
            </a:r>
            <a:r>
              <a:rPr sz="20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plate </a:t>
            </a:r>
            <a:r>
              <a:rPr sz="2000" b="1" spc="-54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or</a:t>
            </a:r>
            <a:r>
              <a:rPr sz="2000" b="1" spc="-3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single</a:t>
            </a:r>
            <a:r>
              <a:rPr sz="2000" b="1" spc="-3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neuron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109265" y="2676461"/>
            <a:ext cx="2082800" cy="2708910"/>
            <a:chOff x="9109265" y="2676461"/>
            <a:chExt cx="2082800" cy="270891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34956" y="2705099"/>
              <a:ext cx="1228344" cy="124510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920605" y="2690748"/>
              <a:ext cx="1257300" cy="1273810"/>
            </a:xfrm>
            <a:custGeom>
              <a:avLst/>
              <a:gdLst/>
              <a:ahLst/>
              <a:cxnLst/>
              <a:rect l="l" t="t" r="r" b="b"/>
              <a:pathLst>
                <a:path w="1257300" h="1273810">
                  <a:moveTo>
                    <a:pt x="0" y="1273683"/>
                  </a:moveTo>
                  <a:lnTo>
                    <a:pt x="1256919" y="1273683"/>
                  </a:lnTo>
                  <a:lnTo>
                    <a:pt x="1256919" y="0"/>
                  </a:lnTo>
                  <a:lnTo>
                    <a:pt x="0" y="0"/>
                  </a:lnTo>
                  <a:lnTo>
                    <a:pt x="0" y="1273683"/>
                  </a:lnTo>
                  <a:close/>
                </a:path>
              </a:pathLst>
            </a:custGeom>
            <a:ln w="28575">
              <a:solidFill>
                <a:srgbClr val="474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37904" y="3384803"/>
              <a:ext cx="1226820" cy="124510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123553" y="3370452"/>
              <a:ext cx="1255395" cy="1273810"/>
            </a:xfrm>
            <a:custGeom>
              <a:avLst/>
              <a:gdLst/>
              <a:ahLst/>
              <a:cxnLst/>
              <a:rect l="l" t="t" r="r" b="b"/>
              <a:pathLst>
                <a:path w="1255395" h="1273810">
                  <a:moveTo>
                    <a:pt x="0" y="1273683"/>
                  </a:moveTo>
                  <a:lnTo>
                    <a:pt x="1255395" y="1273683"/>
                  </a:lnTo>
                  <a:lnTo>
                    <a:pt x="1255395" y="0"/>
                  </a:lnTo>
                  <a:lnTo>
                    <a:pt x="0" y="0"/>
                  </a:lnTo>
                  <a:lnTo>
                    <a:pt x="0" y="1273683"/>
                  </a:lnTo>
                  <a:close/>
                </a:path>
              </a:pathLst>
            </a:custGeom>
            <a:ln w="28575">
              <a:solidFill>
                <a:srgbClr val="474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0656" y="4061459"/>
              <a:ext cx="1242059" cy="129539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06305" y="4047108"/>
              <a:ext cx="1270635" cy="1323975"/>
            </a:xfrm>
            <a:custGeom>
              <a:avLst/>
              <a:gdLst/>
              <a:ahLst/>
              <a:cxnLst/>
              <a:rect l="l" t="t" r="r" b="b"/>
              <a:pathLst>
                <a:path w="1270634" h="1323975">
                  <a:moveTo>
                    <a:pt x="0" y="1323974"/>
                  </a:moveTo>
                  <a:lnTo>
                    <a:pt x="1270634" y="1323974"/>
                  </a:lnTo>
                  <a:lnTo>
                    <a:pt x="1270634" y="0"/>
                  </a:lnTo>
                  <a:lnTo>
                    <a:pt x="0" y="0"/>
                  </a:lnTo>
                  <a:lnTo>
                    <a:pt x="0" y="1323974"/>
                  </a:lnTo>
                  <a:close/>
                </a:path>
              </a:pathLst>
            </a:custGeom>
            <a:ln w="28575">
              <a:solidFill>
                <a:srgbClr val="474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65750" y="1697227"/>
            <a:ext cx="19729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Quickly </a:t>
            </a:r>
            <a:r>
              <a:rPr sz="2000" b="1" spc="-5" dirty="0">
                <a:solidFill>
                  <a:srgbClr val="071623"/>
                </a:solidFill>
                <a:latin typeface="Arial"/>
                <a:cs typeface="Arial"/>
              </a:rPr>
              <a:t>analyze </a:t>
            </a:r>
            <a:r>
              <a:rPr sz="2000" b="1" spc="-5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network</a:t>
            </a:r>
            <a:r>
              <a:rPr sz="2000" b="1" spc="-1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metrics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24341" y="1710308"/>
            <a:ext cx="27355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Export</a:t>
            </a:r>
            <a:r>
              <a:rPr sz="20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tracings,</a:t>
            </a:r>
            <a:r>
              <a:rPr sz="2000" b="1" spc="-7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raster </a:t>
            </a:r>
            <a:r>
              <a:rPr sz="2000" b="1" spc="-54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plots,</a:t>
            </a:r>
            <a:r>
              <a:rPr sz="2000" b="1" spc="-3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graphs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1812" y="177698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62" y="6535"/>
                </a:lnTo>
                <a:lnTo>
                  <a:pt x="90576" y="24976"/>
                </a:lnTo>
                <a:lnTo>
                  <a:pt x="53563" y="53578"/>
                </a:lnTo>
                <a:lnTo>
                  <a:pt x="24968" y="90593"/>
                </a:lnTo>
                <a:lnTo>
                  <a:pt x="6532" y="134276"/>
                </a:lnTo>
                <a:lnTo>
                  <a:pt x="0" y="182879"/>
                </a:lnTo>
                <a:lnTo>
                  <a:pt x="6532" y="231483"/>
                </a:lnTo>
                <a:lnTo>
                  <a:pt x="24968" y="275166"/>
                </a:lnTo>
                <a:lnTo>
                  <a:pt x="53563" y="312181"/>
                </a:lnTo>
                <a:lnTo>
                  <a:pt x="90576" y="340783"/>
                </a:lnTo>
                <a:lnTo>
                  <a:pt x="134262" y="359224"/>
                </a:lnTo>
                <a:lnTo>
                  <a:pt x="182879" y="365760"/>
                </a:lnTo>
                <a:lnTo>
                  <a:pt x="231497" y="359224"/>
                </a:lnTo>
                <a:lnTo>
                  <a:pt x="275183" y="340783"/>
                </a:lnTo>
                <a:lnTo>
                  <a:pt x="312196" y="312181"/>
                </a:lnTo>
                <a:lnTo>
                  <a:pt x="340791" y="275166"/>
                </a:lnTo>
                <a:lnTo>
                  <a:pt x="359227" y="231483"/>
                </a:lnTo>
                <a:lnTo>
                  <a:pt x="365759" y="182879"/>
                </a:lnTo>
                <a:lnTo>
                  <a:pt x="359227" y="134276"/>
                </a:lnTo>
                <a:lnTo>
                  <a:pt x="340791" y="90593"/>
                </a:lnTo>
                <a:lnTo>
                  <a:pt x="312196" y="53578"/>
                </a:lnTo>
                <a:lnTo>
                  <a:pt x="275183" y="24976"/>
                </a:lnTo>
                <a:lnTo>
                  <a:pt x="231497" y="6535"/>
                </a:lnTo>
                <a:lnTo>
                  <a:pt x="182879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88288" y="180479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55464" y="1828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79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79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63159" y="18563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313419" y="1795272"/>
            <a:ext cx="352425" cy="365760"/>
          </a:xfrm>
          <a:custGeom>
            <a:avLst/>
            <a:gdLst/>
            <a:ahLst/>
            <a:cxnLst/>
            <a:rect l="l" t="t" r="r" b="b"/>
            <a:pathLst>
              <a:path w="352425" h="365760">
                <a:moveTo>
                  <a:pt x="176022" y="0"/>
                </a:moveTo>
                <a:lnTo>
                  <a:pt x="129248" y="6535"/>
                </a:lnTo>
                <a:lnTo>
                  <a:pt x="87206" y="24976"/>
                </a:lnTo>
                <a:lnTo>
                  <a:pt x="51577" y="53578"/>
                </a:lnTo>
                <a:lnTo>
                  <a:pt x="24045" y="90593"/>
                </a:lnTo>
                <a:lnTo>
                  <a:pt x="6291" y="134276"/>
                </a:lnTo>
                <a:lnTo>
                  <a:pt x="0" y="182879"/>
                </a:lnTo>
                <a:lnTo>
                  <a:pt x="6291" y="231483"/>
                </a:lnTo>
                <a:lnTo>
                  <a:pt x="24045" y="275166"/>
                </a:lnTo>
                <a:lnTo>
                  <a:pt x="51577" y="312181"/>
                </a:lnTo>
                <a:lnTo>
                  <a:pt x="87206" y="340783"/>
                </a:lnTo>
                <a:lnTo>
                  <a:pt x="129248" y="359224"/>
                </a:lnTo>
                <a:lnTo>
                  <a:pt x="176022" y="365760"/>
                </a:lnTo>
                <a:lnTo>
                  <a:pt x="222795" y="359224"/>
                </a:lnTo>
                <a:lnTo>
                  <a:pt x="264837" y="340783"/>
                </a:lnTo>
                <a:lnTo>
                  <a:pt x="300466" y="312181"/>
                </a:lnTo>
                <a:lnTo>
                  <a:pt x="327998" y="275166"/>
                </a:lnTo>
                <a:lnTo>
                  <a:pt x="345752" y="231483"/>
                </a:lnTo>
                <a:lnTo>
                  <a:pt x="352044" y="182879"/>
                </a:lnTo>
                <a:lnTo>
                  <a:pt x="345752" y="134276"/>
                </a:lnTo>
                <a:lnTo>
                  <a:pt x="327998" y="90593"/>
                </a:lnTo>
                <a:lnTo>
                  <a:pt x="300466" y="53578"/>
                </a:lnTo>
                <a:lnTo>
                  <a:pt x="264837" y="24976"/>
                </a:lnTo>
                <a:lnTo>
                  <a:pt x="222795" y="6535"/>
                </a:lnTo>
                <a:lnTo>
                  <a:pt x="176022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414766" y="182283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40486" y="2686050"/>
            <a:ext cx="3894454" cy="2986405"/>
            <a:chOff x="840486" y="2686050"/>
            <a:chExt cx="3894454" cy="2986405"/>
          </a:xfrm>
        </p:grpSpPr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536" y="2705100"/>
              <a:ext cx="3060191" cy="223723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50011" y="2695575"/>
              <a:ext cx="3079750" cy="2256790"/>
            </a:xfrm>
            <a:custGeom>
              <a:avLst/>
              <a:gdLst/>
              <a:ahLst/>
              <a:cxnLst/>
              <a:rect l="l" t="t" r="r" b="b"/>
              <a:pathLst>
                <a:path w="3079750" h="2256790">
                  <a:moveTo>
                    <a:pt x="0" y="2256282"/>
                  </a:moveTo>
                  <a:lnTo>
                    <a:pt x="3079241" y="2256282"/>
                  </a:lnTo>
                  <a:lnTo>
                    <a:pt x="3079241" y="0"/>
                  </a:lnTo>
                  <a:lnTo>
                    <a:pt x="0" y="0"/>
                  </a:lnTo>
                  <a:lnTo>
                    <a:pt x="0" y="2256282"/>
                  </a:lnTo>
                  <a:close/>
                </a:path>
              </a:pathLst>
            </a:custGeom>
            <a:ln w="19050">
              <a:solidFill>
                <a:srgbClr val="474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57983" y="4509516"/>
              <a:ext cx="1993392" cy="113385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143633" y="4495228"/>
              <a:ext cx="2022475" cy="1162685"/>
            </a:xfrm>
            <a:custGeom>
              <a:avLst/>
              <a:gdLst/>
              <a:ahLst/>
              <a:cxnLst/>
              <a:rect l="l" t="t" r="r" b="b"/>
              <a:pathLst>
                <a:path w="2022475" h="1162685">
                  <a:moveTo>
                    <a:pt x="0" y="1162431"/>
                  </a:moveTo>
                  <a:lnTo>
                    <a:pt x="2021967" y="1162431"/>
                  </a:lnTo>
                  <a:lnTo>
                    <a:pt x="2021967" y="0"/>
                  </a:lnTo>
                  <a:lnTo>
                    <a:pt x="0" y="0"/>
                  </a:lnTo>
                  <a:lnTo>
                    <a:pt x="0" y="1162431"/>
                  </a:lnTo>
                  <a:close/>
                </a:path>
              </a:pathLst>
            </a:custGeom>
            <a:ln w="28575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3319" y="4399788"/>
              <a:ext cx="1002791" cy="75438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688968" y="4385436"/>
              <a:ext cx="1031875" cy="782955"/>
            </a:xfrm>
            <a:custGeom>
              <a:avLst/>
              <a:gdLst/>
              <a:ahLst/>
              <a:cxnLst/>
              <a:rect l="l" t="t" r="r" b="b"/>
              <a:pathLst>
                <a:path w="1031875" h="782954">
                  <a:moveTo>
                    <a:pt x="0" y="782955"/>
                  </a:moveTo>
                  <a:lnTo>
                    <a:pt x="1031366" y="782955"/>
                  </a:lnTo>
                  <a:lnTo>
                    <a:pt x="1031366" y="0"/>
                  </a:lnTo>
                  <a:lnTo>
                    <a:pt x="0" y="0"/>
                  </a:lnTo>
                  <a:lnTo>
                    <a:pt x="0" y="782955"/>
                  </a:lnTo>
                  <a:close/>
                </a:path>
              </a:pathLst>
            </a:custGeom>
            <a:ln w="28575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01518" y="4400550"/>
              <a:ext cx="702945" cy="1191895"/>
            </a:xfrm>
            <a:custGeom>
              <a:avLst/>
              <a:gdLst/>
              <a:ahLst/>
              <a:cxnLst/>
              <a:rect l="l" t="t" r="r" b="b"/>
              <a:pathLst>
                <a:path w="702945" h="1191895">
                  <a:moveTo>
                    <a:pt x="0" y="1191768"/>
                  </a:moveTo>
                  <a:lnTo>
                    <a:pt x="201168" y="1191768"/>
                  </a:lnTo>
                  <a:lnTo>
                    <a:pt x="201168" y="208787"/>
                  </a:lnTo>
                  <a:lnTo>
                    <a:pt x="0" y="208787"/>
                  </a:lnTo>
                  <a:lnTo>
                    <a:pt x="0" y="1191768"/>
                  </a:lnTo>
                  <a:close/>
                </a:path>
                <a:path w="702945" h="1191895">
                  <a:moveTo>
                    <a:pt x="201168" y="1180592"/>
                  </a:moveTo>
                  <a:lnTo>
                    <a:pt x="702436" y="701039"/>
                  </a:lnTo>
                </a:path>
                <a:path w="702945" h="1191895">
                  <a:moveTo>
                    <a:pt x="201168" y="211708"/>
                  </a:moveTo>
                  <a:lnTo>
                    <a:pt x="702436" y="0"/>
                  </a:lnTo>
                </a:path>
              </a:pathLst>
            </a:custGeom>
            <a:ln w="25400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95315" y="4543044"/>
            <a:ext cx="2683764" cy="2167128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7797800" y="5869635"/>
            <a:ext cx="3778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9911E"/>
                </a:solidFill>
                <a:latin typeface="Arial"/>
                <a:cs typeface="Arial"/>
              </a:rPr>
              <a:t>Maestro Pro</a:t>
            </a:r>
            <a:r>
              <a:rPr sz="2800" b="1" spc="-15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9911E"/>
                </a:solidFill>
                <a:latin typeface="Arial"/>
                <a:cs typeface="Arial"/>
              </a:rPr>
              <a:t>and</a:t>
            </a:r>
            <a:r>
              <a:rPr sz="2800" b="1" spc="-15" dirty="0">
                <a:solidFill>
                  <a:srgbClr val="F9911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9911E"/>
                </a:solidFill>
                <a:latin typeface="Arial"/>
                <a:cs typeface="Arial"/>
              </a:rPr>
              <a:t>Edge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079" y="1777136"/>
            <a:ext cx="5715000" cy="35725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325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Measures</a:t>
            </a:r>
            <a:r>
              <a:rPr sz="1900" spc="7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i="1" spc="-5" dirty="0">
                <a:solidFill>
                  <a:srgbClr val="071623"/>
                </a:solidFill>
                <a:latin typeface="Arial"/>
                <a:cs typeface="Arial"/>
              </a:rPr>
              <a:t>resistance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:</a:t>
            </a:r>
            <a:r>
              <a:rPr sz="1900" spc="5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how</a:t>
            </a:r>
            <a:r>
              <a:rPr sz="1900" spc="5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easily</a:t>
            </a:r>
            <a:r>
              <a:rPr sz="1900" spc="5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signal</a:t>
            </a:r>
            <a:r>
              <a:rPr sz="1900" spc="5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passes</a:t>
            </a:r>
            <a:r>
              <a:rPr sz="1900" spc="6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the</a:t>
            </a:r>
            <a:endParaRPr sz="1900">
              <a:latin typeface="Microsoft Sans Serif"/>
              <a:cs typeface="Microsoft Sans Serif"/>
            </a:endParaRPr>
          </a:p>
          <a:p>
            <a:pPr marL="269875">
              <a:lnSpc>
                <a:spcPct val="100000"/>
              </a:lnSpc>
              <a:spcBef>
                <a:spcPts val="229"/>
              </a:spcBef>
            </a:pPr>
            <a:r>
              <a:rPr sz="1900" i="1" spc="-5" dirty="0">
                <a:solidFill>
                  <a:srgbClr val="071623"/>
                </a:solidFill>
                <a:latin typeface="Arial"/>
                <a:cs typeface="Arial"/>
              </a:rPr>
              <a:t>electrode-cell</a:t>
            </a:r>
            <a:r>
              <a:rPr sz="1900" i="1" spc="5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interface</a:t>
            </a:r>
            <a:endParaRPr sz="1900">
              <a:latin typeface="Microsoft Sans Serif"/>
              <a:cs typeface="Microsoft Sans Serif"/>
            </a:endParaRPr>
          </a:p>
          <a:p>
            <a:pPr marL="269875" marR="21590" indent="-257810">
              <a:lnSpc>
                <a:spcPct val="109500"/>
              </a:lnSpc>
              <a:spcBef>
                <a:spcPts val="459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Resistance</a:t>
            </a:r>
            <a:r>
              <a:rPr sz="1900" spc="6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increases</a:t>
            </a:r>
            <a:r>
              <a:rPr sz="1900" spc="6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as</a:t>
            </a:r>
            <a:r>
              <a:rPr sz="19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coverage</a:t>
            </a:r>
            <a:r>
              <a:rPr sz="1900" spc="6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and</a:t>
            </a:r>
            <a:r>
              <a:rPr sz="19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attachment </a:t>
            </a:r>
            <a:r>
              <a:rPr sz="1900" spc="-49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increases</a:t>
            </a:r>
            <a:endParaRPr sz="19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680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900" b="1" spc="-5" dirty="0">
                <a:solidFill>
                  <a:srgbClr val="071623"/>
                </a:solidFill>
                <a:latin typeface="Arial"/>
                <a:cs typeface="Arial"/>
              </a:rPr>
              <a:t>Can</a:t>
            </a:r>
            <a:r>
              <a:rPr sz="1900" b="1" spc="-2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71623"/>
                </a:solidFill>
                <a:latin typeface="Arial"/>
                <a:cs typeface="Arial"/>
              </a:rPr>
              <a:t>detect:</a:t>
            </a:r>
            <a:endParaRPr sz="1900">
              <a:latin typeface="Arial"/>
              <a:cs typeface="Arial"/>
            </a:endParaRPr>
          </a:p>
          <a:p>
            <a:pPr marL="570230" lvl="1" indent="-215265">
              <a:lnSpc>
                <a:spcPct val="100000"/>
              </a:lnSpc>
              <a:spcBef>
                <a:spcPts val="825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Proliferation</a:t>
            </a:r>
            <a:endParaRPr sz="17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865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Viability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623"/>
                </a:solidFill>
                <a:latin typeface="Microsoft Sans Serif"/>
                <a:cs typeface="Microsoft Sans Serif"/>
              </a:rPr>
              <a:t>&amp;</a:t>
            </a:r>
            <a:r>
              <a:rPr sz="17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cytotoxicity</a:t>
            </a:r>
            <a:endParaRPr sz="17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880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</a:t>
            </a:r>
            <a:r>
              <a:rPr sz="17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signaling</a:t>
            </a:r>
            <a:endParaRPr sz="17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860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</a:t>
            </a:r>
            <a:r>
              <a:rPr sz="1700" spc="-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migration</a:t>
            </a:r>
            <a:endParaRPr sz="17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865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Cell-cell</a:t>
            </a:r>
            <a:r>
              <a:rPr sz="17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coupling strength</a:t>
            </a:r>
            <a:r>
              <a:rPr sz="1700" spc="6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(barrier</a:t>
            </a:r>
            <a:r>
              <a:rPr sz="17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function)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355091"/>
            <a:ext cx="393192" cy="2849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1913" y="161738"/>
            <a:ext cx="7557770" cy="10471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555"/>
              </a:spcBef>
            </a:pPr>
            <a:r>
              <a:rPr spc="-5" dirty="0"/>
              <a:t>Impedance</a:t>
            </a:r>
            <a:r>
              <a:rPr spc="-25" dirty="0"/>
              <a:t> </a:t>
            </a:r>
            <a:r>
              <a:rPr spc="-5" dirty="0"/>
              <a:t>assay</a:t>
            </a:r>
            <a:r>
              <a:rPr spc="-20" dirty="0"/>
              <a:t> </a:t>
            </a:r>
            <a:r>
              <a:rPr spc="-5" dirty="0"/>
              <a:t>measures</a:t>
            </a:r>
            <a:r>
              <a:rPr spc="-10" dirty="0"/>
              <a:t> </a:t>
            </a:r>
            <a:r>
              <a:rPr spc="-5" dirty="0"/>
              <a:t>resistance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b="0" i="1" spc="-5" dirty="0">
                <a:latin typeface="Arial"/>
                <a:cs typeface="Arial"/>
              </a:rPr>
              <a:t>How does it</a:t>
            </a:r>
            <a:r>
              <a:rPr sz="2800" b="0" i="1" spc="-15" dirty="0">
                <a:latin typeface="Arial"/>
                <a:cs typeface="Arial"/>
              </a:rPr>
              <a:t> </a:t>
            </a:r>
            <a:r>
              <a:rPr sz="2800" b="0" i="1" spc="-5" dirty="0">
                <a:latin typeface="Arial"/>
                <a:cs typeface="Arial"/>
              </a:rPr>
              <a:t>work?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73695" y="4305300"/>
            <a:ext cx="3191510" cy="1675764"/>
            <a:chOff x="7473695" y="4305300"/>
            <a:chExt cx="3191510" cy="167576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4043" y="4590288"/>
              <a:ext cx="1301496" cy="7147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9091" y="4664963"/>
              <a:ext cx="1165859" cy="6400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67571" y="4664963"/>
              <a:ext cx="1830705" cy="394970"/>
            </a:xfrm>
            <a:custGeom>
              <a:avLst/>
              <a:gdLst/>
              <a:ahLst/>
              <a:cxnLst/>
              <a:rect l="l" t="t" r="r" b="b"/>
              <a:pathLst>
                <a:path w="1830704" h="394970">
                  <a:moveTo>
                    <a:pt x="1830324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1830324" y="394716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3695" y="4664963"/>
              <a:ext cx="1167383" cy="6400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4631" y="4664963"/>
              <a:ext cx="1165859" cy="6400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86472" y="5059679"/>
              <a:ext cx="2978150" cy="565785"/>
            </a:xfrm>
            <a:custGeom>
              <a:avLst/>
              <a:gdLst/>
              <a:ahLst/>
              <a:cxnLst/>
              <a:rect l="l" t="t" r="r" b="b"/>
              <a:pathLst>
                <a:path w="2978150" h="565785">
                  <a:moveTo>
                    <a:pt x="333756" y="0"/>
                  </a:moveTo>
                  <a:lnTo>
                    <a:pt x="0" y="0"/>
                  </a:lnTo>
                  <a:lnTo>
                    <a:pt x="0" y="565404"/>
                  </a:lnTo>
                  <a:lnTo>
                    <a:pt x="333756" y="565404"/>
                  </a:lnTo>
                  <a:lnTo>
                    <a:pt x="333756" y="0"/>
                  </a:lnTo>
                  <a:close/>
                </a:path>
                <a:path w="2978150" h="565785">
                  <a:moveTo>
                    <a:pt x="1078992" y="0"/>
                  </a:moveTo>
                  <a:lnTo>
                    <a:pt x="409956" y="0"/>
                  </a:lnTo>
                  <a:lnTo>
                    <a:pt x="409956" y="565404"/>
                  </a:lnTo>
                  <a:lnTo>
                    <a:pt x="1078992" y="565404"/>
                  </a:lnTo>
                  <a:lnTo>
                    <a:pt x="1078992" y="0"/>
                  </a:lnTo>
                  <a:close/>
                </a:path>
                <a:path w="2978150" h="565785">
                  <a:moveTo>
                    <a:pt x="1825752" y="0"/>
                  </a:moveTo>
                  <a:lnTo>
                    <a:pt x="1155192" y="0"/>
                  </a:lnTo>
                  <a:lnTo>
                    <a:pt x="1155192" y="565404"/>
                  </a:lnTo>
                  <a:lnTo>
                    <a:pt x="1825752" y="565404"/>
                  </a:lnTo>
                  <a:lnTo>
                    <a:pt x="1825752" y="0"/>
                  </a:lnTo>
                  <a:close/>
                </a:path>
                <a:path w="2978150" h="565785">
                  <a:moveTo>
                    <a:pt x="2572512" y="0"/>
                  </a:moveTo>
                  <a:lnTo>
                    <a:pt x="1901952" y="0"/>
                  </a:lnTo>
                  <a:lnTo>
                    <a:pt x="1901952" y="565404"/>
                  </a:lnTo>
                  <a:lnTo>
                    <a:pt x="2572512" y="565404"/>
                  </a:lnTo>
                  <a:lnTo>
                    <a:pt x="2572512" y="0"/>
                  </a:lnTo>
                  <a:close/>
                </a:path>
                <a:path w="2978150" h="565785">
                  <a:moveTo>
                    <a:pt x="2977896" y="0"/>
                  </a:moveTo>
                  <a:lnTo>
                    <a:pt x="2648712" y="0"/>
                  </a:lnTo>
                  <a:lnTo>
                    <a:pt x="2648712" y="565404"/>
                  </a:lnTo>
                  <a:lnTo>
                    <a:pt x="2977896" y="565404"/>
                  </a:lnTo>
                  <a:lnTo>
                    <a:pt x="297789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28788" y="5059679"/>
              <a:ext cx="2493645" cy="245745"/>
            </a:xfrm>
            <a:custGeom>
              <a:avLst/>
              <a:gdLst/>
              <a:ahLst/>
              <a:cxnLst/>
              <a:rect l="l" t="t" r="r" b="b"/>
              <a:pathLst>
                <a:path w="2493645" h="245745">
                  <a:moveTo>
                    <a:pt x="91440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91440" y="245364"/>
                  </a:lnTo>
                  <a:lnTo>
                    <a:pt x="91440" y="0"/>
                  </a:lnTo>
                  <a:close/>
                </a:path>
                <a:path w="2493645" h="245745">
                  <a:moveTo>
                    <a:pt x="836676" y="0"/>
                  </a:moveTo>
                  <a:lnTo>
                    <a:pt x="167640" y="0"/>
                  </a:lnTo>
                  <a:lnTo>
                    <a:pt x="167640" y="245364"/>
                  </a:lnTo>
                  <a:lnTo>
                    <a:pt x="836676" y="245364"/>
                  </a:lnTo>
                  <a:lnTo>
                    <a:pt x="836676" y="0"/>
                  </a:lnTo>
                  <a:close/>
                </a:path>
                <a:path w="2493645" h="245745">
                  <a:moveTo>
                    <a:pt x="1583436" y="0"/>
                  </a:moveTo>
                  <a:lnTo>
                    <a:pt x="912876" y="0"/>
                  </a:lnTo>
                  <a:lnTo>
                    <a:pt x="912876" y="245364"/>
                  </a:lnTo>
                  <a:lnTo>
                    <a:pt x="1583436" y="245364"/>
                  </a:lnTo>
                  <a:lnTo>
                    <a:pt x="1583436" y="0"/>
                  </a:lnTo>
                  <a:close/>
                </a:path>
                <a:path w="2493645" h="245745">
                  <a:moveTo>
                    <a:pt x="2330196" y="0"/>
                  </a:moveTo>
                  <a:lnTo>
                    <a:pt x="1659636" y="0"/>
                  </a:lnTo>
                  <a:lnTo>
                    <a:pt x="1659636" y="245364"/>
                  </a:lnTo>
                  <a:lnTo>
                    <a:pt x="2330196" y="245364"/>
                  </a:lnTo>
                  <a:lnTo>
                    <a:pt x="2330196" y="0"/>
                  </a:lnTo>
                  <a:close/>
                </a:path>
                <a:path w="2493645" h="245745">
                  <a:moveTo>
                    <a:pt x="2493264" y="0"/>
                  </a:moveTo>
                  <a:lnTo>
                    <a:pt x="2406396" y="0"/>
                  </a:lnTo>
                  <a:lnTo>
                    <a:pt x="2406396" y="245364"/>
                  </a:lnTo>
                  <a:lnTo>
                    <a:pt x="2493264" y="245364"/>
                  </a:lnTo>
                  <a:lnTo>
                    <a:pt x="2493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44027" y="4590288"/>
              <a:ext cx="228600" cy="1390650"/>
            </a:xfrm>
            <a:custGeom>
              <a:avLst/>
              <a:gdLst/>
              <a:ahLst/>
              <a:cxnLst/>
              <a:rect l="l" t="t" r="r" b="b"/>
              <a:pathLst>
                <a:path w="228600" h="1390650"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1390650"/>
                  </a:lnTo>
                  <a:lnTo>
                    <a:pt x="152400" y="1390650"/>
                  </a:lnTo>
                  <a:lnTo>
                    <a:pt x="152400" y="190500"/>
                  </a:lnTo>
                  <a:close/>
                </a:path>
                <a:path w="228600" h="1390650"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</a:path>
                <a:path w="228600" h="1390650"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82783" y="4590288"/>
              <a:ext cx="228600" cy="1390650"/>
            </a:xfrm>
            <a:custGeom>
              <a:avLst/>
              <a:gdLst/>
              <a:ahLst/>
              <a:cxnLst/>
              <a:rect l="l" t="t" r="r" b="b"/>
              <a:pathLst>
                <a:path w="228600" h="1390650"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1390650"/>
                  </a:lnTo>
                  <a:lnTo>
                    <a:pt x="152400" y="1390650"/>
                  </a:lnTo>
                  <a:lnTo>
                    <a:pt x="152400" y="190500"/>
                  </a:lnTo>
                  <a:close/>
                </a:path>
                <a:path w="228600" h="1390650"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</a:path>
                <a:path w="228600" h="1390650"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3A9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9263" y="4590288"/>
              <a:ext cx="228600" cy="1390650"/>
            </a:xfrm>
            <a:custGeom>
              <a:avLst/>
              <a:gdLst/>
              <a:ahLst/>
              <a:cxnLst/>
              <a:rect l="l" t="t" r="r" b="b"/>
              <a:pathLst>
                <a:path w="228600" h="1390650"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1390650"/>
                  </a:lnTo>
                  <a:lnTo>
                    <a:pt x="152400" y="1390650"/>
                  </a:lnTo>
                  <a:lnTo>
                    <a:pt x="152400" y="190500"/>
                  </a:lnTo>
                  <a:close/>
                </a:path>
                <a:path w="228600" h="1390650"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</a:path>
                <a:path w="228600" h="1390650"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36023" y="4590288"/>
              <a:ext cx="228600" cy="1390650"/>
            </a:xfrm>
            <a:custGeom>
              <a:avLst/>
              <a:gdLst/>
              <a:ahLst/>
              <a:cxnLst/>
              <a:rect l="l" t="t" r="r" b="b"/>
              <a:pathLst>
                <a:path w="228600" h="1390650"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1390650"/>
                  </a:lnTo>
                  <a:lnTo>
                    <a:pt x="152400" y="1390650"/>
                  </a:lnTo>
                  <a:lnTo>
                    <a:pt x="152400" y="190500"/>
                  </a:lnTo>
                  <a:close/>
                </a:path>
                <a:path w="228600" h="1390650"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</a:path>
                <a:path w="228600" h="1390650"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3A9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58327" y="5059680"/>
              <a:ext cx="745490" cy="921385"/>
            </a:xfrm>
            <a:custGeom>
              <a:avLst/>
              <a:gdLst/>
              <a:ahLst/>
              <a:cxnLst/>
              <a:rect l="l" t="t" r="r" b="b"/>
              <a:pathLst>
                <a:path w="745490" h="921385">
                  <a:moveTo>
                    <a:pt x="0" y="920991"/>
                  </a:moveTo>
                  <a:lnTo>
                    <a:pt x="0" y="0"/>
                  </a:lnTo>
                </a:path>
                <a:path w="745490" h="921385">
                  <a:moveTo>
                    <a:pt x="745236" y="920991"/>
                  </a:moveTo>
                  <a:lnTo>
                    <a:pt x="745236" y="0"/>
                  </a:lnTo>
                </a:path>
              </a:pathLst>
            </a:custGeom>
            <a:ln w="7620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50323" y="5059680"/>
              <a:ext cx="746760" cy="921385"/>
            </a:xfrm>
            <a:custGeom>
              <a:avLst/>
              <a:gdLst/>
              <a:ahLst/>
              <a:cxnLst/>
              <a:rect l="l" t="t" r="r" b="b"/>
              <a:pathLst>
                <a:path w="746759" h="921385">
                  <a:moveTo>
                    <a:pt x="0" y="920991"/>
                  </a:moveTo>
                  <a:lnTo>
                    <a:pt x="0" y="0"/>
                  </a:lnTo>
                </a:path>
                <a:path w="746759" h="921385">
                  <a:moveTo>
                    <a:pt x="746759" y="920991"/>
                  </a:moveTo>
                  <a:lnTo>
                    <a:pt x="746759" y="0"/>
                  </a:lnTo>
                </a:path>
              </a:pathLst>
            </a:custGeom>
            <a:ln w="76200">
              <a:solidFill>
                <a:srgbClr val="3A9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47226" y="4341875"/>
              <a:ext cx="1482725" cy="583565"/>
            </a:xfrm>
            <a:custGeom>
              <a:avLst/>
              <a:gdLst/>
              <a:ahLst/>
              <a:cxnLst/>
              <a:rect l="l" t="t" r="r" b="b"/>
              <a:pathLst>
                <a:path w="1482725" h="583564">
                  <a:moveTo>
                    <a:pt x="449580" y="54737"/>
                  </a:moveTo>
                  <a:lnTo>
                    <a:pt x="338455" y="146939"/>
                  </a:lnTo>
                  <a:lnTo>
                    <a:pt x="354584" y="19939"/>
                  </a:lnTo>
                  <a:lnTo>
                    <a:pt x="421513" y="13716"/>
                  </a:lnTo>
                  <a:lnTo>
                    <a:pt x="261493" y="0"/>
                  </a:lnTo>
                  <a:lnTo>
                    <a:pt x="249428" y="25781"/>
                  </a:lnTo>
                  <a:lnTo>
                    <a:pt x="183261" y="111125"/>
                  </a:lnTo>
                  <a:lnTo>
                    <a:pt x="193929" y="197612"/>
                  </a:lnTo>
                  <a:lnTo>
                    <a:pt x="96520" y="194564"/>
                  </a:lnTo>
                  <a:lnTo>
                    <a:pt x="94983" y="201739"/>
                  </a:lnTo>
                  <a:lnTo>
                    <a:pt x="66763" y="196481"/>
                  </a:lnTo>
                  <a:lnTo>
                    <a:pt x="29654" y="187071"/>
                  </a:lnTo>
                  <a:lnTo>
                    <a:pt x="1460" y="181813"/>
                  </a:lnTo>
                  <a:lnTo>
                    <a:pt x="0" y="188976"/>
                  </a:lnTo>
                  <a:lnTo>
                    <a:pt x="92837" y="328549"/>
                  </a:lnTo>
                  <a:lnTo>
                    <a:pt x="169037" y="369951"/>
                  </a:lnTo>
                  <a:lnTo>
                    <a:pt x="84963" y="465455"/>
                  </a:lnTo>
                  <a:lnTo>
                    <a:pt x="66421" y="514096"/>
                  </a:lnTo>
                  <a:lnTo>
                    <a:pt x="135636" y="576326"/>
                  </a:lnTo>
                  <a:lnTo>
                    <a:pt x="206121" y="481076"/>
                  </a:lnTo>
                  <a:lnTo>
                    <a:pt x="218567" y="583184"/>
                  </a:lnTo>
                  <a:lnTo>
                    <a:pt x="261112" y="469519"/>
                  </a:lnTo>
                  <a:lnTo>
                    <a:pt x="293751" y="525399"/>
                  </a:lnTo>
                  <a:lnTo>
                    <a:pt x="309118" y="409575"/>
                  </a:lnTo>
                  <a:lnTo>
                    <a:pt x="388747" y="440309"/>
                  </a:lnTo>
                  <a:lnTo>
                    <a:pt x="324612" y="318389"/>
                  </a:lnTo>
                  <a:lnTo>
                    <a:pt x="395351" y="267081"/>
                  </a:lnTo>
                  <a:lnTo>
                    <a:pt x="340233" y="223520"/>
                  </a:lnTo>
                  <a:lnTo>
                    <a:pt x="449580" y="54737"/>
                  </a:lnTo>
                  <a:close/>
                </a:path>
                <a:path w="1482725" h="583564">
                  <a:moveTo>
                    <a:pt x="1482471" y="282448"/>
                  </a:moveTo>
                  <a:lnTo>
                    <a:pt x="1422146" y="291211"/>
                  </a:lnTo>
                  <a:lnTo>
                    <a:pt x="1358900" y="249555"/>
                  </a:lnTo>
                  <a:lnTo>
                    <a:pt x="1469136" y="107061"/>
                  </a:lnTo>
                  <a:lnTo>
                    <a:pt x="1332103" y="143764"/>
                  </a:lnTo>
                  <a:lnTo>
                    <a:pt x="1362456" y="70739"/>
                  </a:lnTo>
                  <a:lnTo>
                    <a:pt x="1286129" y="142748"/>
                  </a:lnTo>
                  <a:lnTo>
                    <a:pt x="1258824" y="47625"/>
                  </a:lnTo>
                  <a:lnTo>
                    <a:pt x="1142873" y="2794"/>
                  </a:lnTo>
                  <a:lnTo>
                    <a:pt x="1179322" y="140970"/>
                  </a:lnTo>
                  <a:lnTo>
                    <a:pt x="1196213" y="217932"/>
                  </a:lnTo>
                  <a:lnTo>
                    <a:pt x="1088771" y="209423"/>
                  </a:lnTo>
                  <a:lnTo>
                    <a:pt x="1191514" y="285877"/>
                  </a:lnTo>
                  <a:lnTo>
                    <a:pt x="1092708" y="327406"/>
                  </a:lnTo>
                  <a:lnTo>
                    <a:pt x="1179195" y="368554"/>
                  </a:lnTo>
                  <a:lnTo>
                    <a:pt x="1197241" y="375666"/>
                  </a:lnTo>
                  <a:lnTo>
                    <a:pt x="1189964" y="381215"/>
                  </a:lnTo>
                  <a:lnTo>
                    <a:pt x="1174254" y="386257"/>
                  </a:lnTo>
                  <a:lnTo>
                    <a:pt x="1166977" y="391807"/>
                  </a:lnTo>
                  <a:lnTo>
                    <a:pt x="1185037" y="398907"/>
                  </a:lnTo>
                  <a:lnTo>
                    <a:pt x="1188720" y="440182"/>
                  </a:lnTo>
                  <a:lnTo>
                    <a:pt x="1199896" y="423672"/>
                  </a:lnTo>
                  <a:lnTo>
                    <a:pt x="1226693" y="468757"/>
                  </a:lnTo>
                  <a:lnTo>
                    <a:pt x="1246378" y="559689"/>
                  </a:lnTo>
                  <a:lnTo>
                    <a:pt x="1286383" y="461899"/>
                  </a:lnTo>
                  <a:lnTo>
                    <a:pt x="1325753" y="513080"/>
                  </a:lnTo>
                  <a:lnTo>
                    <a:pt x="1335786" y="411861"/>
                  </a:lnTo>
                  <a:lnTo>
                    <a:pt x="1425321" y="443738"/>
                  </a:lnTo>
                  <a:lnTo>
                    <a:pt x="1482471" y="282448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6885" y="4642123"/>
              <a:ext cx="147589" cy="2316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2430" y="4305300"/>
              <a:ext cx="133985" cy="2484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36024" y="4590287"/>
              <a:ext cx="975360" cy="1390650"/>
            </a:xfrm>
            <a:custGeom>
              <a:avLst/>
              <a:gdLst/>
              <a:ahLst/>
              <a:cxnLst/>
              <a:rect l="l" t="t" r="r" b="b"/>
              <a:pathLst>
                <a:path w="975359" h="1390650">
                  <a:moveTo>
                    <a:pt x="228600" y="228600"/>
                  </a:moveTo>
                  <a:lnTo>
                    <a:pt x="209550" y="190500"/>
                  </a:lnTo>
                  <a:lnTo>
                    <a:pt x="114300" y="0"/>
                  </a:lnTo>
                  <a:lnTo>
                    <a:pt x="0" y="228600"/>
                  </a:lnTo>
                  <a:lnTo>
                    <a:pt x="76200" y="228600"/>
                  </a:lnTo>
                  <a:lnTo>
                    <a:pt x="76200" y="1390650"/>
                  </a:lnTo>
                  <a:lnTo>
                    <a:pt x="152400" y="1390650"/>
                  </a:lnTo>
                  <a:lnTo>
                    <a:pt x="152400" y="228600"/>
                  </a:lnTo>
                  <a:lnTo>
                    <a:pt x="228600" y="228600"/>
                  </a:lnTo>
                  <a:close/>
                </a:path>
                <a:path w="975359" h="1390650">
                  <a:moveTo>
                    <a:pt x="975360" y="228600"/>
                  </a:moveTo>
                  <a:lnTo>
                    <a:pt x="956310" y="190500"/>
                  </a:lnTo>
                  <a:lnTo>
                    <a:pt x="861060" y="0"/>
                  </a:lnTo>
                  <a:lnTo>
                    <a:pt x="746760" y="228600"/>
                  </a:lnTo>
                  <a:lnTo>
                    <a:pt x="822960" y="228600"/>
                  </a:lnTo>
                  <a:lnTo>
                    <a:pt x="822960" y="1390650"/>
                  </a:lnTo>
                  <a:lnTo>
                    <a:pt x="899160" y="1390650"/>
                  </a:lnTo>
                  <a:lnTo>
                    <a:pt x="899160" y="228600"/>
                  </a:lnTo>
                  <a:lnTo>
                    <a:pt x="975360" y="228600"/>
                  </a:lnTo>
                  <a:close/>
                </a:path>
              </a:pathLst>
            </a:custGeom>
            <a:solidFill>
              <a:srgbClr val="009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579994" y="1051560"/>
            <a:ext cx="3078480" cy="2739390"/>
            <a:chOff x="7579994" y="1051560"/>
            <a:chExt cx="3078480" cy="273939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2483" y="1673352"/>
              <a:ext cx="786383" cy="20086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579995" y="1051559"/>
              <a:ext cx="3078480" cy="2739390"/>
            </a:xfrm>
            <a:custGeom>
              <a:avLst/>
              <a:gdLst/>
              <a:ahLst/>
              <a:cxnLst/>
              <a:rect l="l" t="t" r="r" b="b"/>
              <a:pathLst>
                <a:path w="3078479" h="2739390">
                  <a:moveTo>
                    <a:pt x="3078226" y="2653284"/>
                  </a:moveTo>
                  <a:lnTo>
                    <a:pt x="3021076" y="2624709"/>
                  </a:lnTo>
                  <a:lnTo>
                    <a:pt x="2906776" y="2567559"/>
                  </a:lnTo>
                  <a:lnTo>
                    <a:pt x="2906776" y="2624709"/>
                  </a:lnTo>
                  <a:lnTo>
                    <a:pt x="114300" y="2624709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lnTo>
                    <a:pt x="85725" y="0"/>
                  </a:lnTo>
                  <a:lnTo>
                    <a:pt x="0" y="171450"/>
                  </a:lnTo>
                  <a:lnTo>
                    <a:pt x="57150" y="171450"/>
                  </a:lnTo>
                  <a:lnTo>
                    <a:pt x="57150" y="2652649"/>
                  </a:lnTo>
                  <a:lnTo>
                    <a:pt x="85725" y="2652649"/>
                  </a:lnTo>
                  <a:lnTo>
                    <a:pt x="85725" y="2681859"/>
                  </a:lnTo>
                  <a:lnTo>
                    <a:pt x="2906776" y="2681859"/>
                  </a:lnTo>
                  <a:lnTo>
                    <a:pt x="2906776" y="2739009"/>
                  </a:lnTo>
                  <a:lnTo>
                    <a:pt x="3021076" y="2681859"/>
                  </a:lnTo>
                  <a:lnTo>
                    <a:pt x="3078226" y="2653284"/>
                  </a:lnTo>
                  <a:close/>
                </a:path>
              </a:pathLst>
            </a:custGeom>
            <a:solidFill>
              <a:srgbClr val="636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97139" y="3622598"/>
              <a:ext cx="164706" cy="1661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39811" y="3642360"/>
              <a:ext cx="83820" cy="853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2483" y="1673352"/>
              <a:ext cx="2859024" cy="20086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2483" y="1673352"/>
              <a:ext cx="1588007" cy="200863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037683" y="1789072"/>
            <a:ext cx="614680" cy="12865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Resi</a:t>
            </a:r>
            <a:r>
              <a:rPr sz="20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s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tance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(Ohms,</a:t>
            </a:r>
            <a:r>
              <a:rPr sz="2000" spc="-5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Ω)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68282" y="3792092"/>
            <a:ext cx="582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solidFill>
                  <a:srgbClr val="071623"/>
                </a:solidFill>
                <a:latin typeface="Microsoft Sans Serif"/>
                <a:cs typeface="Microsoft Sans Serif"/>
              </a:rPr>
              <a:t>T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ime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70492" y="1452372"/>
            <a:ext cx="0" cy="2229485"/>
          </a:xfrm>
          <a:custGeom>
            <a:avLst/>
            <a:gdLst/>
            <a:ahLst/>
            <a:cxnLst/>
            <a:rect l="l" t="t" r="r" b="b"/>
            <a:pathLst>
              <a:path h="2229485">
                <a:moveTo>
                  <a:pt x="0" y="0"/>
                </a:moveTo>
                <a:lnTo>
                  <a:pt x="0" y="2229358"/>
                </a:lnTo>
              </a:path>
            </a:pathLst>
          </a:custGeom>
          <a:ln w="76200">
            <a:solidFill>
              <a:srgbClr val="009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475469" y="1375613"/>
            <a:ext cx="13544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Intervention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1661410"/>
            <a:ext cx="4440555" cy="32111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640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Captures</a:t>
            </a:r>
            <a:r>
              <a:rPr sz="2000" spc="-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all</a:t>
            </a:r>
            <a:r>
              <a:rPr sz="20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stages</a:t>
            </a:r>
            <a:r>
              <a:rPr sz="20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of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an</a:t>
            </a:r>
            <a:r>
              <a:rPr sz="20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experiment</a:t>
            </a:r>
            <a:endParaRPr sz="20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490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Cell</a:t>
            </a:r>
            <a:r>
              <a:rPr sz="18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growth</a:t>
            </a:r>
            <a:r>
              <a:rPr sz="1800" spc="5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and</a:t>
            </a:r>
            <a:r>
              <a:rPr sz="180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death</a:t>
            </a:r>
            <a:endParaRPr sz="18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675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Acute</a:t>
            </a:r>
            <a:r>
              <a:rPr sz="18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or</a:t>
            </a:r>
            <a:r>
              <a:rPr sz="1800" spc="1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chronic</a:t>
            </a:r>
            <a:r>
              <a:rPr sz="18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treatments</a:t>
            </a:r>
            <a:endParaRPr sz="18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665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Hands-free</a:t>
            </a:r>
            <a:r>
              <a:rPr sz="2000" spc="-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data</a:t>
            </a:r>
            <a:r>
              <a:rPr sz="20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 collection</a:t>
            </a:r>
            <a:endParaRPr sz="20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484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Plate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cells,</a:t>
            </a:r>
            <a:r>
              <a:rPr sz="18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add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treatments,</a:t>
            </a:r>
            <a:r>
              <a:rPr sz="18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done</a:t>
            </a:r>
            <a:endParaRPr sz="18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665"/>
              </a:spcBef>
              <a:buClr>
                <a:srgbClr val="F9890D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solidFill>
                  <a:srgbClr val="071623"/>
                </a:solidFill>
                <a:latin typeface="Microsoft Sans Serif"/>
                <a:cs typeface="Microsoft Sans Serif"/>
              </a:rPr>
              <a:t>Label-free</a:t>
            </a:r>
            <a:endParaRPr sz="2000">
              <a:latin typeface="Microsoft Sans Serif"/>
              <a:cs typeface="Microsoft Sans Serif"/>
            </a:endParaRPr>
          </a:p>
          <a:p>
            <a:pPr marL="570230" lvl="1" indent="-215265">
              <a:lnSpc>
                <a:spcPct val="100000"/>
              </a:lnSpc>
              <a:spcBef>
                <a:spcPts val="490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Measurement</a:t>
            </a:r>
            <a:r>
              <a:rPr sz="18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does</a:t>
            </a:r>
            <a:r>
              <a:rPr sz="18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not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impact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biology</a:t>
            </a:r>
            <a:endParaRPr sz="1800">
              <a:latin typeface="Microsoft Sans Serif"/>
              <a:cs typeface="Microsoft Sans Serif"/>
            </a:endParaRPr>
          </a:p>
          <a:p>
            <a:pPr marL="570230" marR="432434" lvl="1" indent="-215265">
              <a:lnSpc>
                <a:spcPct val="111100"/>
              </a:lnSpc>
              <a:spcBef>
                <a:spcPts val="434"/>
              </a:spcBef>
              <a:buClr>
                <a:srgbClr val="F9890D"/>
              </a:buClr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No</a:t>
            </a:r>
            <a:r>
              <a:rPr sz="1800" spc="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optimization</a:t>
            </a:r>
            <a:r>
              <a:rPr sz="1800" spc="2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623"/>
                </a:solidFill>
                <a:latin typeface="Microsoft Sans Serif"/>
                <a:cs typeface="Microsoft Sans Serif"/>
              </a:rPr>
              <a:t>of</a:t>
            </a:r>
            <a:r>
              <a:rPr sz="1800" spc="1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labels,</a:t>
            </a:r>
            <a:r>
              <a:rPr sz="1800" spc="3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dyes,</a:t>
            </a:r>
            <a:r>
              <a:rPr sz="1800" spc="4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or </a:t>
            </a:r>
            <a:r>
              <a:rPr sz="1800" spc="-459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623"/>
                </a:solidFill>
                <a:latin typeface="Microsoft Sans Serif"/>
                <a:cs typeface="Microsoft Sans Serif"/>
              </a:rPr>
              <a:t>incubation</a:t>
            </a:r>
            <a:r>
              <a:rPr sz="1800" spc="35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times</a:t>
            </a:r>
            <a:r>
              <a:rPr sz="1800" spc="20" dirty="0">
                <a:solidFill>
                  <a:srgbClr val="07162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623"/>
                </a:solidFill>
                <a:latin typeface="Microsoft Sans Serif"/>
                <a:cs typeface="Microsoft Sans Serif"/>
              </a:rPr>
              <a:t>required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56" y="355091"/>
            <a:ext cx="393192" cy="2849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3671" y="218643"/>
            <a:ext cx="89281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Impedance</a:t>
            </a:r>
            <a:r>
              <a:rPr spc="-25" dirty="0"/>
              <a:t> </a:t>
            </a:r>
            <a:r>
              <a:rPr spc="-5" dirty="0"/>
              <a:t>analysis:</a:t>
            </a:r>
            <a:r>
              <a:rPr spc="-20" dirty="0"/>
              <a:t> </a:t>
            </a:r>
            <a:r>
              <a:rPr spc="-55" dirty="0"/>
              <a:t>easy,</a:t>
            </a:r>
            <a:r>
              <a:rPr dirty="0"/>
              <a:t> </a:t>
            </a:r>
            <a:r>
              <a:rPr spc="-5" dirty="0"/>
              <a:t>real-time,</a:t>
            </a:r>
            <a:r>
              <a:rPr spc="-15" dirty="0"/>
              <a:t> </a:t>
            </a:r>
            <a:r>
              <a:rPr dirty="0"/>
              <a:t>label-free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1913" y="754126"/>
            <a:ext cx="52324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i="1" dirty="0">
                <a:solidFill>
                  <a:srgbClr val="071623"/>
                </a:solidFill>
                <a:latin typeface="Arial"/>
                <a:cs typeface="Arial"/>
              </a:rPr>
              <a:t>A</a:t>
            </a:r>
            <a:r>
              <a:rPr sz="2600" i="1" spc="-10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71623"/>
                </a:solidFill>
                <a:latin typeface="Arial"/>
                <a:cs typeface="Arial"/>
              </a:rPr>
              <a:t>Comparison</a:t>
            </a:r>
            <a:r>
              <a:rPr sz="2600" i="1" spc="-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71623"/>
                </a:solidFill>
                <a:latin typeface="Arial"/>
                <a:cs typeface="Arial"/>
              </a:rPr>
              <a:t>to </a:t>
            </a:r>
            <a:r>
              <a:rPr sz="2600" i="1" spc="-20" dirty="0">
                <a:solidFill>
                  <a:srgbClr val="071623"/>
                </a:solidFill>
                <a:latin typeface="Arial"/>
                <a:cs typeface="Arial"/>
              </a:rPr>
              <a:t>Traditional</a:t>
            </a:r>
            <a:r>
              <a:rPr sz="2600" i="1" spc="-12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71623"/>
                </a:solidFill>
                <a:latin typeface="Arial"/>
                <a:cs typeface="Arial"/>
              </a:rPr>
              <a:t>Assays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94247" y="1652016"/>
            <a:ext cx="5454650" cy="2289175"/>
            <a:chOff x="5794247" y="1652016"/>
            <a:chExt cx="5454650" cy="2289175"/>
          </a:xfrm>
        </p:grpSpPr>
        <p:sp>
          <p:nvSpPr>
            <p:cNvPr id="7" name="object 7"/>
            <p:cNvSpPr/>
            <p:nvPr/>
          </p:nvSpPr>
          <p:spPr>
            <a:xfrm>
              <a:off x="5794247" y="1652016"/>
              <a:ext cx="5454650" cy="2289175"/>
            </a:xfrm>
            <a:custGeom>
              <a:avLst/>
              <a:gdLst/>
              <a:ahLst/>
              <a:cxnLst/>
              <a:rect l="l" t="t" r="r" b="b"/>
              <a:pathLst>
                <a:path w="5454650" h="2289175">
                  <a:moveTo>
                    <a:pt x="5454396" y="0"/>
                  </a:moveTo>
                  <a:lnTo>
                    <a:pt x="0" y="0"/>
                  </a:lnTo>
                  <a:lnTo>
                    <a:pt x="0" y="2289048"/>
                  </a:lnTo>
                  <a:lnTo>
                    <a:pt x="5454396" y="2289048"/>
                  </a:lnTo>
                  <a:lnTo>
                    <a:pt x="5454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6177" y="3466338"/>
              <a:ext cx="4985385" cy="0"/>
            </a:xfrm>
            <a:custGeom>
              <a:avLst/>
              <a:gdLst/>
              <a:ahLst/>
              <a:cxnLst/>
              <a:rect l="l" t="t" r="r" b="b"/>
              <a:pathLst>
                <a:path w="4985384">
                  <a:moveTo>
                    <a:pt x="0" y="0"/>
                  </a:moveTo>
                  <a:lnTo>
                    <a:pt x="4985004" y="0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6177" y="2308098"/>
              <a:ext cx="4937760" cy="1158240"/>
            </a:xfrm>
            <a:custGeom>
              <a:avLst/>
              <a:gdLst/>
              <a:ahLst/>
              <a:cxnLst/>
              <a:rect l="l" t="t" r="r" b="b"/>
              <a:pathLst>
                <a:path w="4937759" h="1158239">
                  <a:moveTo>
                    <a:pt x="0" y="1158239"/>
                  </a:moveTo>
                  <a:lnTo>
                    <a:pt x="1524" y="1155191"/>
                  </a:lnTo>
                  <a:lnTo>
                    <a:pt x="3048" y="1158239"/>
                  </a:lnTo>
                  <a:lnTo>
                    <a:pt x="4572" y="1152143"/>
                  </a:lnTo>
                  <a:lnTo>
                    <a:pt x="4572" y="1153667"/>
                  </a:lnTo>
                  <a:lnTo>
                    <a:pt x="6096" y="1155191"/>
                  </a:lnTo>
                  <a:lnTo>
                    <a:pt x="7620" y="1155191"/>
                  </a:lnTo>
                  <a:lnTo>
                    <a:pt x="7620" y="1153667"/>
                  </a:lnTo>
                  <a:lnTo>
                    <a:pt x="9144" y="1155191"/>
                  </a:lnTo>
                  <a:lnTo>
                    <a:pt x="10668" y="1158239"/>
                  </a:lnTo>
                  <a:lnTo>
                    <a:pt x="10668" y="1152143"/>
                  </a:lnTo>
                  <a:lnTo>
                    <a:pt x="12192" y="1153667"/>
                  </a:lnTo>
                  <a:lnTo>
                    <a:pt x="13716" y="1153667"/>
                  </a:lnTo>
                  <a:lnTo>
                    <a:pt x="13716" y="1150619"/>
                  </a:lnTo>
                  <a:lnTo>
                    <a:pt x="15239" y="1153667"/>
                  </a:lnTo>
                  <a:lnTo>
                    <a:pt x="16763" y="1153667"/>
                  </a:lnTo>
                  <a:lnTo>
                    <a:pt x="16763" y="1146048"/>
                  </a:lnTo>
                  <a:lnTo>
                    <a:pt x="18287" y="1153667"/>
                  </a:lnTo>
                  <a:lnTo>
                    <a:pt x="19812" y="1155191"/>
                  </a:lnTo>
                  <a:lnTo>
                    <a:pt x="21336" y="1150619"/>
                  </a:lnTo>
                  <a:lnTo>
                    <a:pt x="22860" y="1153667"/>
                  </a:lnTo>
                  <a:lnTo>
                    <a:pt x="22860" y="1150619"/>
                  </a:lnTo>
                  <a:lnTo>
                    <a:pt x="24384" y="1150619"/>
                  </a:lnTo>
                  <a:lnTo>
                    <a:pt x="25908" y="1156715"/>
                  </a:lnTo>
                  <a:lnTo>
                    <a:pt x="27432" y="1152143"/>
                  </a:lnTo>
                  <a:lnTo>
                    <a:pt x="27432" y="1153667"/>
                  </a:lnTo>
                  <a:lnTo>
                    <a:pt x="28956" y="1153667"/>
                  </a:lnTo>
                  <a:lnTo>
                    <a:pt x="30480" y="1152143"/>
                  </a:lnTo>
                  <a:lnTo>
                    <a:pt x="30480" y="1150619"/>
                  </a:lnTo>
                  <a:lnTo>
                    <a:pt x="32004" y="1152143"/>
                  </a:lnTo>
                  <a:lnTo>
                    <a:pt x="33527" y="1150619"/>
                  </a:lnTo>
                  <a:lnTo>
                    <a:pt x="33527" y="1149096"/>
                  </a:lnTo>
                  <a:lnTo>
                    <a:pt x="35051" y="1150619"/>
                  </a:lnTo>
                  <a:lnTo>
                    <a:pt x="36575" y="1153667"/>
                  </a:lnTo>
                  <a:lnTo>
                    <a:pt x="36575" y="1150619"/>
                  </a:lnTo>
                  <a:lnTo>
                    <a:pt x="38100" y="1152143"/>
                  </a:lnTo>
                  <a:lnTo>
                    <a:pt x="39624" y="1153667"/>
                  </a:lnTo>
                  <a:lnTo>
                    <a:pt x="39624" y="1158239"/>
                  </a:lnTo>
                  <a:lnTo>
                    <a:pt x="41148" y="1152143"/>
                  </a:lnTo>
                  <a:lnTo>
                    <a:pt x="42672" y="1156715"/>
                  </a:lnTo>
                  <a:lnTo>
                    <a:pt x="42672" y="1153667"/>
                  </a:lnTo>
                  <a:lnTo>
                    <a:pt x="44196" y="1152143"/>
                  </a:lnTo>
                  <a:lnTo>
                    <a:pt x="45720" y="1152143"/>
                  </a:lnTo>
                  <a:lnTo>
                    <a:pt x="47244" y="1156715"/>
                  </a:lnTo>
                  <a:lnTo>
                    <a:pt x="48768" y="1152143"/>
                  </a:lnTo>
                  <a:lnTo>
                    <a:pt x="48768" y="1155191"/>
                  </a:lnTo>
                  <a:lnTo>
                    <a:pt x="50292" y="1153667"/>
                  </a:lnTo>
                  <a:lnTo>
                    <a:pt x="51816" y="1152143"/>
                  </a:lnTo>
                  <a:lnTo>
                    <a:pt x="53339" y="1152143"/>
                  </a:lnTo>
                  <a:lnTo>
                    <a:pt x="53339" y="1153667"/>
                  </a:lnTo>
                  <a:lnTo>
                    <a:pt x="54863" y="1155191"/>
                  </a:lnTo>
                  <a:lnTo>
                    <a:pt x="56387" y="1153667"/>
                  </a:lnTo>
                  <a:lnTo>
                    <a:pt x="56387" y="1150619"/>
                  </a:lnTo>
                  <a:lnTo>
                    <a:pt x="57912" y="1150619"/>
                  </a:lnTo>
                  <a:lnTo>
                    <a:pt x="59436" y="1152143"/>
                  </a:lnTo>
                  <a:lnTo>
                    <a:pt x="59436" y="1149096"/>
                  </a:lnTo>
                  <a:lnTo>
                    <a:pt x="60960" y="1150619"/>
                  </a:lnTo>
                  <a:lnTo>
                    <a:pt x="62484" y="1153667"/>
                  </a:lnTo>
                  <a:lnTo>
                    <a:pt x="123444" y="1129284"/>
                  </a:lnTo>
                  <a:lnTo>
                    <a:pt x="124968" y="1124712"/>
                  </a:lnTo>
                  <a:lnTo>
                    <a:pt x="124968" y="1127760"/>
                  </a:lnTo>
                  <a:lnTo>
                    <a:pt x="126492" y="1123188"/>
                  </a:lnTo>
                  <a:lnTo>
                    <a:pt x="128016" y="1127760"/>
                  </a:lnTo>
                  <a:lnTo>
                    <a:pt x="128016" y="1123188"/>
                  </a:lnTo>
                  <a:lnTo>
                    <a:pt x="129539" y="1127760"/>
                  </a:lnTo>
                  <a:lnTo>
                    <a:pt x="131063" y="1129284"/>
                  </a:lnTo>
                  <a:lnTo>
                    <a:pt x="131063" y="1124712"/>
                  </a:lnTo>
                  <a:lnTo>
                    <a:pt x="132587" y="1123188"/>
                  </a:lnTo>
                  <a:lnTo>
                    <a:pt x="134112" y="1127760"/>
                  </a:lnTo>
                  <a:lnTo>
                    <a:pt x="135636" y="1124712"/>
                  </a:lnTo>
                  <a:lnTo>
                    <a:pt x="137160" y="1124712"/>
                  </a:lnTo>
                  <a:lnTo>
                    <a:pt x="137160" y="1126236"/>
                  </a:lnTo>
                  <a:lnTo>
                    <a:pt x="138684" y="1124712"/>
                  </a:lnTo>
                  <a:lnTo>
                    <a:pt x="140208" y="1126236"/>
                  </a:lnTo>
                  <a:lnTo>
                    <a:pt x="140208" y="1124712"/>
                  </a:lnTo>
                  <a:lnTo>
                    <a:pt x="141732" y="1124712"/>
                  </a:lnTo>
                  <a:lnTo>
                    <a:pt x="143256" y="1124712"/>
                  </a:lnTo>
                  <a:lnTo>
                    <a:pt x="143256" y="1123188"/>
                  </a:lnTo>
                  <a:lnTo>
                    <a:pt x="144780" y="1124712"/>
                  </a:lnTo>
                  <a:lnTo>
                    <a:pt x="146304" y="1124712"/>
                  </a:lnTo>
                  <a:lnTo>
                    <a:pt x="147827" y="1124712"/>
                  </a:lnTo>
                  <a:lnTo>
                    <a:pt x="147827" y="1126236"/>
                  </a:lnTo>
                  <a:lnTo>
                    <a:pt x="149351" y="1121664"/>
                  </a:lnTo>
                  <a:lnTo>
                    <a:pt x="150875" y="1126236"/>
                  </a:lnTo>
                  <a:lnTo>
                    <a:pt x="150875" y="1127760"/>
                  </a:lnTo>
                  <a:lnTo>
                    <a:pt x="152400" y="1123188"/>
                  </a:lnTo>
                  <a:lnTo>
                    <a:pt x="153924" y="1126236"/>
                  </a:lnTo>
                  <a:lnTo>
                    <a:pt x="153924" y="1121664"/>
                  </a:lnTo>
                  <a:lnTo>
                    <a:pt x="155448" y="1121664"/>
                  </a:lnTo>
                  <a:lnTo>
                    <a:pt x="156972" y="1124712"/>
                  </a:lnTo>
                  <a:lnTo>
                    <a:pt x="156972" y="1118615"/>
                  </a:lnTo>
                  <a:lnTo>
                    <a:pt x="158496" y="1118615"/>
                  </a:lnTo>
                  <a:lnTo>
                    <a:pt x="160020" y="1120139"/>
                  </a:lnTo>
                  <a:lnTo>
                    <a:pt x="160020" y="1118615"/>
                  </a:lnTo>
                  <a:lnTo>
                    <a:pt x="161544" y="1120139"/>
                  </a:lnTo>
                  <a:lnTo>
                    <a:pt x="163068" y="1115567"/>
                  </a:lnTo>
                  <a:lnTo>
                    <a:pt x="163068" y="1114043"/>
                  </a:lnTo>
                  <a:lnTo>
                    <a:pt x="164592" y="1118615"/>
                  </a:lnTo>
                  <a:lnTo>
                    <a:pt x="166116" y="1118615"/>
                  </a:lnTo>
                  <a:lnTo>
                    <a:pt x="166116" y="1117091"/>
                  </a:lnTo>
                  <a:lnTo>
                    <a:pt x="167639" y="1115567"/>
                  </a:lnTo>
                  <a:lnTo>
                    <a:pt x="169163" y="1118615"/>
                  </a:lnTo>
                  <a:lnTo>
                    <a:pt x="170687" y="1117091"/>
                  </a:lnTo>
                  <a:lnTo>
                    <a:pt x="172212" y="1112519"/>
                  </a:lnTo>
                  <a:lnTo>
                    <a:pt x="173736" y="1120139"/>
                  </a:lnTo>
                  <a:lnTo>
                    <a:pt x="173736" y="1114043"/>
                  </a:lnTo>
                  <a:lnTo>
                    <a:pt x="175260" y="1115567"/>
                  </a:lnTo>
                  <a:lnTo>
                    <a:pt x="176784" y="1118615"/>
                  </a:lnTo>
                  <a:lnTo>
                    <a:pt x="176784" y="1114043"/>
                  </a:lnTo>
                  <a:lnTo>
                    <a:pt x="178308" y="1120139"/>
                  </a:lnTo>
                  <a:lnTo>
                    <a:pt x="179832" y="1114043"/>
                  </a:lnTo>
                  <a:lnTo>
                    <a:pt x="179832" y="1112519"/>
                  </a:lnTo>
                  <a:lnTo>
                    <a:pt x="181356" y="1114043"/>
                  </a:lnTo>
                  <a:lnTo>
                    <a:pt x="182880" y="1110996"/>
                  </a:lnTo>
                  <a:lnTo>
                    <a:pt x="182880" y="1115567"/>
                  </a:lnTo>
                  <a:lnTo>
                    <a:pt x="184404" y="1114043"/>
                  </a:lnTo>
                  <a:lnTo>
                    <a:pt x="185927" y="1110996"/>
                  </a:lnTo>
                  <a:lnTo>
                    <a:pt x="185927" y="1112519"/>
                  </a:lnTo>
                  <a:lnTo>
                    <a:pt x="187451" y="1110996"/>
                  </a:lnTo>
                  <a:lnTo>
                    <a:pt x="188975" y="1112519"/>
                  </a:lnTo>
                  <a:lnTo>
                    <a:pt x="188975" y="1114043"/>
                  </a:lnTo>
                  <a:lnTo>
                    <a:pt x="190500" y="1114043"/>
                  </a:lnTo>
                  <a:lnTo>
                    <a:pt x="192024" y="1109472"/>
                  </a:lnTo>
                  <a:lnTo>
                    <a:pt x="193548" y="1109472"/>
                  </a:lnTo>
                  <a:lnTo>
                    <a:pt x="195072" y="1107948"/>
                  </a:lnTo>
                  <a:lnTo>
                    <a:pt x="196596" y="1104900"/>
                  </a:lnTo>
                  <a:lnTo>
                    <a:pt x="198120" y="1104900"/>
                  </a:lnTo>
                  <a:lnTo>
                    <a:pt x="199644" y="1104900"/>
                  </a:lnTo>
                  <a:lnTo>
                    <a:pt x="199644" y="1109472"/>
                  </a:lnTo>
                  <a:lnTo>
                    <a:pt x="201168" y="1110996"/>
                  </a:lnTo>
                  <a:lnTo>
                    <a:pt x="202692" y="1109472"/>
                  </a:lnTo>
                  <a:lnTo>
                    <a:pt x="202692" y="1107948"/>
                  </a:lnTo>
                  <a:lnTo>
                    <a:pt x="204216" y="1104900"/>
                  </a:lnTo>
                  <a:lnTo>
                    <a:pt x="205739" y="1106424"/>
                  </a:lnTo>
                  <a:lnTo>
                    <a:pt x="207263" y="1106424"/>
                  </a:lnTo>
                  <a:lnTo>
                    <a:pt x="208787" y="1103376"/>
                  </a:lnTo>
                  <a:lnTo>
                    <a:pt x="208787" y="1106424"/>
                  </a:lnTo>
                  <a:lnTo>
                    <a:pt x="210312" y="1103376"/>
                  </a:lnTo>
                  <a:lnTo>
                    <a:pt x="211836" y="1106424"/>
                  </a:lnTo>
                  <a:lnTo>
                    <a:pt x="211836" y="1104900"/>
                  </a:lnTo>
                  <a:lnTo>
                    <a:pt x="213360" y="1103376"/>
                  </a:lnTo>
                  <a:lnTo>
                    <a:pt x="214884" y="1104900"/>
                  </a:lnTo>
                  <a:lnTo>
                    <a:pt x="216408" y="1101852"/>
                  </a:lnTo>
                  <a:lnTo>
                    <a:pt x="217932" y="1103376"/>
                  </a:lnTo>
                  <a:lnTo>
                    <a:pt x="219456" y="1107948"/>
                  </a:lnTo>
                  <a:lnTo>
                    <a:pt x="219456" y="1103376"/>
                  </a:lnTo>
                  <a:lnTo>
                    <a:pt x="220980" y="1103376"/>
                  </a:lnTo>
                  <a:lnTo>
                    <a:pt x="222504" y="1103376"/>
                  </a:lnTo>
                  <a:lnTo>
                    <a:pt x="222504" y="1106424"/>
                  </a:lnTo>
                  <a:lnTo>
                    <a:pt x="224027" y="1103376"/>
                  </a:lnTo>
                  <a:lnTo>
                    <a:pt x="225551" y="1103376"/>
                  </a:lnTo>
                  <a:lnTo>
                    <a:pt x="225551" y="1098803"/>
                  </a:lnTo>
                  <a:lnTo>
                    <a:pt x="227075" y="1104900"/>
                  </a:lnTo>
                  <a:lnTo>
                    <a:pt x="228600" y="1101852"/>
                  </a:lnTo>
                  <a:lnTo>
                    <a:pt x="228600" y="1106424"/>
                  </a:lnTo>
                  <a:lnTo>
                    <a:pt x="230124" y="1104900"/>
                  </a:lnTo>
                  <a:lnTo>
                    <a:pt x="231648" y="1104900"/>
                  </a:lnTo>
                  <a:lnTo>
                    <a:pt x="233172" y="1098803"/>
                  </a:lnTo>
                  <a:lnTo>
                    <a:pt x="234696" y="1103376"/>
                  </a:lnTo>
                  <a:lnTo>
                    <a:pt x="236220" y="1106424"/>
                  </a:lnTo>
                  <a:lnTo>
                    <a:pt x="237744" y="1104900"/>
                  </a:lnTo>
                  <a:lnTo>
                    <a:pt x="239268" y="1103376"/>
                  </a:lnTo>
                  <a:lnTo>
                    <a:pt x="239268" y="1106424"/>
                  </a:lnTo>
                  <a:lnTo>
                    <a:pt x="240792" y="1100327"/>
                  </a:lnTo>
                  <a:lnTo>
                    <a:pt x="242316" y="1098803"/>
                  </a:lnTo>
                  <a:lnTo>
                    <a:pt x="242316" y="1104900"/>
                  </a:lnTo>
                  <a:lnTo>
                    <a:pt x="243839" y="1103376"/>
                  </a:lnTo>
                  <a:lnTo>
                    <a:pt x="245363" y="1100327"/>
                  </a:lnTo>
                  <a:lnTo>
                    <a:pt x="245363" y="1104900"/>
                  </a:lnTo>
                  <a:lnTo>
                    <a:pt x="246887" y="1100327"/>
                  </a:lnTo>
                  <a:lnTo>
                    <a:pt x="248412" y="1100327"/>
                  </a:lnTo>
                  <a:lnTo>
                    <a:pt x="248412" y="1101852"/>
                  </a:lnTo>
                  <a:lnTo>
                    <a:pt x="249936" y="1100327"/>
                  </a:lnTo>
                  <a:lnTo>
                    <a:pt x="251460" y="1098803"/>
                  </a:lnTo>
                  <a:lnTo>
                    <a:pt x="251460" y="1104900"/>
                  </a:lnTo>
                  <a:lnTo>
                    <a:pt x="252984" y="1100327"/>
                  </a:lnTo>
                  <a:lnTo>
                    <a:pt x="254508" y="1103376"/>
                  </a:lnTo>
                  <a:lnTo>
                    <a:pt x="254508" y="1098803"/>
                  </a:lnTo>
                  <a:lnTo>
                    <a:pt x="256032" y="1101852"/>
                  </a:lnTo>
                  <a:lnTo>
                    <a:pt x="257556" y="1101852"/>
                  </a:lnTo>
                  <a:lnTo>
                    <a:pt x="257556" y="1098803"/>
                  </a:lnTo>
                  <a:lnTo>
                    <a:pt x="259080" y="1100327"/>
                  </a:lnTo>
                  <a:lnTo>
                    <a:pt x="260604" y="1101852"/>
                  </a:lnTo>
                  <a:lnTo>
                    <a:pt x="260604" y="1098803"/>
                  </a:lnTo>
                  <a:lnTo>
                    <a:pt x="262127" y="1098803"/>
                  </a:lnTo>
                  <a:lnTo>
                    <a:pt x="263651" y="1101852"/>
                  </a:lnTo>
                  <a:lnTo>
                    <a:pt x="265175" y="1104900"/>
                  </a:lnTo>
                  <a:lnTo>
                    <a:pt x="265175" y="1101852"/>
                  </a:lnTo>
                  <a:lnTo>
                    <a:pt x="266700" y="1100327"/>
                  </a:lnTo>
                  <a:lnTo>
                    <a:pt x="268224" y="1097279"/>
                  </a:lnTo>
                  <a:lnTo>
                    <a:pt x="268224" y="1103376"/>
                  </a:lnTo>
                  <a:lnTo>
                    <a:pt x="269748" y="1098803"/>
                  </a:lnTo>
                  <a:lnTo>
                    <a:pt x="271272" y="1101852"/>
                  </a:lnTo>
                  <a:lnTo>
                    <a:pt x="271272" y="1098803"/>
                  </a:lnTo>
                  <a:lnTo>
                    <a:pt x="272796" y="1097279"/>
                  </a:lnTo>
                  <a:lnTo>
                    <a:pt x="274320" y="1095755"/>
                  </a:lnTo>
                  <a:lnTo>
                    <a:pt x="274320" y="1100327"/>
                  </a:lnTo>
                  <a:lnTo>
                    <a:pt x="275844" y="1098803"/>
                  </a:lnTo>
                  <a:lnTo>
                    <a:pt x="277368" y="1100327"/>
                  </a:lnTo>
                  <a:lnTo>
                    <a:pt x="277368" y="1103376"/>
                  </a:lnTo>
                  <a:lnTo>
                    <a:pt x="278892" y="1100327"/>
                  </a:lnTo>
                  <a:lnTo>
                    <a:pt x="280416" y="1103376"/>
                  </a:lnTo>
                  <a:lnTo>
                    <a:pt x="280416" y="1098803"/>
                  </a:lnTo>
                  <a:lnTo>
                    <a:pt x="281939" y="1097279"/>
                  </a:lnTo>
                  <a:lnTo>
                    <a:pt x="283463" y="1100327"/>
                  </a:lnTo>
                  <a:lnTo>
                    <a:pt x="284988" y="1100327"/>
                  </a:lnTo>
                  <a:lnTo>
                    <a:pt x="286512" y="1103376"/>
                  </a:lnTo>
                  <a:lnTo>
                    <a:pt x="288036" y="1106424"/>
                  </a:lnTo>
                  <a:lnTo>
                    <a:pt x="288036" y="1101852"/>
                  </a:lnTo>
                  <a:lnTo>
                    <a:pt x="289560" y="1100327"/>
                  </a:lnTo>
                  <a:lnTo>
                    <a:pt x="291084" y="1098803"/>
                  </a:lnTo>
                  <a:lnTo>
                    <a:pt x="291084" y="1100327"/>
                  </a:lnTo>
                  <a:lnTo>
                    <a:pt x="292608" y="1097279"/>
                  </a:lnTo>
                  <a:lnTo>
                    <a:pt x="294132" y="1095755"/>
                  </a:lnTo>
                  <a:lnTo>
                    <a:pt x="294132" y="1100327"/>
                  </a:lnTo>
                  <a:lnTo>
                    <a:pt x="295656" y="1100327"/>
                  </a:lnTo>
                  <a:lnTo>
                    <a:pt x="297180" y="1097279"/>
                  </a:lnTo>
                  <a:lnTo>
                    <a:pt x="297180" y="1094231"/>
                  </a:lnTo>
                  <a:lnTo>
                    <a:pt x="298704" y="1094231"/>
                  </a:lnTo>
                  <a:lnTo>
                    <a:pt x="300227" y="1101852"/>
                  </a:lnTo>
                  <a:lnTo>
                    <a:pt x="300227" y="1098803"/>
                  </a:lnTo>
                  <a:lnTo>
                    <a:pt x="301751" y="1095755"/>
                  </a:lnTo>
                  <a:lnTo>
                    <a:pt x="303275" y="1095755"/>
                  </a:lnTo>
                  <a:lnTo>
                    <a:pt x="304800" y="1098803"/>
                  </a:lnTo>
                  <a:lnTo>
                    <a:pt x="306324" y="1100327"/>
                  </a:lnTo>
                  <a:lnTo>
                    <a:pt x="306324" y="1095755"/>
                  </a:lnTo>
                  <a:lnTo>
                    <a:pt x="307848" y="1094231"/>
                  </a:lnTo>
                  <a:lnTo>
                    <a:pt x="309372" y="1097279"/>
                  </a:lnTo>
                  <a:lnTo>
                    <a:pt x="310896" y="1094231"/>
                  </a:lnTo>
                  <a:lnTo>
                    <a:pt x="310896" y="1095755"/>
                  </a:lnTo>
                  <a:lnTo>
                    <a:pt x="312420" y="1095755"/>
                  </a:lnTo>
                  <a:lnTo>
                    <a:pt x="313944" y="1098803"/>
                  </a:lnTo>
                  <a:lnTo>
                    <a:pt x="315468" y="1100327"/>
                  </a:lnTo>
                  <a:lnTo>
                    <a:pt x="316992" y="1098803"/>
                  </a:lnTo>
                  <a:lnTo>
                    <a:pt x="316992" y="1094231"/>
                  </a:lnTo>
                  <a:lnTo>
                    <a:pt x="318516" y="1097279"/>
                  </a:lnTo>
                  <a:lnTo>
                    <a:pt x="320039" y="1097279"/>
                  </a:lnTo>
                  <a:lnTo>
                    <a:pt x="321563" y="1091184"/>
                  </a:lnTo>
                  <a:lnTo>
                    <a:pt x="323088" y="1097279"/>
                  </a:lnTo>
                  <a:lnTo>
                    <a:pt x="323088" y="1094231"/>
                  </a:lnTo>
                  <a:lnTo>
                    <a:pt x="324612" y="1097279"/>
                  </a:lnTo>
                  <a:lnTo>
                    <a:pt x="326136" y="1098803"/>
                  </a:lnTo>
                  <a:lnTo>
                    <a:pt x="326136" y="1095755"/>
                  </a:lnTo>
                  <a:lnTo>
                    <a:pt x="327660" y="1094231"/>
                  </a:lnTo>
                  <a:lnTo>
                    <a:pt x="329184" y="1097279"/>
                  </a:lnTo>
                  <a:lnTo>
                    <a:pt x="330708" y="1095755"/>
                  </a:lnTo>
                  <a:lnTo>
                    <a:pt x="332232" y="1094231"/>
                  </a:lnTo>
                  <a:lnTo>
                    <a:pt x="333756" y="1095755"/>
                  </a:lnTo>
                  <a:lnTo>
                    <a:pt x="335280" y="1097279"/>
                  </a:lnTo>
                  <a:lnTo>
                    <a:pt x="336804" y="1097279"/>
                  </a:lnTo>
                  <a:lnTo>
                    <a:pt x="336804" y="1095755"/>
                  </a:lnTo>
                  <a:lnTo>
                    <a:pt x="338327" y="1092707"/>
                  </a:lnTo>
                  <a:lnTo>
                    <a:pt x="339851" y="1098803"/>
                  </a:lnTo>
                  <a:lnTo>
                    <a:pt x="341375" y="1098803"/>
                  </a:lnTo>
                  <a:lnTo>
                    <a:pt x="342900" y="1094231"/>
                  </a:lnTo>
                  <a:lnTo>
                    <a:pt x="342900" y="1092707"/>
                  </a:lnTo>
                  <a:lnTo>
                    <a:pt x="344424" y="1094231"/>
                  </a:lnTo>
                  <a:lnTo>
                    <a:pt x="345948" y="1098803"/>
                  </a:lnTo>
                  <a:lnTo>
                    <a:pt x="345948" y="1094231"/>
                  </a:lnTo>
                  <a:lnTo>
                    <a:pt x="347472" y="1094231"/>
                  </a:lnTo>
                  <a:lnTo>
                    <a:pt x="348996" y="1092707"/>
                  </a:lnTo>
                  <a:lnTo>
                    <a:pt x="348996" y="1095755"/>
                  </a:lnTo>
                  <a:lnTo>
                    <a:pt x="350520" y="1092707"/>
                  </a:lnTo>
                  <a:lnTo>
                    <a:pt x="352044" y="1091184"/>
                  </a:lnTo>
                  <a:lnTo>
                    <a:pt x="352044" y="1092707"/>
                  </a:lnTo>
                  <a:lnTo>
                    <a:pt x="353568" y="1092707"/>
                  </a:lnTo>
                  <a:lnTo>
                    <a:pt x="355092" y="1092707"/>
                  </a:lnTo>
                  <a:lnTo>
                    <a:pt x="355092" y="1091184"/>
                  </a:lnTo>
                  <a:lnTo>
                    <a:pt x="356616" y="1091184"/>
                  </a:lnTo>
                  <a:lnTo>
                    <a:pt x="358139" y="1095755"/>
                  </a:lnTo>
                  <a:lnTo>
                    <a:pt x="359663" y="1091184"/>
                  </a:lnTo>
                  <a:lnTo>
                    <a:pt x="359663" y="1092707"/>
                  </a:lnTo>
                  <a:lnTo>
                    <a:pt x="361188" y="1094231"/>
                  </a:lnTo>
                  <a:lnTo>
                    <a:pt x="362712" y="1089660"/>
                  </a:lnTo>
                  <a:lnTo>
                    <a:pt x="362712" y="1091184"/>
                  </a:lnTo>
                  <a:lnTo>
                    <a:pt x="364236" y="1089660"/>
                  </a:lnTo>
                  <a:lnTo>
                    <a:pt x="365760" y="1089660"/>
                  </a:lnTo>
                  <a:lnTo>
                    <a:pt x="365760" y="1088136"/>
                  </a:lnTo>
                  <a:lnTo>
                    <a:pt x="367284" y="1089660"/>
                  </a:lnTo>
                  <a:lnTo>
                    <a:pt x="368808" y="1091184"/>
                  </a:lnTo>
                  <a:lnTo>
                    <a:pt x="368808" y="1095755"/>
                  </a:lnTo>
                  <a:lnTo>
                    <a:pt x="370332" y="1089660"/>
                  </a:lnTo>
                  <a:lnTo>
                    <a:pt x="371856" y="1089660"/>
                  </a:lnTo>
                  <a:lnTo>
                    <a:pt x="371856" y="1088136"/>
                  </a:lnTo>
                  <a:lnTo>
                    <a:pt x="373380" y="1086612"/>
                  </a:lnTo>
                  <a:lnTo>
                    <a:pt x="374904" y="1085088"/>
                  </a:lnTo>
                  <a:lnTo>
                    <a:pt x="374904" y="1088136"/>
                  </a:lnTo>
                  <a:lnTo>
                    <a:pt x="376427" y="1083564"/>
                  </a:lnTo>
                  <a:lnTo>
                    <a:pt x="377951" y="1091184"/>
                  </a:lnTo>
                  <a:lnTo>
                    <a:pt x="379475" y="1085088"/>
                  </a:lnTo>
                  <a:lnTo>
                    <a:pt x="381000" y="1086612"/>
                  </a:lnTo>
                  <a:lnTo>
                    <a:pt x="382524" y="1091184"/>
                  </a:lnTo>
                  <a:lnTo>
                    <a:pt x="382524" y="1088136"/>
                  </a:lnTo>
                  <a:lnTo>
                    <a:pt x="387096" y="1078991"/>
                  </a:lnTo>
                  <a:lnTo>
                    <a:pt x="388620" y="1086612"/>
                  </a:lnTo>
                  <a:lnTo>
                    <a:pt x="388620" y="1088136"/>
                  </a:lnTo>
                  <a:lnTo>
                    <a:pt x="390144" y="1085088"/>
                  </a:lnTo>
                  <a:lnTo>
                    <a:pt x="391668" y="1089660"/>
                  </a:lnTo>
                  <a:lnTo>
                    <a:pt x="391668" y="1085088"/>
                  </a:lnTo>
                  <a:lnTo>
                    <a:pt x="393192" y="1082039"/>
                  </a:lnTo>
                  <a:lnTo>
                    <a:pt x="394716" y="1085088"/>
                  </a:lnTo>
                  <a:lnTo>
                    <a:pt x="396239" y="1083564"/>
                  </a:lnTo>
                  <a:lnTo>
                    <a:pt x="397763" y="1080515"/>
                  </a:lnTo>
                  <a:lnTo>
                    <a:pt x="397763" y="1086612"/>
                  </a:lnTo>
                  <a:lnTo>
                    <a:pt x="399288" y="1083564"/>
                  </a:lnTo>
                  <a:lnTo>
                    <a:pt x="400812" y="1080515"/>
                  </a:lnTo>
                  <a:lnTo>
                    <a:pt x="400812" y="1083564"/>
                  </a:lnTo>
                  <a:lnTo>
                    <a:pt x="402336" y="1080515"/>
                  </a:lnTo>
                  <a:lnTo>
                    <a:pt x="403860" y="1086612"/>
                  </a:lnTo>
                  <a:lnTo>
                    <a:pt x="405384" y="1083564"/>
                  </a:lnTo>
                  <a:lnTo>
                    <a:pt x="405384" y="1078991"/>
                  </a:lnTo>
                  <a:lnTo>
                    <a:pt x="406908" y="1082039"/>
                  </a:lnTo>
                  <a:lnTo>
                    <a:pt x="408432" y="1080515"/>
                  </a:lnTo>
                  <a:lnTo>
                    <a:pt x="408432" y="1082039"/>
                  </a:lnTo>
                  <a:lnTo>
                    <a:pt x="409956" y="1082039"/>
                  </a:lnTo>
                  <a:lnTo>
                    <a:pt x="411480" y="1083564"/>
                  </a:lnTo>
                  <a:lnTo>
                    <a:pt x="411480" y="1082039"/>
                  </a:lnTo>
                  <a:lnTo>
                    <a:pt x="413004" y="1077467"/>
                  </a:lnTo>
                  <a:lnTo>
                    <a:pt x="414527" y="1080515"/>
                  </a:lnTo>
                  <a:lnTo>
                    <a:pt x="414527" y="1078991"/>
                  </a:lnTo>
                  <a:lnTo>
                    <a:pt x="416051" y="1080515"/>
                  </a:lnTo>
                  <a:lnTo>
                    <a:pt x="417575" y="1078991"/>
                  </a:lnTo>
                  <a:lnTo>
                    <a:pt x="417575" y="1082039"/>
                  </a:lnTo>
                  <a:lnTo>
                    <a:pt x="419100" y="1078991"/>
                  </a:lnTo>
                  <a:lnTo>
                    <a:pt x="420624" y="1082039"/>
                  </a:lnTo>
                  <a:lnTo>
                    <a:pt x="420624" y="1077467"/>
                  </a:lnTo>
                  <a:lnTo>
                    <a:pt x="422148" y="1080515"/>
                  </a:lnTo>
                  <a:lnTo>
                    <a:pt x="423672" y="1078991"/>
                  </a:lnTo>
                  <a:lnTo>
                    <a:pt x="423672" y="1083564"/>
                  </a:lnTo>
                  <a:lnTo>
                    <a:pt x="425196" y="1077467"/>
                  </a:lnTo>
                  <a:lnTo>
                    <a:pt x="426720" y="1078991"/>
                  </a:lnTo>
                  <a:lnTo>
                    <a:pt x="428244" y="1075943"/>
                  </a:lnTo>
                  <a:lnTo>
                    <a:pt x="428244" y="1082039"/>
                  </a:lnTo>
                  <a:lnTo>
                    <a:pt x="429768" y="1077467"/>
                  </a:lnTo>
                  <a:lnTo>
                    <a:pt x="431292" y="1077467"/>
                  </a:lnTo>
                  <a:lnTo>
                    <a:pt x="432816" y="1082039"/>
                  </a:lnTo>
                  <a:lnTo>
                    <a:pt x="434339" y="1074419"/>
                  </a:lnTo>
                  <a:lnTo>
                    <a:pt x="434339" y="1075943"/>
                  </a:lnTo>
                  <a:lnTo>
                    <a:pt x="435863" y="1080515"/>
                  </a:lnTo>
                  <a:lnTo>
                    <a:pt x="437388" y="1078991"/>
                  </a:lnTo>
                  <a:lnTo>
                    <a:pt x="438912" y="1082039"/>
                  </a:lnTo>
                  <a:lnTo>
                    <a:pt x="440436" y="1074419"/>
                  </a:lnTo>
                  <a:lnTo>
                    <a:pt x="441960" y="1074419"/>
                  </a:lnTo>
                  <a:lnTo>
                    <a:pt x="443484" y="1072896"/>
                  </a:lnTo>
                  <a:lnTo>
                    <a:pt x="443484" y="1080515"/>
                  </a:lnTo>
                  <a:lnTo>
                    <a:pt x="445008" y="1077467"/>
                  </a:lnTo>
                  <a:lnTo>
                    <a:pt x="446532" y="1075943"/>
                  </a:lnTo>
                  <a:lnTo>
                    <a:pt x="446532" y="1078991"/>
                  </a:lnTo>
                  <a:lnTo>
                    <a:pt x="448056" y="1074419"/>
                  </a:lnTo>
                  <a:lnTo>
                    <a:pt x="449580" y="1075943"/>
                  </a:lnTo>
                  <a:lnTo>
                    <a:pt x="451104" y="1078991"/>
                  </a:lnTo>
                  <a:lnTo>
                    <a:pt x="452627" y="1071372"/>
                  </a:lnTo>
                  <a:lnTo>
                    <a:pt x="454151" y="1077467"/>
                  </a:lnTo>
                  <a:lnTo>
                    <a:pt x="454151" y="1068324"/>
                  </a:lnTo>
                  <a:lnTo>
                    <a:pt x="455675" y="1078991"/>
                  </a:lnTo>
                  <a:lnTo>
                    <a:pt x="457200" y="1071372"/>
                  </a:lnTo>
                  <a:lnTo>
                    <a:pt x="457200" y="1072896"/>
                  </a:lnTo>
                  <a:lnTo>
                    <a:pt x="458724" y="1069848"/>
                  </a:lnTo>
                  <a:lnTo>
                    <a:pt x="460248" y="1072896"/>
                  </a:lnTo>
                  <a:lnTo>
                    <a:pt x="460248" y="1074419"/>
                  </a:lnTo>
                  <a:lnTo>
                    <a:pt x="461772" y="1074419"/>
                  </a:lnTo>
                  <a:lnTo>
                    <a:pt x="463296" y="1074419"/>
                  </a:lnTo>
                  <a:lnTo>
                    <a:pt x="463296" y="1069848"/>
                  </a:lnTo>
                  <a:lnTo>
                    <a:pt x="464820" y="1072896"/>
                  </a:lnTo>
                  <a:lnTo>
                    <a:pt x="466344" y="1074419"/>
                  </a:lnTo>
                  <a:lnTo>
                    <a:pt x="466344" y="1075943"/>
                  </a:lnTo>
                  <a:lnTo>
                    <a:pt x="467868" y="1069848"/>
                  </a:lnTo>
                  <a:lnTo>
                    <a:pt x="469392" y="1072896"/>
                  </a:lnTo>
                  <a:lnTo>
                    <a:pt x="469392" y="1069848"/>
                  </a:lnTo>
                  <a:lnTo>
                    <a:pt x="470916" y="1075943"/>
                  </a:lnTo>
                  <a:lnTo>
                    <a:pt x="472439" y="1071372"/>
                  </a:lnTo>
                  <a:lnTo>
                    <a:pt x="472439" y="1069848"/>
                  </a:lnTo>
                  <a:lnTo>
                    <a:pt x="473963" y="1071372"/>
                  </a:lnTo>
                  <a:lnTo>
                    <a:pt x="475488" y="1071372"/>
                  </a:lnTo>
                  <a:lnTo>
                    <a:pt x="477012" y="1071372"/>
                  </a:lnTo>
                  <a:lnTo>
                    <a:pt x="477012" y="1072896"/>
                  </a:lnTo>
                  <a:lnTo>
                    <a:pt x="478536" y="1065276"/>
                  </a:lnTo>
                  <a:lnTo>
                    <a:pt x="480060" y="1068324"/>
                  </a:lnTo>
                  <a:lnTo>
                    <a:pt x="480060" y="1065276"/>
                  </a:lnTo>
                  <a:lnTo>
                    <a:pt x="481584" y="1069848"/>
                  </a:lnTo>
                  <a:lnTo>
                    <a:pt x="483108" y="1068324"/>
                  </a:lnTo>
                  <a:lnTo>
                    <a:pt x="483108" y="1069848"/>
                  </a:lnTo>
                  <a:lnTo>
                    <a:pt x="484632" y="1072896"/>
                  </a:lnTo>
                  <a:lnTo>
                    <a:pt x="486156" y="1068324"/>
                  </a:lnTo>
                  <a:lnTo>
                    <a:pt x="486156" y="1069848"/>
                  </a:lnTo>
                  <a:lnTo>
                    <a:pt x="487680" y="1066800"/>
                  </a:lnTo>
                  <a:lnTo>
                    <a:pt x="489204" y="1069848"/>
                  </a:lnTo>
                  <a:lnTo>
                    <a:pt x="489204" y="1072896"/>
                  </a:lnTo>
                  <a:lnTo>
                    <a:pt x="490727" y="1069848"/>
                  </a:lnTo>
                  <a:lnTo>
                    <a:pt x="492251" y="1071372"/>
                  </a:lnTo>
                  <a:lnTo>
                    <a:pt x="492251" y="1066800"/>
                  </a:lnTo>
                  <a:lnTo>
                    <a:pt x="493775" y="1066800"/>
                  </a:lnTo>
                  <a:lnTo>
                    <a:pt x="495300" y="1066800"/>
                  </a:lnTo>
                  <a:lnTo>
                    <a:pt x="495300" y="1068324"/>
                  </a:lnTo>
                  <a:lnTo>
                    <a:pt x="496824" y="1068324"/>
                  </a:lnTo>
                  <a:lnTo>
                    <a:pt x="498348" y="1068324"/>
                  </a:lnTo>
                  <a:lnTo>
                    <a:pt x="499872" y="1066800"/>
                  </a:lnTo>
                  <a:lnTo>
                    <a:pt x="499872" y="1068324"/>
                  </a:lnTo>
                  <a:lnTo>
                    <a:pt x="501396" y="1063752"/>
                  </a:lnTo>
                  <a:lnTo>
                    <a:pt x="502920" y="1072896"/>
                  </a:lnTo>
                  <a:lnTo>
                    <a:pt x="502920" y="1065276"/>
                  </a:lnTo>
                  <a:lnTo>
                    <a:pt x="504444" y="1063752"/>
                  </a:lnTo>
                  <a:lnTo>
                    <a:pt x="505968" y="1065276"/>
                  </a:lnTo>
                  <a:lnTo>
                    <a:pt x="505968" y="1063752"/>
                  </a:lnTo>
                  <a:lnTo>
                    <a:pt x="507492" y="1066800"/>
                  </a:lnTo>
                  <a:lnTo>
                    <a:pt x="509016" y="1066800"/>
                  </a:lnTo>
                  <a:lnTo>
                    <a:pt x="509016" y="1063752"/>
                  </a:lnTo>
                  <a:lnTo>
                    <a:pt x="510540" y="1062227"/>
                  </a:lnTo>
                  <a:lnTo>
                    <a:pt x="512064" y="1063752"/>
                  </a:lnTo>
                  <a:lnTo>
                    <a:pt x="512064" y="1066800"/>
                  </a:lnTo>
                  <a:lnTo>
                    <a:pt x="513588" y="1063752"/>
                  </a:lnTo>
                  <a:lnTo>
                    <a:pt x="515112" y="1063752"/>
                  </a:lnTo>
                  <a:lnTo>
                    <a:pt x="515112" y="1065276"/>
                  </a:lnTo>
                  <a:lnTo>
                    <a:pt x="516636" y="1062227"/>
                  </a:lnTo>
                  <a:lnTo>
                    <a:pt x="518160" y="1062227"/>
                  </a:lnTo>
                  <a:lnTo>
                    <a:pt x="519683" y="1059179"/>
                  </a:lnTo>
                  <a:lnTo>
                    <a:pt x="521207" y="1060703"/>
                  </a:lnTo>
                  <a:lnTo>
                    <a:pt x="522731" y="1059179"/>
                  </a:lnTo>
                  <a:lnTo>
                    <a:pt x="522731" y="1062227"/>
                  </a:lnTo>
                  <a:lnTo>
                    <a:pt x="524255" y="1062227"/>
                  </a:lnTo>
                  <a:lnTo>
                    <a:pt x="525779" y="1060703"/>
                  </a:lnTo>
                  <a:lnTo>
                    <a:pt x="527303" y="1057655"/>
                  </a:lnTo>
                  <a:lnTo>
                    <a:pt x="528827" y="1057655"/>
                  </a:lnTo>
                  <a:lnTo>
                    <a:pt x="528827" y="1054607"/>
                  </a:lnTo>
                  <a:lnTo>
                    <a:pt x="530351" y="1057655"/>
                  </a:lnTo>
                  <a:lnTo>
                    <a:pt x="531876" y="1062227"/>
                  </a:lnTo>
                  <a:lnTo>
                    <a:pt x="531876" y="1054607"/>
                  </a:lnTo>
                  <a:lnTo>
                    <a:pt x="533400" y="1059179"/>
                  </a:lnTo>
                  <a:lnTo>
                    <a:pt x="534924" y="1060703"/>
                  </a:lnTo>
                  <a:lnTo>
                    <a:pt x="534924" y="1059179"/>
                  </a:lnTo>
                  <a:lnTo>
                    <a:pt x="536448" y="1056131"/>
                  </a:lnTo>
                  <a:lnTo>
                    <a:pt x="537972" y="1059179"/>
                  </a:lnTo>
                  <a:lnTo>
                    <a:pt x="537972" y="1054607"/>
                  </a:lnTo>
                  <a:lnTo>
                    <a:pt x="539496" y="1057655"/>
                  </a:lnTo>
                  <a:lnTo>
                    <a:pt x="541020" y="1053084"/>
                  </a:lnTo>
                  <a:lnTo>
                    <a:pt x="542544" y="1059179"/>
                  </a:lnTo>
                  <a:lnTo>
                    <a:pt x="544068" y="1054607"/>
                  </a:lnTo>
                  <a:lnTo>
                    <a:pt x="544068" y="1050036"/>
                  </a:lnTo>
                  <a:lnTo>
                    <a:pt x="545592" y="1053084"/>
                  </a:lnTo>
                  <a:lnTo>
                    <a:pt x="547116" y="1053084"/>
                  </a:lnTo>
                  <a:lnTo>
                    <a:pt x="548640" y="1056131"/>
                  </a:lnTo>
                  <a:lnTo>
                    <a:pt x="548640" y="1059179"/>
                  </a:lnTo>
                  <a:lnTo>
                    <a:pt x="550164" y="1051560"/>
                  </a:lnTo>
                  <a:lnTo>
                    <a:pt x="551688" y="1054607"/>
                  </a:lnTo>
                  <a:lnTo>
                    <a:pt x="551688" y="1053084"/>
                  </a:lnTo>
                  <a:lnTo>
                    <a:pt x="553212" y="1054607"/>
                  </a:lnTo>
                  <a:lnTo>
                    <a:pt x="554736" y="1051560"/>
                  </a:lnTo>
                  <a:lnTo>
                    <a:pt x="554736" y="1053084"/>
                  </a:lnTo>
                  <a:lnTo>
                    <a:pt x="556260" y="1051560"/>
                  </a:lnTo>
                  <a:lnTo>
                    <a:pt x="557783" y="1053084"/>
                  </a:lnTo>
                  <a:lnTo>
                    <a:pt x="557783" y="1056131"/>
                  </a:lnTo>
                  <a:lnTo>
                    <a:pt x="559307" y="1053084"/>
                  </a:lnTo>
                  <a:lnTo>
                    <a:pt x="560831" y="1048512"/>
                  </a:lnTo>
                  <a:lnTo>
                    <a:pt x="560831" y="1051560"/>
                  </a:lnTo>
                  <a:lnTo>
                    <a:pt x="562355" y="1050036"/>
                  </a:lnTo>
                  <a:lnTo>
                    <a:pt x="563879" y="1046988"/>
                  </a:lnTo>
                  <a:lnTo>
                    <a:pt x="563879" y="1048512"/>
                  </a:lnTo>
                  <a:lnTo>
                    <a:pt x="565403" y="1050036"/>
                  </a:lnTo>
                  <a:lnTo>
                    <a:pt x="566927" y="1050036"/>
                  </a:lnTo>
                  <a:lnTo>
                    <a:pt x="568451" y="1045463"/>
                  </a:lnTo>
                  <a:lnTo>
                    <a:pt x="569976" y="1050036"/>
                  </a:lnTo>
                  <a:lnTo>
                    <a:pt x="571500" y="1048512"/>
                  </a:lnTo>
                  <a:lnTo>
                    <a:pt x="571500" y="1046988"/>
                  </a:lnTo>
                  <a:lnTo>
                    <a:pt x="573024" y="1046988"/>
                  </a:lnTo>
                  <a:lnTo>
                    <a:pt x="574548" y="1045463"/>
                  </a:lnTo>
                  <a:lnTo>
                    <a:pt x="574548" y="1043939"/>
                  </a:lnTo>
                  <a:lnTo>
                    <a:pt x="576072" y="1045463"/>
                  </a:lnTo>
                  <a:lnTo>
                    <a:pt x="577596" y="1045463"/>
                  </a:lnTo>
                  <a:lnTo>
                    <a:pt x="577596" y="1046988"/>
                  </a:lnTo>
                  <a:lnTo>
                    <a:pt x="579120" y="1040891"/>
                  </a:lnTo>
                  <a:lnTo>
                    <a:pt x="580644" y="1048512"/>
                  </a:lnTo>
                  <a:lnTo>
                    <a:pt x="580644" y="1040891"/>
                  </a:lnTo>
                  <a:lnTo>
                    <a:pt x="582168" y="1045463"/>
                  </a:lnTo>
                  <a:lnTo>
                    <a:pt x="583692" y="1040891"/>
                  </a:lnTo>
                  <a:lnTo>
                    <a:pt x="583692" y="1043939"/>
                  </a:lnTo>
                  <a:lnTo>
                    <a:pt x="585216" y="1042415"/>
                  </a:lnTo>
                  <a:lnTo>
                    <a:pt x="586740" y="1042415"/>
                  </a:lnTo>
                  <a:lnTo>
                    <a:pt x="588264" y="1037843"/>
                  </a:lnTo>
                  <a:lnTo>
                    <a:pt x="589788" y="1045463"/>
                  </a:lnTo>
                  <a:lnTo>
                    <a:pt x="589788" y="1037843"/>
                  </a:lnTo>
                  <a:lnTo>
                    <a:pt x="591312" y="1040891"/>
                  </a:lnTo>
                  <a:lnTo>
                    <a:pt x="592836" y="1039367"/>
                  </a:lnTo>
                  <a:lnTo>
                    <a:pt x="594360" y="1037843"/>
                  </a:lnTo>
                  <a:lnTo>
                    <a:pt x="594360" y="1033272"/>
                  </a:lnTo>
                  <a:lnTo>
                    <a:pt x="595883" y="1036319"/>
                  </a:lnTo>
                  <a:lnTo>
                    <a:pt x="597407" y="1040891"/>
                  </a:lnTo>
                  <a:lnTo>
                    <a:pt x="597407" y="1036319"/>
                  </a:lnTo>
                  <a:lnTo>
                    <a:pt x="598931" y="1037843"/>
                  </a:lnTo>
                  <a:lnTo>
                    <a:pt x="600455" y="1036319"/>
                  </a:lnTo>
                  <a:lnTo>
                    <a:pt x="600455" y="1028700"/>
                  </a:lnTo>
                  <a:lnTo>
                    <a:pt x="601979" y="1034796"/>
                  </a:lnTo>
                  <a:lnTo>
                    <a:pt x="603503" y="1036319"/>
                  </a:lnTo>
                  <a:lnTo>
                    <a:pt x="603503" y="1034796"/>
                  </a:lnTo>
                  <a:lnTo>
                    <a:pt x="605027" y="1036319"/>
                  </a:lnTo>
                  <a:lnTo>
                    <a:pt x="606551" y="1037843"/>
                  </a:lnTo>
                  <a:lnTo>
                    <a:pt x="606551" y="1034796"/>
                  </a:lnTo>
                  <a:lnTo>
                    <a:pt x="608076" y="1033272"/>
                  </a:lnTo>
                  <a:lnTo>
                    <a:pt x="609600" y="1039367"/>
                  </a:lnTo>
                  <a:lnTo>
                    <a:pt x="609600" y="1031748"/>
                  </a:lnTo>
                  <a:lnTo>
                    <a:pt x="611124" y="1033272"/>
                  </a:lnTo>
                  <a:lnTo>
                    <a:pt x="612648" y="1031748"/>
                  </a:lnTo>
                  <a:lnTo>
                    <a:pt x="614172" y="1033272"/>
                  </a:lnTo>
                  <a:lnTo>
                    <a:pt x="615696" y="1033272"/>
                  </a:lnTo>
                  <a:lnTo>
                    <a:pt x="617220" y="1031748"/>
                  </a:lnTo>
                  <a:lnTo>
                    <a:pt x="617220" y="1030224"/>
                  </a:lnTo>
                  <a:lnTo>
                    <a:pt x="618744" y="1031748"/>
                  </a:lnTo>
                  <a:lnTo>
                    <a:pt x="620268" y="1033272"/>
                  </a:lnTo>
                  <a:lnTo>
                    <a:pt x="620268" y="1025651"/>
                  </a:lnTo>
                  <a:lnTo>
                    <a:pt x="621792" y="1027176"/>
                  </a:lnTo>
                  <a:lnTo>
                    <a:pt x="623316" y="1030224"/>
                  </a:lnTo>
                  <a:lnTo>
                    <a:pt x="624840" y="1025651"/>
                  </a:lnTo>
                  <a:lnTo>
                    <a:pt x="626364" y="1025651"/>
                  </a:lnTo>
                  <a:lnTo>
                    <a:pt x="626364" y="1027176"/>
                  </a:lnTo>
                  <a:lnTo>
                    <a:pt x="627888" y="1028700"/>
                  </a:lnTo>
                  <a:lnTo>
                    <a:pt x="629412" y="1027176"/>
                  </a:lnTo>
                  <a:lnTo>
                    <a:pt x="629412" y="1025651"/>
                  </a:lnTo>
                  <a:lnTo>
                    <a:pt x="630936" y="1027176"/>
                  </a:lnTo>
                  <a:lnTo>
                    <a:pt x="632460" y="1025651"/>
                  </a:lnTo>
                  <a:lnTo>
                    <a:pt x="632460" y="1022603"/>
                  </a:lnTo>
                  <a:lnTo>
                    <a:pt x="633983" y="1024127"/>
                  </a:lnTo>
                  <a:lnTo>
                    <a:pt x="635507" y="1024127"/>
                  </a:lnTo>
                  <a:lnTo>
                    <a:pt x="635507" y="1021079"/>
                  </a:lnTo>
                  <a:lnTo>
                    <a:pt x="637031" y="1027176"/>
                  </a:lnTo>
                  <a:lnTo>
                    <a:pt x="638555" y="1022603"/>
                  </a:lnTo>
                  <a:lnTo>
                    <a:pt x="640079" y="1022603"/>
                  </a:lnTo>
                  <a:lnTo>
                    <a:pt x="640079" y="1021079"/>
                  </a:lnTo>
                  <a:lnTo>
                    <a:pt x="641603" y="1021079"/>
                  </a:lnTo>
                  <a:lnTo>
                    <a:pt x="643127" y="1021079"/>
                  </a:lnTo>
                  <a:lnTo>
                    <a:pt x="643127" y="1022603"/>
                  </a:lnTo>
                  <a:lnTo>
                    <a:pt x="644651" y="1022603"/>
                  </a:lnTo>
                  <a:lnTo>
                    <a:pt x="646176" y="1022603"/>
                  </a:lnTo>
                  <a:lnTo>
                    <a:pt x="646176" y="1024127"/>
                  </a:lnTo>
                  <a:lnTo>
                    <a:pt x="647700" y="1019555"/>
                  </a:lnTo>
                  <a:lnTo>
                    <a:pt x="649224" y="1018031"/>
                  </a:lnTo>
                  <a:lnTo>
                    <a:pt x="649224" y="1016507"/>
                  </a:lnTo>
                  <a:lnTo>
                    <a:pt x="650748" y="1018031"/>
                  </a:lnTo>
                  <a:lnTo>
                    <a:pt x="652272" y="1021079"/>
                  </a:lnTo>
                  <a:lnTo>
                    <a:pt x="652272" y="1018031"/>
                  </a:lnTo>
                  <a:lnTo>
                    <a:pt x="653796" y="1021079"/>
                  </a:lnTo>
                  <a:lnTo>
                    <a:pt x="655320" y="1018031"/>
                  </a:lnTo>
                  <a:lnTo>
                    <a:pt x="656844" y="1011936"/>
                  </a:lnTo>
                  <a:lnTo>
                    <a:pt x="658368" y="1016507"/>
                  </a:lnTo>
                  <a:lnTo>
                    <a:pt x="658368" y="1013460"/>
                  </a:lnTo>
                  <a:lnTo>
                    <a:pt x="659892" y="1018031"/>
                  </a:lnTo>
                  <a:lnTo>
                    <a:pt x="661416" y="1021079"/>
                  </a:lnTo>
                  <a:lnTo>
                    <a:pt x="661416" y="1013460"/>
                  </a:lnTo>
                  <a:lnTo>
                    <a:pt x="662940" y="1016507"/>
                  </a:lnTo>
                  <a:lnTo>
                    <a:pt x="664464" y="1014984"/>
                  </a:lnTo>
                  <a:lnTo>
                    <a:pt x="665988" y="1011936"/>
                  </a:lnTo>
                  <a:lnTo>
                    <a:pt x="665988" y="1008888"/>
                  </a:lnTo>
                  <a:lnTo>
                    <a:pt x="667512" y="1010412"/>
                  </a:lnTo>
                  <a:lnTo>
                    <a:pt x="669036" y="1008888"/>
                  </a:lnTo>
                  <a:lnTo>
                    <a:pt x="669036" y="1010412"/>
                  </a:lnTo>
                  <a:lnTo>
                    <a:pt x="670560" y="1013460"/>
                  </a:lnTo>
                  <a:lnTo>
                    <a:pt x="672083" y="1008888"/>
                  </a:lnTo>
                  <a:lnTo>
                    <a:pt x="672083" y="1007363"/>
                  </a:lnTo>
                  <a:lnTo>
                    <a:pt x="673607" y="1007363"/>
                  </a:lnTo>
                  <a:lnTo>
                    <a:pt x="675131" y="1013460"/>
                  </a:lnTo>
                  <a:lnTo>
                    <a:pt x="675131" y="1007363"/>
                  </a:lnTo>
                  <a:lnTo>
                    <a:pt x="676655" y="1005839"/>
                  </a:lnTo>
                  <a:lnTo>
                    <a:pt x="678179" y="1008888"/>
                  </a:lnTo>
                  <a:lnTo>
                    <a:pt x="679703" y="1007363"/>
                  </a:lnTo>
                  <a:lnTo>
                    <a:pt x="681227" y="1007363"/>
                  </a:lnTo>
                  <a:lnTo>
                    <a:pt x="681227" y="1008888"/>
                  </a:lnTo>
                  <a:lnTo>
                    <a:pt x="682751" y="1004315"/>
                  </a:lnTo>
                  <a:lnTo>
                    <a:pt x="684276" y="1005839"/>
                  </a:lnTo>
                  <a:lnTo>
                    <a:pt x="684276" y="1004315"/>
                  </a:lnTo>
                  <a:lnTo>
                    <a:pt x="685800" y="1005839"/>
                  </a:lnTo>
                  <a:lnTo>
                    <a:pt x="687324" y="1001267"/>
                  </a:lnTo>
                  <a:lnTo>
                    <a:pt x="688848" y="1002791"/>
                  </a:lnTo>
                  <a:lnTo>
                    <a:pt x="688848" y="1004315"/>
                  </a:lnTo>
                  <a:lnTo>
                    <a:pt x="690372" y="1002791"/>
                  </a:lnTo>
                  <a:lnTo>
                    <a:pt x="691896" y="1001267"/>
                  </a:lnTo>
                  <a:lnTo>
                    <a:pt x="691896" y="999743"/>
                  </a:lnTo>
                  <a:lnTo>
                    <a:pt x="693420" y="1001267"/>
                  </a:lnTo>
                  <a:lnTo>
                    <a:pt x="694944" y="999743"/>
                  </a:lnTo>
                  <a:lnTo>
                    <a:pt x="694944" y="998219"/>
                  </a:lnTo>
                  <a:lnTo>
                    <a:pt x="696468" y="999743"/>
                  </a:lnTo>
                  <a:lnTo>
                    <a:pt x="697992" y="998219"/>
                  </a:lnTo>
                  <a:lnTo>
                    <a:pt x="697992" y="999743"/>
                  </a:lnTo>
                  <a:lnTo>
                    <a:pt x="699516" y="993648"/>
                  </a:lnTo>
                  <a:lnTo>
                    <a:pt x="701040" y="998219"/>
                  </a:lnTo>
                  <a:lnTo>
                    <a:pt x="701040" y="993648"/>
                  </a:lnTo>
                  <a:lnTo>
                    <a:pt x="702564" y="993648"/>
                  </a:lnTo>
                  <a:lnTo>
                    <a:pt x="704088" y="996696"/>
                  </a:lnTo>
                  <a:lnTo>
                    <a:pt x="704088" y="995172"/>
                  </a:lnTo>
                  <a:lnTo>
                    <a:pt x="705612" y="996696"/>
                  </a:lnTo>
                  <a:lnTo>
                    <a:pt x="707136" y="998219"/>
                  </a:lnTo>
                  <a:lnTo>
                    <a:pt x="707136" y="995172"/>
                  </a:lnTo>
                  <a:lnTo>
                    <a:pt x="708660" y="993648"/>
                  </a:lnTo>
                  <a:lnTo>
                    <a:pt x="710183" y="992124"/>
                  </a:lnTo>
                  <a:lnTo>
                    <a:pt x="711707" y="993648"/>
                  </a:lnTo>
                  <a:lnTo>
                    <a:pt x="713231" y="995172"/>
                  </a:lnTo>
                  <a:lnTo>
                    <a:pt x="714755" y="992124"/>
                  </a:lnTo>
                  <a:lnTo>
                    <a:pt x="716279" y="992124"/>
                  </a:lnTo>
                  <a:lnTo>
                    <a:pt x="717803" y="993648"/>
                  </a:lnTo>
                  <a:lnTo>
                    <a:pt x="717803" y="989076"/>
                  </a:lnTo>
                  <a:lnTo>
                    <a:pt x="719327" y="993648"/>
                  </a:lnTo>
                  <a:lnTo>
                    <a:pt x="720851" y="992124"/>
                  </a:lnTo>
                  <a:lnTo>
                    <a:pt x="720851" y="987551"/>
                  </a:lnTo>
                  <a:lnTo>
                    <a:pt x="722376" y="987551"/>
                  </a:lnTo>
                  <a:lnTo>
                    <a:pt x="723900" y="987551"/>
                  </a:lnTo>
                  <a:lnTo>
                    <a:pt x="723900" y="992124"/>
                  </a:lnTo>
                  <a:lnTo>
                    <a:pt x="725424" y="986027"/>
                  </a:lnTo>
                  <a:lnTo>
                    <a:pt x="726948" y="984503"/>
                  </a:lnTo>
                  <a:lnTo>
                    <a:pt x="728472" y="981455"/>
                  </a:lnTo>
                  <a:lnTo>
                    <a:pt x="729996" y="981455"/>
                  </a:lnTo>
                  <a:lnTo>
                    <a:pt x="731520" y="984503"/>
                  </a:lnTo>
                  <a:lnTo>
                    <a:pt x="733044" y="986027"/>
                  </a:lnTo>
                  <a:lnTo>
                    <a:pt x="734568" y="986027"/>
                  </a:lnTo>
                  <a:lnTo>
                    <a:pt x="734568" y="982979"/>
                  </a:lnTo>
                  <a:lnTo>
                    <a:pt x="736092" y="978407"/>
                  </a:lnTo>
                  <a:lnTo>
                    <a:pt x="737616" y="982979"/>
                  </a:lnTo>
                  <a:lnTo>
                    <a:pt x="737616" y="979931"/>
                  </a:lnTo>
                  <a:lnTo>
                    <a:pt x="739140" y="981455"/>
                  </a:lnTo>
                  <a:lnTo>
                    <a:pt x="740664" y="975360"/>
                  </a:lnTo>
                  <a:lnTo>
                    <a:pt x="742188" y="978407"/>
                  </a:lnTo>
                  <a:lnTo>
                    <a:pt x="743712" y="979931"/>
                  </a:lnTo>
                  <a:lnTo>
                    <a:pt x="743712" y="978407"/>
                  </a:lnTo>
                  <a:lnTo>
                    <a:pt x="745236" y="978407"/>
                  </a:lnTo>
                  <a:lnTo>
                    <a:pt x="746760" y="976884"/>
                  </a:lnTo>
                  <a:lnTo>
                    <a:pt x="746760" y="975360"/>
                  </a:lnTo>
                  <a:lnTo>
                    <a:pt x="748283" y="975360"/>
                  </a:lnTo>
                  <a:lnTo>
                    <a:pt x="749807" y="973836"/>
                  </a:lnTo>
                  <a:lnTo>
                    <a:pt x="749807" y="976884"/>
                  </a:lnTo>
                  <a:lnTo>
                    <a:pt x="751331" y="973836"/>
                  </a:lnTo>
                  <a:lnTo>
                    <a:pt x="752855" y="973836"/>
                  </a:lnTo>
                  <a:lnTo>
                    <a:pt x="752855" y="972312"/>
                  </a:lnTo>
                  <a:lnTo>
                    <a:pt x="754379" y="970788"/>
                  </a:lnTo>
                  <a:lnTo>
                    <a:pt x="755903" y="975360"/>
                  </a:lnTo>
                  <a:lnTo>
                    <a:pt x="755903" y="964691"/>
                  </a:lnTo>
                  <a:lnTo>
                    <a:pt x="757427" y="972312"/>
                  </a:lnTo>
                  <a:lnTo>
                    <a:pt x="758951" y="969263"/>
                  </a:lnTo>
                  <a:lnTo>
                    <a:pt x="760476" y="967739"/>
                  </a:lnTo>
                  <a:lnTo>
                    <a:pt x="760476" y="973836"/>
                  </a:lnTo>
                  <a:lnTo>
                    <a:pt x="762000" y="970788"/>
                  </a:lnTo>
                  <a:lnTo>
                    <a:pt x="763524" y="969263"/>
                  </a:lnTo>
                  <a:lnTo>
                    <a:pt x="763524" y="966215"/>
                  </a:lnTo>
                  <a:lnTo>
                    <a:pt x="765048" y="967739"/>
                  </a:lnTo>
                  <a:lnTo>
                    <a:pt x="766572" y="966215"/>
                  </a:lnTo>
                  <a:lnTo>
                    <a:pt x="766572" y="964691"/>
                  </a:lnTo>
                  <a:lnTo>
                    <a:pt x="768096" y="966215"/>
                  </a:lnTo>
                  <a:lnTo>
                    <a:pt x="769620" y="963167"/>
                  </a:lnTo>
                  <a:lnTo>
                    <a:pt x="769620" y="969263"/>
                  </a:lnTo>
                  <a:lnTo>
                    <a:pt x="771144" y="960119"/>
                  </a:lnTo>
                  <a:lnTo>
                    <a:pt x="772668" y="966215"/>
                  </a:lnTo>
                  <a:lnTo>
                    <a:pt x="772668" y="964691"/>
                  </a:lnTo>
                  <a:lnTo>
                    <a:pt x="774192" y="964691"/>
                  </a:lnTo>
                  <a:lnTo>
                    <a:pt x="775716" y="960119"/>
                  </a:lnTo>
                  <a:lnTo>
                    <a:pt x="777240" y="958596"/>
                  </a:lnTo>
                  <a:lnTo>
                    <a:pt x="778764" y="958596"/>
                  </a:lnTo>
                  <a:lnTo>
                    <a:pt x="780288" y="963167"/>
                  </a:lnTo>
                  <a:lnTo>
                    <a:pt x="781812" y="961643"/>
                  </a:lnTo>
                  <a:lnTo>
                    <a:pt x="783336" y="957072"/>
                  </a:lnTo>
                  <a:lnTo>
                    <a:pt x="784860" y="958596"/>
                  </a:lnTo>
                  <a:lnTo>
                    <a:pt x="786383" y="954024"/>
                  </a:lnTo>
                  <a:lnTo>
                    <a:pt x="786383" y="958596"/>
                  </a:lnTo>
                  <a:lnTo>
                    <a:pt x="787907" y="952500"/>
                  </a:lnTo>
                  <a:lnTo>
                    <a:pt x="789431" y="955548"/>
                  </a:lnTo>
                  <a:lnTo>
                    <a:pt x="789431" y="957072"/>
                  </a:lnTo>
                  <a:lnTo>
                    <a:pt x="790955" y="952500"/>
                  </a:lnTo>
                  <a:lnTo>
                    <a:pt x="792479" y="954024"/>
                  </a:lnTo>
                  <a:lnTo>
                    <a:pt x="792479" y="955548"/>
                  </a:lnTo>
                  <a:lnTo>
                    <a:pt x="794003" y="950976"/>
                  </a:lnTo>
                  <a:lnTo>
                    <a:pt x="795527" y="955548"/>
                  </a:lnTo>
                  <a:lnTo>
                    <a:pt x="795527" y="950976"/>
                  </a:lnTo>
                  <a:lnTo>
                    <a:pt x="797051" y="946403"/>
                  </a:lnTo>
                  <a:lnTo>
                    <a:pt x="798576" y="944879"/>
                  </a:lnTo>
                  <a:lnTo>
                    <a:pt x="798576" y="943355"/>
                  </a:lnTo>
                  <a:lnTo>
                    <a:pt x="800100" y="949451"/>
                  </a:lnTo>
                  <a:lnTo>
                    <a:pt x="801624" y="950976"/>
                  </a:lnTo>
                  <a:lnTo>
                    <a:pt x="801624" y="949451"/>
                  </a:lnTo>
                  <a:lnTo>
                    <a:pt x="803148" y="949451"/>
                  </a:lnTo>
                  <a:lnTo>
                    <a:pt x="804672" y="947927"/>
                  </a:lnTo>
                  <a:lnTo>
                    <a:pt x="806196" y="946403"/>
                  </a:lnTo>
                  <a:lnTo>
                    <a:pt x="806196" y="947927"/>
                  </a:lnTo>
                  <a:lnTo>
                    <a:pt x="807720" y="946403"/>
                  </a:lnTo>
                  <a:lnTo>
                    <a:pt x="809244" y="946403"/>
                  </a:lnTo>
                  <a:lnTo>
                    <a:pt x="809244" y="941831"/>
                  </a:lnTo>
                  <a:lnTo>
                    <a:pt x="810768" y="943355"/>
                  </a:lnTo>
                  <a:lnTo>
                    <a:pt x="812292" y="943355"/>
                  </a:lnTo>
                  <a:lnTo>
                    <a:pt x="813816" y="937260"/>
                  </a:lnTo>
                  <a:lnTo>
                    <a:pt x="815340" y="940307"/>
                  </a:lnTo>
                  <a:lnTo>
                    <a:pt x="816864" y="940307"/>
                  </a:lnTo>
                  <a:lnTo>
                    <a:pt x="818388" y="935736"/>
                  </a:lnTo>
                  <a:lnTo>
                    <a:pt x="818388" y="934212"/>
                  </a:lnTo>
                  <a:lnTo>
                    <a:pt x="819912" y="941831"/>
                  </a:lnTo>
                  <a:lnTo>
                    <a:pt x="821436" y="940307"/>
                  </a:lnTo>
                  <a:lnTo>
                    <a:pt x="821436" y="938784"/>
                  </a:lnTo>
                  <a:lnTo>
                    <a:pt x="822960" y="934212"/>
                  </a:lnTo>
                  <a:lnTo>
                    <a:pt x="824483" y="940307"/>
                  </a:lnTo>
                  <a:lnTo>
                    <a:pt x="824483" y="932688"/>
                  </a:lnTo>
                  <a:lnTo>
                    <a:pt x="826007" y="932688"/>
                  </a:lnTo>
                  <a:lnTo>
                    <a:pt x="827531" y="932688"/>
                  </a:lnTo>
                  <a:lnTo>
                    <a:pt x="829055" y="926591"/>
                  </a:lnTo>
                  <a:lnTo>
                    <a:pt x="829055" y="932688"/>
                  </a:lnTo>
                  <a:lnTo>
                    <a:pt x="830579" y="932688"/>
                  </a:lnTo>
                  <a:lnTo>
                    <a:pt x="832103" y="932688"/>
                  </a:lnTo>
                  <a:lnTo>
                    <a:pt x="832103" y="928115"/>
                  </a:lnTo>
                  <a:lnTo>
                    <a:pt x="833627" y="928115"/>
                  </a:lnTo>
                  <a:lnTo>
                    <a:pt x="835151" y="925067"/>
                  </a:lnTo>
                  <a:lnTo>
                    <a:pt x="836676" y="928115"/>
                  </a:lnTo>
                  <a:lnTo>
                    <a:pt x="838200" y="928115"/>
                  </a:lnTo>
                  <a:lnTo>
                    <a:pt x="838200" y="931163"/>
                  </a:lnTo>
                  <a:lnTo>
                    <a:pt x="839724" y="923543"/>
                  </a:lnTo>
                  <a:lnTo>
                    <a:pt x="841248" y="923543"/>
                  </a:lnTo>
                  <a:lnTo>
                    <a:pt x="841248" y="925067"/>
                  </a:lnTo>
                  <a:lnTo>
                    <a:pt x="842772" y="922019"/>
                  </a:lnTo>
                  <a:lnTo>
                    <a:pt x="844296" y="923543"/>
                  </a:lnTo>
                  <a:lnTo>
                    <a:pt x="844296" y="928115"/>
                  </a:lnTo>
                  <a:lnTo>
                    <a:pt x="845820" y="923543"/>
                  </a:lnTo>
                  <a:lnTo>
                    <a:pt x="847344" y="926591"/>
                  </a:lnTo>
                  <a:lnTo>
                    <a:pt x="847344" y="928115"/>
                  </a:lnTo>
                  <a:lnTo>
                    <a:pt x="848868" y="920496"/>
                  </a:lnTo>
                  <a:lnTo>
                    <a:pt x="850392" y="922019"/>
                  </a:lnTo>
                  <a:lnTo>
                    <a:pt x="850392" y="920496"/>
                  </a:lnTo>
                  <a:lnTo>
                    <a:pt x="851916" y="920496"/>
                  </a:lnTo>
                  <a:lnTo>
                    <a:pt x="853440" y="918972"/>
                  </a:lnTo>
                  <a:lnTo>
                    <a:pt x="854964" y="922019"/>
                  </a:lnTo>
                  <a:lnTo>
                    <a:pt x="854964" y="912876"/>
                  </a:lnTo>
                  <a:lnTo>
                    <a:pt x="856488" y="915924"/>
                  </a:lnTo>
                  <a:lnTo>
                    <a:pt x="858012" y="917448"/>
                  </a:lnTo>
                  <a:lnTo>
                    <a:pt x="858012" y="912876"/>
                  </a:lnTo>
                  <a:lnTo>
                    <a:pt x="859536" y="922019"/>
                  </a:lnTo>
                  <a:lnTo>
                    <a:pt x="861060" y="911351"/>
                  </a:lnTo>
                  <a:lnTo>
                    <a:pt x="861060" y="912876"/>
                  </a:lnTo>
                  <a:lnTo>
                    <a:pt x="862583" y="914400"/>
                  </a:lnTo>
                  <a:lnTo>
                    <a:pt x="864107" y="911351"/>
                  </a:lnTo>
                  <a:lnTo>
                    <a:pt x="864107" y="909827"/>
                  </a:lnTo>
                  <a:lnTo>
                    <a:pt x="865631" y="908303"/>
                  </a:lnTo>
                  <a:lnTo>
                    <a:pt x="867155" y="906779"/>
                  </a:lnTo>
                  <a:lnTo>
                    <a:pt x="867155" y="909827"/>
                  </a:lnTo>
                  <a:lnTo>
                    <a:pt x="868679" y="909827"/>
                  </a:lnTo>
                  <a:lnTo>
                    <a:pt x="870203" y="908303"/>
                  </a:lnTo>
                  <a:lnTo>
                    <a:pt x="870203" y="906779"/>
                  </a:lnTo>
                  <a:lnTo>
                    <a:pt x="871727" y="911351"/>
                  </a:lnTo>
                  <a:lnTo>
                    <a:pt x="873251" y="906779"/>
                  </a:lnTo>
                  <a:lnTo>
                    <a:pt x="874776" y="902207"/>
                  </a:lnTo>
                  <a:lnTo>
                    <a:pt x="876300" y="900684"/>
                  </a:lnTo>
                  <a:lnTo>
                    <a:pt x="877824" y="906779"/>
                  </a:lnTo>
                  <a:lnTo>
                    <a:pt x="877824" y="899160"/>
                  </a:lnTo>
                  <a:lnTo>
                    <a:pt x="879348" y="900684"/>
                  </a:lnTo>
                  <a:lnTo>
                    <a:pt x="880872" y="903731"/>
                  </a:lnTo>
                  <a:lnTo>
                    <a:pt x="882396" y="897636"/>
                  </a:lnTo>
                  <a:lnTo>
                    <a:pt x="883920" y="897636"/>
                  </a:lnTo>
                  <a:lnTo>
                    <a:pt x="883920" y="900684"/>
                  </a:lnTo>
                  <a:lnTo>
                    <a:pt x="885444" y="894588"/>
                  </a:lnTo>
                  <a:lnTo>
                    <a:pt x="886968" y="896112"/>
                  </a:lnTo>
                  <a:lnTo>
                    <a:pt x="888492" y="897636"/>
                  </a:lnTo>
                  <a:lnTo>
                    <a:pt x="890016" y="897636"/>
                  </a:lnTo>
                  <a:lnTo>
                    <a:pt x="890016" y="891539"/>
                  </a:lnTo>
                  <a:lnTo>
                    <a:pt x="891540" y="890015"/>
                  </a:lnTo>
                  <a:lnTo>
                    <a:pt x="893064" y="894588"/>
                  </a:lnTo>
                  <a:lnTo>
                    <a:pt x="893064" y="890015"/>
                  </a:lnTo>
                  <a:lnTo>
                    <a:pt x="894588" y="891539"/>
                  </a:lnTo>
                  <a:lnTo>
                    <a:pt x="896112" y="896112"/>
                  </a:lnTo>
                  <a:lnTo>
                    <a:pt x="896112" y="885443"/>
                  </a:lnTo>
                  <a:lnTo>
                    <a:pt x="897636" y="891539"/>
                  </a:lnTo>
                  <a:lnTo>
                    <a:pt x="899160" y="883919"/>
                  </a:lnTo>
                  <a:lnTo>
                    <a:pt x="900683" y="886967"/>
                  </a:lnTo>
                  <a:lnTo>
                    <a:pt x="900683" y="883919"/>
                  </a:lnTo>
                  <a:lnTo>
                    <a:pt x="902207" y="882396"/>
                  </a:lnTo>
                  <a:lnTo>
                    <a:pt x="903731" y="885443"/>
                  </a:lnTo>
                  <a:lnTo>
                    <a:pt x="903731" y="888491"/>
                  </a:lnTo>
                  <a:lnTo>
                    <a:pt x="905255" y="880872"/>
                  </a:lnTo>
                  <a:lnTo>
                    <a:pt x="906779" y="880872"/>
                  </a:lnTo>
                  <a:lnTo>
                    <a:pt x="906779" y="883919"/>
                  </a:lnTo>
                  <a:lnTo>
                    <a:pt x="908303" y="880872"/>
                  </a:lnTo>
                  <a:lnTo>
                    <a:pt x="909827" y="880872"/>
                  </a:lnTo>
                  <a:lnTo>
                    <a:pt x="911351" y="873251"/>
                  </a:lnTo>
                  <a:lnTo>
                    <a:pt x="912876" y="873251"/>
                  </a:lnTo>
                  <a:lnTo>
                    <a:pt x="912876" y="879348"/>
                  </a:lnTo>
                  <a:lnTo>
                    <a:pt x="914400" y="873251"/>
                  </a:lnTo>
                  <a:lnTo>
                    <a:pt x="915924" y="874776"/>
                  </a:lnTo>
                  <a:lnTo>
                    <a:pt x="915924" y="876300"/>
                  </a:lnTo>
                  <a:lnTo>
                    <a:pt x="917448" y="876300"/>
                  </a:lnTo>
                  <a:lnTo>
                    <a:pt x="918972" y="874776"/>
                  </a:lnTo>
                  <a:lnTo>
                    <a:pt x="918972" y="873251"/>
                  </a:lnTo>
                  <a:lnTo>
                    <a:pt x="920496" y="871727"/>
                  </a:lnTo>
                  <a:lnTo>
                    <a:pt x="922020" y="874776"/>
                  </a:lnTo>
                  <a:lnTo>
                    <a:pt x="923544" y="868679"/>
                  </a:lnTo>
                  <a:lnTo>
                    <a:pt x="923544" y="870203"/>
                  </a:lnTo>
                  <a:lnTo>
                    <a:pt x="925068" y="873251"/>
                  </a:lnTo>
                  <a:lnTo>
                    <a:pt x="926592" y="871727"/>
                  </a:lnTo>
                  <a:lnTo>
                    <a:pt x="926592" y="868679"/>
                  </a:lnTo>
                  <a:lnTo>
                    <a:pt x="928116" y="867155"/>
                  </a:lnTo>
                  <a:lnTo>
                    <a:pt x="929640" y="864107"/>
                  </a:lnTo>
                  <a:lnTo>
                    <a:pt x="929640" y="871727"/>
                  </a:lnTo>
                  <a:lnTo>
                    <a:pt x="931164" y="870203"/>
                  </a:lnTo>
                  <a:lnTo>
                    <a:pt x="932688" y="861060"/>
                  </a:lnTo>
                  <a:lnTo>
                    <a:pt x="932688" y="865631"/>
                  </a:lnTo>
                  <a:lnTo>
                    <a:pt x="934212" y="864107"/>
                  </a:lnTo>
                  <a:lnTo>
                    <a:pt x="935736" y="861060"/>
                  </a:lnTo>
                  <a:lnTo>
                    <a:pt x="935736" y="858012"/>
                  </a:lnTo>
                  <a:lnTo>
                    <a:pt x="937260" y="862584"/>
                  </a:lnTo>
                  <a:lnTo>
                    <a:pt x="938783" y="859536"/>
                  </a:lnTo>
                  <a:lnTo>
                    <a:pt x="938783" y="861060"/>
                  </a:lnTo>
                  <a:lnTo>
                    <a:pt x="940307" y="861060"/>
                  </a:lnTo>
                  <a:lnTo>
                    <a:pt x="941831" y="858012"/>
                  </a:lnTo>
                  <a:lnTo>
                    <a:pt x="941831" y="859536"/>
                  </a:lnTo>
                  <a:lnTo>
                    <a:pt x="943355" y="854963"/>
                  </a:lnTo>
                  <a:lnTo>
                    <a:pt x="944879" y="854963"/>
                  </a:lnTo>
                  <a:lnTo>
                    <a:pt x="944879" y="856488"/>
                  </a:lnTo>
                  <a:lnTo>
                    <a:pt x="946403" y="854963"/>
                  </a:lnTo>
                  <a:lnTo>
                    <a:pt x="947927" y="854963"/>
                  </a:lnTo>
                  <a:lnTo>
                    <a:pt x="949451" y="850391"/>
                  </a:lnTo>
                  <a:lnTo>
                    <a:pt x="949451" y="856488"/>
                  </a:lnTo>
                  <a:lnTo>
                    <a:pt x="950976" y="851915"/>
                  </a:lnTo>
                  <a:lnTo>
                    <a:pt x="952500" y="853439"/>
                  </a:lnTo>
                  <a:lnTo>
                    <a:pt x="952500" y="854963"/>
                  </a:lnTo>
                  <a:lnTo>
                    <a:pt x="954024" y="847343"/>
                  </a:lnTo>
                  <a:lnTo>
                    <a:pt x="955548" y="851915"/>
                  </a:lnTo>
                  <a:lnTo>
                    <a:pt x="957072" y="847343"/>
                  </a:lnTo>
                  <a:lnTo>
                    <a:pt x="958596" y="845819"/>
                  </a:lnTo>
                  <a:lnTo>
                    <a:pt x="958596" y="844296"/>
                  </a:lnTo>
                  <a:lnTo>
                    <a:pt x="960120" y="844296"/>
                  </a:lnTo>
                  <a:lnTo>
                    <a:pt x="961644" y="848867"/>
                  </a:lnTo>
                  <a:lnTo>
                    <a:pt x="961644" y="839724"/>
                  </a:lnTo>
                  <a:lnTo>
                    <a:pt x="963168" y="842772"/>
                  </a:lnTo>
                  <a:lnTo>
                    <a:pt x="964692" y="845819"/>
                  </a:lnTo>
                  <a:lnTo>
                    <a:pt x="964692" y="842772"/>
                  </a:lnTo>
                  <a:lnTo>
                    <a:pt x="966216" y="842772"/>
                  </a:lnTo>
                  <a:lnTo>
                    <a:pt x="967740" y="841248"/>
                  </a:lnTo>
                  <a:lnTo>
                    <a:pt x="969264" y="836676"/>
                  </a:lnTo>
                  <a:lnTo>
                    <a:pt x="970788" y="833627"/>
                  </a:lnTo>
                  <a:lnTo>
                    <a:pt x="972312" y="835151"/>
                  </a:lnTo>
                  <a:lnTo>
                    <a:pt x="972312" y="836676"/>
                  </a:lnTo>
                  <a:lnTo>
                    <a:pt x="973836" y="835151"/>
                  </a:lnTo>
                  <a:lnTo>
                    <a:pt x="975360" y="829055"/>
                  </a:lnTo>
                  <a:lnTo>
                    <a:pt x="975360" y="833627"/>
                  </a:lnTo>
                  <a:lnTo>
                    <a:pt x="976883" y="829055"/>
                  </a:lnTo>
                  <a:lnTo>
                    <a:pt x="978407" y="832103"/>
                  </a:lnTo>
                  <a:lnTo>
                    <a:pt x="978407" y="829055"/>
                  </a:lnTo>
                  <a:lnTo>
                    <a:pt x="979931" y="826007"/>
                  </a:lnTo>
                  <a:lnTo>
                    <a:pt x="981455" y="829055"/>
                  </a:lnTo>
                  <a:lnTo>
                    <a:pt x="981455" y="826007"/>
                  </a:lnTo>
                  <a:lnTo>
                    <a:pt x="982979" y="824484"/>
                  </a:lnTo>
                  <a:lnTo>
                    <a:pt x="984503" y="824484"/>
                  </a:lnTo>
                  <a:lnTo>
                    <a:pt x="984503" y="827531"/>
                  </a:lnTo>
                  <a:lnTo>
                    <a:pt x="986027" y="824484"/>
                  </a:lnTo>
                  <a:lnTo>
                    <a:pt x="987551" y="824484"/>
                  </a:lnTo>
                  <a:lnTo>
                    <a:pt x="989076" y="819912"/>
                  </a:lnTo>
                  <a:lnTo>
                    <a:pt x="990600" y="821436"/>
                  </a:lnTo>
                  <a:lnTo>
                    <a:pt x="992124" y="815339"/>
                  </a:lnTo>
                  <a:lnTo>
                    <a:pt x="993648" y="819912"/>
                  </a:lnTo>
                  <a:lnTo>
                    <a:pt x="995172" y="812291"/>
                  </a:lnTo>
                  <a:lnTo>
                    <a:pt x="995172" y="818388"/>
                  </a:lnTo>
                  <a:lnTo>
                    <a:pt x="996696" y="819912"/>
                  </a:lnTo>
                  <a:lnTo>
                    <a:pt x="998220" y="812291"/>
                  </a:lnTo>
                  <a:lnTo>
                    <a:pt x="999744" y="818388"/>
                  </a:lnTo>
                  <a:lnTo>
                    <a:pt x="1001268" y="809243"/>
                  </a:lnTo>
                  <a:lnTo>
                    <a:pt x="1001268" y="810767"/>
                  </a:lnTo>
                  <a:lnTo>
                    <a:pt x="1002792" y="810767"/>
                  </a:lnTo>
                  <a:lnTo>
                    <a:pt x="1004316" y="810767"/>
                  </a:lnTo>
                  <a:lnTo>
                    <a:pt x="1004316" y="806196"/>
                  </a:lnTo>
                  <a:lnTo>
                    <a:pt x="1005840" y="809243"/>
                  </a:lnTo>
                  <a:lnTo>
                    <a:pt x="1007364" y="807719"/>
                  </a:lnTo>
                  <a:lnTo>
                    <a:pt x="1007364" y="804672"/>
                  </a:lnTo>
                  <a:lnTo>
                    <a:pt x="1008888" y="809243"/>
                  </a:lnTo>
                  <a:lnTo>
                    <a:pt x="1010412" y="807719"/>
                  </a:lnTo>
                  <a:lnTo>
                    <a:pt x="1010412" y="806196"/>
                  </a:lnTo>
                  <a:lnTo>
                    <a:pt x="1011936" y="803148"/>
                  </a:lnTo>
                  <a:lnTo>
                    <a:pt x="1013460" y="801624"/>
                  </a:lnTo>
                  <a:lnTo>
                    <a:pt x="1013460" y="803148"/>
                  </a:lnTo>
                  <a:lnTo>
                    <a:pt x="1014983" y="803148"/>
                  </a:lnTo>
                  <a:lnTo>
                    <a:pt x="1016507" y="803148"/>
                  </a:lnTo>
                  <a:lnTo>
                    <a:pt x="1018031" y="797051"/>
                  </a:lnTo>
                  <a:lnTo>
                    <a:pt x="1018031" y="794003"/>
                  </a:lnTo>
                  <a:lnTo>
                    <a:pt x="1019555" y="800100"/>
                  </a:lnTo>
                  <a:lnTo>
                    <a:pt x="1021079" y="795527"/>
                  </a:lnTo>
                  <a:lnTo>
                    <a:pt x="1021079" y="792479"/>
                  </a:lnTo>
                  <a:lnTo>
                    <a:pt x="1022603" y="792479"/>
                  </a:lnTo>
                  <a:lnTo>
                    <a:pt x="1024127" y="790955"/>
                  </a:lnTo>
                  <a:lnTo>
                    <a:pt x="1024127" y="794003"/>
                  </a:lnTo>
                  <a:lnTo>
                    <a:pt x="1025651" y="790955"/>
                  </a:lnTo>
                  <a:lnTo>
                    <a:pt x="1027176" y="792479"/>
                  </a:lnTo>
                  <a:lnTo>
                    <a:pt x="1028700" y="790955"/>
                  </a:lnTo>
                  <a:lnTo>
                    <a:pt x="1030224" y="787907"/>
                  </a:lnTo>
                  <a:lnTo>
                    <a:pt x="1031748" y="786384"/>
                  </a:lnTo>
                  <a:lnTo>
                    <a:pt x="1033272" y="784860"/>
                  </a:lnTo>
                  <a:lnTo>
                    <a:pt x="1033272" y="781812"/>
                  </a:lnTo>
                  <a:lnTo>
                    <a:pt x="1034796" y="786384"/>
                  </a:lnTo>
                  <a:lnTo>
                    <a:pt x="1036320" y="783336"/>
                  </a:lnTo>
                  <a:lnTo>
                    <a:pt x="1036320" y="781812"/>
                  </a:lnTo>
                  <a:lnTo>
                    <a:pt x="1037844" y="780288"/>
                  </a:lnTo>
                  <a:lnTo>
                    <a:pt x="1039368" y="777239"/>
                  </a:lnTo>
                  <a:lnTo>
                    <a:pt x="1040892" y="780288"/>
                  </a:lnTo>
                  <a:lnTo>
                    <a:pt x="1040892" y="778763"/>
                  </a:lnTo>
                  <a:lnTo>
                    <a:pt x="1042416" y="780288"/>
                  </a:lnTo>
                  <a:lnTo>
                    <a:pt x="1043940" y="775715"/>
                  </a:lnTo>
                  <a:lnTo>
                    <a:pt x="1043940" y="772667"/>
                  </a:lnTo>
                  <a:lnTo>
                    <a:pt x="1045464" y="777239"/>
                  </a:lnTo>
                  <a:lnTo>
                    <a:pt x="1046988" y="775715"/>
                  </a:lnTo>
                  <a:lnTo>
                    <a:pt x="1046988" y="772667"/>
                  </a:lnTo>
                  <a:lnTo>
                    <a:pt x="1048512" y="771143"/>
                  </a:lnTo>
                  <a:lnTo>
                    <a:pt x="1050036" y="769619"/>
                  </a:lnTo>
                  <a:lnTo>
                    <a:pt x="1050036" y="771143"/>
                  </a:lnTo>
                  <a:lnTo>
                    <a:pt x="1051560" y="771143"/>
                  </a:lnTo>
                  <a:lnTo>
                    <a:pt x="1053083" y="768096"/>
                  </a:lnTo>
                  <a:lnTo>
                    <a:pt x="1053083" y="769619"/>
                  </a:lnTo>
                  <a:lnTo>
                    <a:pt x="1054607" y="765048"/>
                  </a:lnTo>
                  <a:lnTo>
                    <a:pt x="1056131" y="765048"/>
                  </a:lnTo>
                  <a:lnTo>
                    <a:pt x="1056131" y="758951"/>
                  </a:lnTo>
                  <a:lnTo>
                    <a:pt x="1057655" y="763524"/>
                  </a:lnTo>
                  <a:lnTo>
                    <a:pt x="1059179" y="760476"/>
                  </a:lnTo>
                  <a:lnTo>
                    <a:pt x="1059179" y="765048"/>
                  </a:lnTo>
                  <a:lnTo>
                    <a:pt x="1060703" y="762000"/>
                  </a:lnTo>
                  <a:lnTo>
                    <a:pt x="1062227" y="762000"/>
                  </a:lnTo>
                  <a:lnTo>
                    <a:pt x="1062227" y="757427"/>
                  </a:lnTo>
                  <a:lnTo>
                    <a:pt x="1063752" y="757427"/>
                  </a:lnTo>
                  <a:lnTo>
                    <a:pt x="1065276" y="758951"/>
                  </a:lnTo>
                  <a:lnTo>
                    <a:pt x="1066800" y="755903"/>
                  </a:lnTo>
                  <a:lnTo>
                    <a:pt x="1068324" y="754379"/>
                  </a:lnTo>
                  <a:lnTo>
                    <a:pt x="1069848" y="752855"/>
                  </a:lnTo>
                  <a:lnTo>
                    <a:pt x="1069848" y="749807"/>
                  </a:lnTo>
                  <a:lnTo>
                    <a:pt x="1071372" y="745236"/>
                  </a:lnTo>
                  <a:lnTo>
                    <a:pt x="1072896" y="751331"/>
                  </a:lnTo>
                  <a:lnTo>
                    <a:pt x="1072896" y="746760"/>
                  </a:lnTo>
                  <a:lnTo>
                    <a:pt x="1074420" y="746760"/>
                  </a:lnTo>
                  <a:lnTo>
                    <a:pt x="1075944" y="743712"/>
                  </a:lnTo>
                  <a:lnTo>
                    <a:pt x="1075944" y="746760"/>
                  </a:lnTo>
                  <a:lnTo>
                    <a:pt x="1077468" y="748284"/>
                  </a:lnTo>
                  <a:lnTo>
                    <a:pt x="1078992" y="740663"/>
                  </a:lnTo>
                  <a:lnTo>
                    <a:pt x="1078992" y="746760"/>
                  </a:lnTo>
                  <a:lnTo>
                    <a:pt x="1080516" y="742188"/>
                  </a:lnTo>
                  <a:lnTo>
                    <a:pt x="1082040" y="740663"/>
                  </a:lnTo>
                  <a:lnTo>
                    <a:pt x="1083564" y="742188"/>
                  </a:lnTo>
                  <a:lnTo>
                    <a:pt x="1085088" y="736091"/>
                  </a:lnTo>
                  <a:lnTo>
                    <a:pt x="1085088" y="734567"/>
                  </a:lnTo>
                  <a:lnTo>
                    <a:pt x="1086612" y="737615"/>
                  </a:lnTo>
                  <a:lnTo>
                    <a:pt x="1088136" y="736091"/>
                  </a:lnTo>
                  <a:lnTo>
                    <a:pt x="1089660" y="729996"/>
                  </a:lnTo>
                  <a:lnTo>
                    <a:pt x="1089660" y="733043"/>
                  </a:lnTo>
                  <a:lnTo>
                    <a:pt x="1091183" y="731519"/>
                  </a:lnTo>
                  <a:lnTo>
                    <a:pt x="1092707" y="729996"/>
                  </a:lnTo>
                  <a:lnTo>
                    <a:pt x="1092707" y="731519"/>
                  </a:lnTo>
                  <a:lnTo>
                    <a:pt x="1094231" y="729996"/>
                  </a:lnTo>
                  <a:lnTo>
                    <a:pt x="1095755" y="729996"/>
                  </a:lnTo>
                  <a:lnTo>
                    <a:pt x="1095755" y="728472"/>
                  </a:lnTo>
                  <a:lnTo>
                    <a:pt x="1097279" y="728472"/>
                  </a:lnTo>
                  <a:lnTo>
                    <a:pt x="1098803" y="723900"/>
                  </a:lnTo>
                  <a:lnTo>
                    <a:pt x="1100327" y="726948"/>
                  </a:lnTo>
                  <a:lnTo>
                    <a:pt x="1101852" y="723900"/>
                  </a:lnTo>
                  <a:lnTo>
                    <a:pt x="1101852" y="722376"/>
                  </a:lnTo>
                  <a:lnTo>
                    <a:pt x="1103376" y="720851"/>
                  </a:lnTo>
                  <a:lnTo>
                    <a:pt x="1104900" y="719327"/>
                  </a:lnTo>
                  <a:lnTo>
                    <a:pt x="1104900" y="714755"/>
                  </a:lnTo>
                  <a:lnTo>
                    <a:pt x="1106424" y="714755"/>
                  </a:lnTo>
                  <a:lnTo>
                    <a:pt x="1107948" y="714755"/>
                  </a:lnTo>
                  <a:lnTo>
                    <a:pt x="1107948" y="717803"/>
                  </a:lnTo>
                  <a:lnTo>
                    <a:pt x="1109472" y="717803"/>
                  </a:lnTo>
                  <a:lnTo>
                    <a:pt x="1110996" y="710184"/>
                  </a:lnTo>
                  <a:lnTo>
                    <a:pt x="1112520" y="708660"/>
                  </a:lnTo>
                  <a:lnTo>
                    <a:pt x="1112520" y="710184"/>
                  </a:lnTo>
                  <a:lnTo>
                    <a:pt x="1114044" y="707136"/>
                  </a:lnTo>
                  <a:lnTo>
                    <a:pt x="1115568" y="707136"/>
                  </a:lnTo>
                  <a:lnTo>
                    <a:pt x="1115568" y="704088"/>
                  </a:lnTo>
                  <a:lnTo>
                    <a:pt x="1117092" y="702563"/>
                  </a:lnTo>
                  <a:lnTo>
                    <a:pt x="1118616" y="704088"/>
                  </a:lnTo>
                  <a:lnTo>
                    <a:pt x="1118616" y="699515"/>
                  </a:lnTo>
                  <a:lnTo>
                    <a:pt x="1120140" y="697991"/>
                  </a:lnTo>
                  <a:lnTo>
                    <a:pt x="1121664" y="697991"/>
                  </a:lnTo>
                  <a:lnTo>
                    <a:pt x="1121664" y="705612"/>
                  </a:lnTo>
                  <a:lnTo>
                    <a:pt x="1123188" y="694943"/>
                  </a:lnTo>
                  <a:lnTo>
                    <a:pt x="1124712" y="697991"/>
                  </a:lnTo>
                  <a:lnTo>
                    <a:pt x="1126236" y="694943"/>
                  </a:lnTo>
                  <a:lnTo>
                    <a:pt x="1127760" y="696467"/>
                  </a:lnTo>
                  <a:lnTo>
                    <a:pt x="1127760" y="694943"/>
                  </a:lnTo>
                  <a:lnTo>
                    <a:pt x="1129283" y="694943"/>
                  </a:lnTo>
                  <a:lnTo>
                    <a:pt x="1130807" y="684276"/>
                  </a:lnTo>
                  <a:lnTo>
                    <a:pt x="1130807" y="691896"/>
                  </a:lnTo>
                  <a:lnTo>
                    <a:pt x="1132331" y="688848"/>
                  </a:lnTo>
                  <a:lnTo>
                    <a:pt x="1133855" y="685800"/>
                  </a:lnTo>
                  <a:lnTo>
                    <a:pt x="1135379" y="687324"/>
                  </a:lnTo>
                  <a:lnTo>
                    <a:pt x="1135379" y="682751"/>
                  </a:lnTo>
                  <a:lnTo>
                    <a:pt x="1136903" y="684276"/>
                  </a:lnTo>
                  <a:lnTo>
                    <a:pt x="1138427" y="679703"/>
                  </a:lnTo>
                  <a:lnTo>
                    <a:pt x="1138427" y="682751"/>
                  </a:lnTo>
                  <a:lnTo>
                    <a:pt x="1139952" y="679703"/>
                  </a:lnTo>
                  <a:lnTo>
                    <a:pt x="1141476" y="679703"/>
                  </a:lnTo>
                  <a:lnTo>
                    <a:pt x="1141476" y="678179"/>
                  </a:lnTo>
                  <a:lnTo>
                    <a:pt x="1143000" y="678179"/>
                  </a:lnTo>
                  <a:lnTo>
                    <a:pt x="1144524" y="675131"/>
                  </a:lnTo>
                  <a:lnTo>
                    <a:pt x="1146048" y="669036"/>
                  </a:lnTo>
                  <a:lnTo>
                    <a:pt x="1147572" y="670560"/>
                  </a:lnTo>
                  <a:lnTo>
                    <a:pt x="1147572" y="665988"/>
                  </a:lnTo>
                  <a:lnTo>
                    <a:pt x="1149096" y="673607"/>
                  </a:lnTo>
                  <a:lnTo>
                    <a:pt x="1150620" y="672084"/>
                  </a:lnTo>
                  <a:lnTo>
                    <a:pt x="1150620" y="661415"/>
                  </a:lnTo>
                  <a:lnTo>
                    <a:pt x="1152144" y="665988"/>
                  </a:lnTo>
                  <a:lnTo>
                    <a:pt x="1153668" y="664463"/>
                  </a:lnTo>
                  <a:lnTo>
                    <a:pt x="1153668" y="661415"/>
                  </a:lnTo>
                  <a:lnTo>
                    <a:pt x="1155192" y="667512"/>
                  </a:lnTo>
                  <a:lnTo>
                    <a:pt x="1156716" y="662939"/>
                  </a:lnTo>
                  <a:lnTo>
                    <a:pt x="1156716" y="661415"/>
                  </a:lnTo>
                  <a:lnTo>
                    <a:pt x="1158240" y="662939"/>
                  </a:lnTo>
                  <a:lnTo>
                    <a:pt x="1159764" y="658367"/>
                  </a:lnTo>
                  <a:lnTo>
                    <a:pt x="1161288" y="659891"/>
                  </a:lnTo>
                  <a:lnTo>
                    <a:pt x="1161288" y="658367"/>
                  </a:lnTo>
                  <a:lnTo>
                    <a:pt x="1162812" y="655319"/>
                  </a:lnTo>
                  <a:lnTo>
                    <a:pt x="1164336" y="653796"/>
                  </a:lnTo>
                  <a:lnTo>
                    <a:pt x="1164336" y="655319"/>
                  </a:lnTo>
                  <a:lnTo>
                    <a:pt x="1165860" y="650748"/>
                  </a:lnTo>
                  <a:lnTo>
                    <a:pt x="1167383" y="649224"/>
                  </a:lnTo>
                  <a:lnTo>
                    <a:pt x="1168907" y="647700"/>
                  </a:lnTo>
                  <a:lnTo>
                    <a:pt x="1170431" y="646176"/>
                  </a:lnTo>
                  <a:lnTo>
                    <a:pt x="1170431" y="643127"/>
                  </a:lnTo>
                  <a:lnTo>
                    <a:pt x="1171955" y="643127"/>
                  </a:lnTo>
                  <a:lnTo>
                    <a:pt x="1173479" y="640079"/>
                  </a:lnTo>
                  <a:lnTo>
                    <a:pt x="1173479" y="638555"/>
                  </a:lnTo>
                  <a:lnTo>
                    <a:pt x="1175003" y="641603"/>
                  </a:lnTo>
                  <a:lnTo>
                    <a:pt x="1176527" y="635507"/>
                  </a:lnTo>
                  <a:lnTo>
                    <a:pt x="1178052" y="632460"/>
                  </a:lnTo>
                  <a:lnTo>
                    <a:pt x="1179576" y="638555"/>
                  </a:lnTo>
                  <a:lnTo>
                    <a:pt x="1179576" y="629412"/>
                  </a:lnTo>
                  <a:lnTo>
                    <a:pt x="1181100" y="626363"/>
                  </a:lnTo>
                  <a:lnTo>
                    <a:pt x="1182624" y="632460"/>
                  </a:lnTo>
                  <a:lnTo>
                    <a:pt x="1184148" y="632460"/>
                  </a:lnTo>
                  <a:lnTo>
                    <a:pt x="1185672" y="629412"/>
                  </a:lnTo>
                  <a:lnTo>
                    <a:pt x="1187196" y="626363"/>
                  </a:lnTo>
                  <a:lnTo>
                    <a:pt x="1187196" y="624839"/>
                  </a:lnTo>
                  <a:lnTo>
                    <a:pt x="1188720" y="615696"/>
                  </a:lnTo>
                  <a:lnTo>
                    <a:pt x="1190244" y="620267"/>
                  </a:lnTo>
                  <a:lnTo>
                    <a:pt x="1191768" y="617219"/>
                  </a:lnTo>
                  <a:lnTo>
                    <a:pt x="1193292" y="620267"/>
                  </a:lnTo>
                  <a:lnTo>
                    <a:pt x="1193292" y="615696"/>
                  </a:lnTo>
                  <a:lnTo>
                    <a:pt x="1194816" y="621791"/>
                  </a:lnTo>
                  <a:lnTo>
                    <a:pt x="1196340" y="614172"/>
                  </a:lnTo>
                  <a:lnTo>
                    <a:pt x="1196340" y="609600"/>
                  </a:lnTo>
                  <a:lnTo>
                    <a:pt x="1197864" y="611124"/>
                  </a:lnTo>
                  <a:lnTo>
                    <a:pt x="1199388" y="611124"/>
                  </a:lnTo>
                  <a:lnTo>
                    <a:pt x="1199388" y="609600"/>
                  </a:lnTo>
                  <a:lnTo>
                    <a:pt x="1200912" y="603503"/>
                  </a:lnTo>
                  <a:lnTo>
                    <a:pt x="1202436" y="612648"/>
                  </a:lnTo>
                  <a:lnTo>
                    <a:pt x="1202436" y="605027"/>
                  </a:lnTo>
                  <a:lnTo>
                    <a:pt x="1203960" y="605027"/>
                  </a:lnTo>
                  <a:lnTo>
                    <a:pt x="1205483" y="606551"/>
                  </a:lnTo>
                  <a:lnTo>
                    <a:pt x="1207007" y="598931"/>
                  </a:lnTo>
                  <a:lnTo>
                    <a:pt x="1208531" y="597407"/>
                  </a:lnTo>
                  <a:lnTo>
                    <a:pt x="1210055" y="592836"/>
                  </a:lnTo>
                  <a:lnTo>
                    <a:pt x="1210055" y="591312"/>
                  </a:lnTo>
                  <a:lnTo>
                    <a:pt x="1211579" y="591312"/>
                  </a:lnTo>
                  <a:lnTo>
                    <a:pt x="1213103" y="591312"/>
                  </a:lnTo>
                  <a:lnTo>
                    <a:pt x="1213103" y="588263"/>
                  </a:lnTo>
                  <a:lnTo>
                    <a:pt x="1214627" y="588263"/>
                  </a:lnTo>
                  <a:lnTo>
                    <a:pt x="1216152" y="583691"/>
                  </a:lnTo>
                  <a:lnTo>
                    <a:pt x="1216152" y="585215"/>
                  </a:lnTo>
                  <a:lnTo>
                    <a:pt x="1217676" y="582167"/>
                  </a:lnTo>
                  <a:lnTo>
                    <a:pt x="1219200" y="580643"/>
                  </a:lnTo>
                  <a:lnTo>
                    <a:pt x="1219200" y="577596"/>
                  </a:lnTo>
                  <a:lnTo>
                    <a:pt x="1220724" y="579119"/>
                  </a:lnTo>
                  <a:lnTo>
                    <a:pt x="1222248" y="577596"/>
                  </a:lnTo>
                  <a:lnTo>
                    <a:pt x="1222248" y="568451"/>
                  </a:lnTo>
                  <a:lnTo>
                    <a:pt x="1223772" y="571500"/>
                  </a:lnTo>
                  <a:lnTo>
                    <a:pt x="1225296" y="574548"/>
                  </a:lnTo>
                  <a:lnTo>
                    <a:pt x="1225296" y="566927"/>
                  </a:lnTo>
                  <a:lnTo>
                    <a:pt x="1226820" y="566927"/>
                  </a:lnTo>
                  <a:lnTo>
                    <a:pt x="1228344" y="565403"/>
                  </a:lnTo>
                  <a:lnTo>
                    <a:pt x="1229868" y="566927"/>
                  </a:lnTo>
                  <a:lnTo>
                    <a:pt x="1229868" y="563879"/>
                  </a:lnTo>
                  <a:lnTo>
                    <a:pt x="1231392" y="557784"/>
                  </a:lnTo>
                  <a:lnTo>
                    <a:pt x="1232916" y="560831"/>
                  </a:lnTo>
                  <a:lnTo>
                    <a:pt x="1232916" y="559307"/>
                  </a:lnTo>
                  <a:lnTo>
                    <a:pt x="1234440" y="551688"/>
                  </a:lnTo>
                  <a:lnTo>
                    <a:pt x="1235964" y="553212"/>
                  </a:lnTo>
                  <a:lnTo>
                    <a:pt x="1235964" y="556260"/>
                  </a:lnTo>
                  <a:lnTo>
                    <a:pt x="1237488" y="547115"/>
                  </a:lnTo>
                  <a:lnTo>
                    <a:pt x="1239012" y="553212"/>
                  </a:lnTo>
                  <a:lnTo>
                    <a:pt x="1239012" y="548639"/>
                  </a:lnTo>
                  <a:lnTo>
                    <a:pt x="1240536" y="547115"/>
                  </a:lnTo>
                  <a:lnTo>
                    <a:pt x="1242060" y="553212"/>
                  </a:lnTo>
                  <a:lnTo>
                    <a:pt x="1242060" y="542543"/>
                  </a:lnTo>
                  <a:lnTo>
                    <a:pt x="1243583" y="541019"/>
                  </a:lnTo>
                  <a:lnTo>
                    <a:pt x="1245107" y="544067"/>
                  </a:lnTo>
                  <a:lnTo>
                    <a:pt x="1245107" y="539496"/>
                  </a:lnTo>
                  <a:lnTo>
                    <a:pt x="1246631" y="534924"/>
                  </a:lnTo>
                  <a:lnTo>
                    <a:pt x="1248155" y="536448"/>
                  </a:lnTo>
                  <a:lnTo>
                    <a:pt x="1248155" y="530351"/>
                  </a:lnTo>
                  <a:lnTo>
                    <a:pt x="1249679" y="531876"/>
                  </a:lnTo>
                  <a:lnTo>
                    <a:pt x="1251203" y="528827"/>
                  </a:lnTo>
                  <a:lnTo>
                    <a:pt x="1251203" y="533400"/>
                  </a:lnTo>
                  <a:lnTo>
                    <a:pt x="1252727" y="530351"/>
                  </a:lnTo>
                  <a:lnTo>
                    <a:pt x="1254252" y="522731"/>
                  </a:lnTo>
                  <a:lnTo>
                    <a:pt x="1255776" y="528827"/>
                  </a:lnTo>
                  <a:lnTo>
                    <a:pt x="1255776" y="522731"/>
                  </a:lnTo>
                  <a:lnTo>
                    <a:pt x="1257300" y="518160"/>
                  </a:lnTo>
                  <a:lnTo>
                    <a:pt x="1258824" y="516636"/>
                  </a:lnTo>
                  <a:lnTo>
                    <a:pt x="1260348" y="513588"/>
                  </a:lnTo>
                  <a:lnTo>
                    <a:pt x="1261872" y="513588"/>
                  </a:lnTo>
                  <a:lnTo>
                    <a:pt x="1261872" y="512063"/>
                  </a:lnTo>
                  <a:lnTo>
                    <a:pt x="1263396" y="507491"/>
                  </a:lnTo>
                  <a:lnTo>
                    <a:pt x="1264920" y="509015"/>
                  </a:lnTo>
                  <a:lnTo>
                    <a:pt x="1264920" y="504443"/>
                  </a:lnTo>
                  <a:lnTo>
                    <a:pt x="1266444" y="510539"/>
                  </a:lnTo>
                  <a:lnTo>
                    <a:pt x="1267968" y="502919"/>
                  </a:lnTo>
                  <a:lnTo>
                    <a:pt x="1269492" y="501396"/>
                  </a:lnTo>
                  <a:lnTo>
                    <a:pt x="1271016" y="502919"/>
                  </a:lnTo>
                  <a:lnTo>
                    <a:pt x="1271016" y="495300"/>
                  </a:lnTo>
                  <a:lnTo>
                    <a:pt x="1272540" y="490727"/>
                  </a:lnTo>
                  <a:lnTo>
                    <a:pt x="1274064" y="496824"/>
                  </a:lnTo>
                  <a:lnTo>
                    <a:pt x="1274064" y="489203"/>
                  </a:lnTo>
                  <a:lnTo>
                    <a:pt x="1275588" y="492251"/>
                  </a:lnTo>
                  <a:lnTo>
                    <a:pt x="1277112" y="490727"/>
                  </a:lnTo>
                  <a:lnTo>
                    <a:pt x="1278636" y="487679"/>
                  </a:lnTo>
                  <a:lnTo>
                    <a:pt x="1278636" y="483107"/>
                  </a:lnTo>
                  <a:lnTo>
                    <a:pt x="1280160" y="483107"/>
                  </a:lnTo>
                  <a:lnTo>
                    <a:pt x="1281683" y="483107"/>
                  </a:lnTo>
                  <a:lnTo>
                    <a:pt x="1281683" y="480060"/>
                  </a:lnTo>
                  <a:lnTo>
                    <a:pt x="1283207" y="480060"/>
                  </a:lnTo>
                  <a:lnTo>
                    <a:pt x="1284731" y="473963"/>
                  </a:lnTo>
                  <a:lnTo>
                    <a:pt x="1284731" y="475488"/>
                  </a:lnTo>
                  <a:lnTo>
                    <a:pt x="1286255" y="475488"/>
                  </a:lnTo>
                  <a:lnTo>
                    <a:pt x="1287779" y="472439"/>
                  </a:lnTo>
                  <a:lnTo>
                    <a:pt x="1287779" y="473963"/>
                  </a:lnTo>
                  <a:lnTo>
                    <a:pt x="1289303" y="477012"/>
                  </a:lnTo>
                  <a:lnTo>
                    <a:pt x="1290827" y="466343"/>
                  </a:lnTo>
                  <a:lnTo>
                    <a:pt x="1290827" y="469391"/>
                  </a:lnTo>
                  <a:lnTo>
                    <a:pt x="1292352" y="463296"/>
                  </a:lnTo>
                  <a:lnTo>
                    <a:pt x="1293876" y="461772"/>
                  </a:lnTo>
                  <a:lnTo>
                    <a:pt x="1293876" y="464819"/>
                  </a:lnTo>
                  <a:lnTo>
                    <a:pt x="1295400" y="460248"/>
                  </a:lnTo>
                  <a:lnTo>
                    <a:pt x="1296924" y="458724"/>
                  </a:lnTo>
                  <a:lnTo>
                    <a:pt x="1296924" y="455675"/>
                  </a:lnTo>
                  <a:lnTo>
                    <a:pt x="1298448" y="454151"/>
                  </a:lnTo>
                  <a:lnTo>
                    <a:pt x="1299972" y="454151"/>
                  </a:lnTo>
                  <a:lnTo>
                    <a:pt x="1301496" y="452627"/>
                  </a:lnTo>
                  <a:lnTo>
                    <a:pt x="1301496" y="446531"/>
                  </a:lnTo>
                  <a:lnTo>
                    <a:pt x="1303020" y="449579"/>
                  </a:lnTo>
                  <a:lnTo>
                    <a:pt x="1304544" y="449579"/>
                  </a:lnTo>
                  <a:lnTo>
                    <a:pt x="1304544" y="446531"/>
                  </a:lnTo>
                  <a:lnTo>
                    <a:pt x="1306068" y="441960"/>
                  </a:lnTo>
                  <a:lnTo>
                    <a:pt x="1307592" y="443484"/>
                  </a:lnTo>
                  <a:lnTo>
                    <a:pt x="1307592" y="438912"/>
                  </a:lnTo>
                  <a:lnTo>
                    <a:pt x="1309116" y="440436"/>
                  </a:lnTo>
                  <a:lnTo>
                    <a:pt x="1310640" y="437388"/>
                  </a:lnTo>
                  <a:lnTo>
                    <a:pt x="1310640" y="438912"/>
                  </a:lnTo>
                  <a:lnTo>
                    <a:pt x="1312164" y="435863"/>
                  </a:lnTo>
                  <a:lnTo>
                    <a:pt x="1313688" y="429767"/>
                  </a:lnTo>
                  <a:lnTo>
                    <a:pt x="1313688" y="428243"/>
                  </a:lnTo>
                  <a:lnTo>
                    <a:pt x="1315212" y="429767"/>
                  </a:lnTo>
                  <a:lnTo>
                    <a:pt x="1316736" y="429767"/>
                  </a:lnTo>
                  <a:lnTo>
                    <a:pt x="1316736" y="422148"/>
                  </a:lnTo>
                  <a:lnTo>
                    <a:pt x="1318260" y="425196"/>
                  </a:lnTo>
                  <a:lnTo>
                    <a:pt x="1319783" y="425196"/>
                  </a:lnTo>
                  <a:lnTo>
                    <a:pt x="1319783" y="422148"/>
                  </a:lnTo>
                  <a:lnTo>
                    <a:pt x="1321307" y="419100"/>
                  </a:lnTo>
                  <a:lnTo>
                    <a:pt x="1322831" y="419100"/>
                  </a:lnTo>
                  <a:lnTo>
                    <a:pt x="1324355" y="416051"/>
                  </a:lnTo>
                  <a:lnTo>
                    <a:pt x="1324355" y="414527"/>
                  </a:lnTo>
                  <a:lnTo>
                    <a:pt x="1325879" y="414527"/>
                  </a:lnTo>
                  <a:lnTo>
                    <a:pt x="1327403" y="411479"/>
                  </a:lnTo>
                  <a:lnTo>
                    <a:pt x="1327403" y="409955"/>
                  </a:lnTo>
                  <a:lnTo>
                    <a:pt x="1328927" y="413003"/>
                  </a:lnTo>
                  <a:lnTo>
                    <a:pt x="1330452" y="409955"/>
                  </a:lnTo>
                  <a:lnTo>
                    <a:pt x="1330452" y="405384"/>
                  </a:lnTo>
                  <a:lnTo>
                    <a:pt x="1331976" y="405384"/>
                  </a:lnTo>
                  <a:lnTo>
                    <a:pt x="1333500" y="400812"/>
                  </a:lnTo>
                  <a:lnTo>
                    <a:pt x="1333500" y="399288"/>
                  </a:lnTo>
                  <a:lnTo>
                    <a:pt x="1335024" y="400812"/>
                  </a:lnTo>
                  <a:lnTo>
                    <a:pt x="1336548" y="397763"/>
                  </a:lnTo>
                  <a:lnTo>
                    <a:pt x="1336548" y="393191"/>
                  </a:lnTo>
                  <a:lnTo>
                    <a:pt x="1338072" y="390143"/>
                  </a:lnTo>
                  <a:lnTo>
                    <a:pt x="1339596" y="390143"/>
                  </a:lnTo>
                  <a:lnTo>
                    <a:pt x="1339596" y="391667"/>
                  </a:lnTo>
                  <a:lnTo>
                    <a:pt x="1341120" y="384048"/>
                  </a:lnTo>
                  <a:lnTo>
                    <a:pt x="1342644" y="384048"/>
                  </a:lnTo>
                  <a:lnTo>
                    <a:pt x="1342644" y="376427"/>
                  </a:lnTo>
                  <a:lnTo>
                    <a:pt x="1344168" y="384048"/>
                  </a:lnTo>
                  <a:lnTo>
                    <a:pt x="1345692" y="382524"/>
                  </a:lnTo>
                  <a:lnTo>
                    <a:pt x="1345692" y="379475"/>
                  </a:lnTo>
                  <a:lnTo>
                    <a:pt x="1347216" y="377951"/>
                  </a:lnTo>
                  <a:lnTo>
                    <a:pt x="1348740" y="377951"/>
                  </a:lnTo>
                  <a:lnTo>
                    <a:pt x="1350264" y="373379"/>
                  </a:lnTo>
                  <a:lnTo>
                    <a:pt x="1350264" y="371855"/>
                  </a:lnTo>
                  <a:lnTo>
                    <a:pt x="1351788" y="371855"/>
                  </a:lnTo>
                  <a:lnTo>
                    <a:pt x="1353312" y="367284"/>
                  </a:lnTo>
                  <a:lnTo>
                    <a:pt x="1353312" y="376427"/>
                  </a:lnTo>
                  <a:lnTo>
                    <a:pt x="1354836" y="361188"/>
                  </a:lnTo>
                  <a:lnTo>
                    <a:pt x="1356360" y="362712"/>
                  </a:lnTo>
                  <a:lnTo>
                    <a:pt x="1357883" y="361188"/>
                  </a:lnTo>
                  <a:lnTo>
                    <a:pt x="1359407" y="356615"/>
                  </a:lnTo>
                  <a:lnTo>
                    <a:pt x="1359407" y="353567"/>
                  </a:lnTo>
                  <a:lnTo>
                    <a:pt x="1360931" y="358139"/>
                  </a:lnTo>
                  <a:lnTo>
                    <a:pt x="1362455" y="356615"/>
                  </a:lnTo>
                  <a:lnTo>
                    <a:pt x="1362455" y="355091"/>
                  </a:lnTo>
                  <a:lnTo>
                    <a:pt x="1363979" y="347472"/>
                  </a:lnTo>
                  <a:lnTo>
                    <a:pt x="1365503" y="345948"/>
                  </a:lnTo>
                  <a:lnTo>
                    <a:pt x="1365503" y="347472"/>
                  </a:lnTo>
                  <a:lnTo>
                    <a:pt x="1367027" y="341375"/>
                  </a:lnTo>
                  <a:lnTo>
                    <a:pt x="1368552" y="342900"/>
                  </a:lnTo>
                  <a:lnTo>
                    <a:pt x="1368552" y="339851"/>
                  </a:lnTo>
                  <a:lnTo>
                    <a:pt x="1370076" y="336803"/>
                  </a:lnTo>
                  <a:lnTo>
                    <a:pt x="1371600" y="336803"/>
                  </a:lnTo>
                  <a:lnTo>
                    <a:pt x="1373124" y="335279"/>
                  </a:lnTo>
                  <a:lnTo>
                    <a:pt x="1374648" y="330707"/>
                  </a:lnTo>
                  <a:lnTo>
                    <a:pt x="1376172" y="332231"/>
                  </a:lnTo>
                  <a:lnTo>
                    <a:pt x="1377696" y="326136"/>
                  </a:lnTo>
                  <a:lnTo>
                    <a:pt x="1379220" y="327660"/>
                  </a:lnTo>
                  <a:lnTo>
                    <a:pt x="1379220" y="323088"/>
                  </a:lnTo>
                  <a:lnTo>
                    <a:pt x="1380744" y="320039"/>
                  </a:lnTo>
                  <a:lnTo>
                    <a:pt x="1382268" y="321563"/>
                  </a:lnTo>
                  <a:lnTo>
                    <a:pt x="1382268" y="320039"/>
                  </a:lnTo>
                  <a:lnTo>
                    <a:pt x="1383792" y="323088"/>
                  </a:lnTo>
                  <a:lnTo>
                    <a:pt x="1385316" y="318515"/>
                  </a:lnTo>
                  <a:lnTo>
                    <a:pt x="1385316" y="315467"/>
                  </a:lnTo>
                  <a:lnTo>
                    <a:pt x="1386840" y="316991"/>
                  </a:lnTo>
                  <a:lnTo>
                    <a:pt x="1388364" y="313943"/>
                  </a:lnTo>
                  <a:lnTo>
                    <a:pt x="1388364" y="310896"/>
                  </a:lnTo>
                  <a:lnTo>
                    <a:pt x="1389888" y="309372"/>
                  </a:lnTo>
                  <a:lnTo>
                    <a:pt x="1391412" y="309372"/>
                  </a:lnTo>
                  <a:lnTo>
                    <a:pt x="1391412" y="303275"/>
                  </a:lnTo>
                  <a:lnTo>
                    <a:pt x="1392936" y="306324"/>
                  </a:lnTo>
                  <a:lnTo>
                    <a:pt x="1394460" y="303275"/>
                  </a:lnTo>
                  <a:lnTo>
                    <a:pt x="1395983" y="301751"/>
                  </a:lnTo>
                  <a:lnTo>
                    <a:pt x="1395983" y="294131"/>
                  </a:lnTo>
                  <a:lnTo>
                    <a:pt x="1397507" y="294131"/>
                  </a:lnTo>
                  <a:lnTo>
                    <a:pt x="1399031" y="300227"/>
                  </a:lnTo>
                  <a:lnTo>
                    <a:pt x="1399031" y="291084"/>
                  </a:lnTo>
                  <a:lnTo>
                    <a:pt x="1400555" y="294131"/>
                  </a:lnTo>
                  <a:lnTo>
                    <a:pt x="1402079" y="286512"/>
                  </a:lnTo>
                  <a:lnTo>
                    <a:pt x="1403603" y="289560"/>
                  </a:lnTo>
                  <a:lnTo>
                    <a:pt x="1405127" y="284988"/>
                  </a:lnTo>
                  <a:lnTo>
                    <a:pt x="1405127" y="283463"/>
                  </a:lnTo>
                  <a:lnTo>
                    <a:pt x="1406652" y="280415"/>
                  </a:lnTo>
                  <a:lnTo>
                    <a:pt x="1408176" y="278891"/>
                  </a:lnTo>
                  <a:lnTo>
                    <a:pt x="1408176" y="281939"/>
                  </a:lnTo>
                  <a:lnTo>
                    <a:pt x="1409700" y="274319"/>
                  </a:lnTo>
                  <a:lnTo>
                    <a:pt x="1411224" y="271272"/>
                  </a:lnTo>
                  <a:lnTo>
                    <a:pt x="1411224" y="269748"/>
                  </a:lnTo>
                  <a:lnTo>
                    <a:pt x="1412748" y="271272"/>
                  </a:lnTo>
                  <a:lnTo>
                    <a:pt x="1414272" y="265175"/>
                  </a:lnTo>
                  <a:lnTo>
                    <a:pt x="1414272" y="268224"/>
                  </a:lnTo>
                  <a:lnTo>
                    <a:pt x="1415796" y="263651"/>
                  </a:lnTo>
                  <a:lnTo>
                    <a:pt x="1417320" y="265175"/>
                  </a:lnTo>
                  <a:lnTo>
                    <a:pt x="1418844" y="262127"/>
                  </a:lnTo>
                  <a:lnTo>
                    <a:pt x="1418844" y="260603"/>
                  </a:lnTo>
                  <a:lnTo>
                    <a:pt x="1420368" y="260603"/>
                  </a:lnTo>
                  <a:lnTo>
                    <a:pt x="1421892" y="259079"/>
                  </a:lnTo>
                  <a:lnTo>
                    <a:pt x="1421892" y="256031"/>
                  </a:lnTo>
                  <a:lnTo>
                    <a:pt x="1423416" y="256031"/>
                  </a:lnTo>
                  <a:lnTo>
                    <a:pt x="1424940" y="254507"/>
                  </a:lnTo>
                  <a:lnTo>
                    <a:pt x="1424940" y="248412"/>
                  </a:lnTo>
                  <a:lnTo>
                    <a:pt x="1426464" y="249936"/>
                  </a:lnTo>
                  <a:lnTo>
                    <a:pt x="1427988" y="242315"/>
                  </a:lnTo>
                  <a:lnTo>
                    <a:pt x="1427988" y="245363"/>
                  </a:lnTo>
                  <a:lnTo>
                    <a:pt x="1429512" y="243839"/>
                  </a:lnTo>
                  <a:lnTo>
                    <a:pt x="1431036" y="243839"/>
                  </a:lnTo>
                  <a:lnTo>
                    <a:pt x="1431036" y="237743"/>
                  </a:lnTo>
                  <a:lnTo>
                    <a:pt x="1432560" y="239267"/>
                  </a:lnTo>
                  <a:lnTo>
                    <a:pt x="1434083" y="236219"/>
                  </a:lnTo>
                  <a:lnTo>
                    <a:pt x="1434083" y="231648"/>
                  </a:lnTo>
                  <a:lnTo>
                    <a:pt x="1435607" y="233172"/>
                  </a:lnTo>
                  <a:lnTo>
                    <a:pt x="1437131" y="230124"/>
                  </a:lnTo>
                  <a:lnTo>
                    <a:pt x="1437131" y="225551"/>
                  </a:lnTo>
                  <a:lnTo>
                    <a:pt x="1438655" y="236219"/>
                  </a:lnTo>
                  <a:lnTo>
                    <a:pt x="1440179" y="224027"/>
                  </a:lnTo>
                  <a:lnTo>
                    <a:pt x="1441703" y="225551"/>
                  </a:lnTo>
                  <a:lnTo>
                    <a:pt x="1441703" y="222503"/>
                  </a:lnTo>
                  <a:lnTo>
                    <a:pt x="1443227" y="220979"/>
                  </a:lnTo>
                  <a:lnTo>
                    <a:pt x="1444752" y="217931"/>
                  </a:lnTo>
                  <a:lnTo>
                    <a:pt x="1444752" y="219455"/>
                  </a:lnTo>
                  <a:lnTo>
                    <a:pt x="1446276" y="216407"/>
                  </a:lnTo>
                  <a:lnTo>
                    <a:pt x="1447800" y="216407"/>
                  </a:lnTo>
                  <a:lnTo>
                    <a:pt x="1447800" y="213360"/>
                  </a:lnTo>
                  <a:lnTo>
                    <a:pt x="1449324" y="213360"/>
                  </a:lnTo>
                  <a:lnTo>
                    <a:pt x="1450848" y="208787"/>
                  </a:lnTo>
                  <a:lnTo>
                    <a:pt x="1450848" y="213360"/>
                  </a:lnTo>
                  <a:lnTo>
                    <a:pt x="1452372" y="214884"/>
                  </a:lnTo>
                  <a:lnTo>
                    <a:pt x="1453896" y="207263"/>
                  </a:lnTo>
                  <a:lnTo>
                    <a:pt x="1453896" y="205739"/>
                  </a:lnTo>
                  <a:lnTo>
                    <a:pt x="1455420" y="205739"/>
                  </a:lnTo>
                  <a:lnTo>
                    <a:pt x="1456944" y="202691"/>
                  </a:lnTo>
                  <a:lnTo>
                    <a:pt x="1456944" y="199643"/>
                  </a:lnTo>
                  <a:lnTo>
                    <a:pt x="1458468" y="202691"/>
                  </a:lnTo>
                  <a:lnTo>
                    <a:pt x="1459992" y="201167"/>
                  </a:lnTo>
                  <a:lnTo>
                    <a:pt x="1459992" y="196596"/>
                  </a:lnTo>
                  <a:lnTo>
                    <a:pt x="1461516" y="196596"/>
                  </a:lnTo>
                  <a:lnTo>
                    <a:pt x="1463040" y="190500"/>
                  </a:lnTo>
                  <a:lnTo>
                    <a:pt x="1464564" y="188975"/>
                  </a:lnTo>
                  <a:lnTo>
                    <a:pt x="1466088" y="185927"/>
                  </a:lnTo>
                  <a:lnTo>
                    <a:pt x="1467612" y="187451"/>
                  </a:lnTo>
                  <a:lnTo>
                    <a:pt x="1467612" y="182879"/>
                  </a:lnTo>
                  <a:lnTo>
                    <a:pt x="1469136" y="184403"/>
                  </a:lnTo>
                  <a:lnTo>
                    <a:pt x="1470660" y="181355"/>
                  </a:lnTo>
                  <a:lnTo>
                    <a:pt x="1470660" y="178307"/>
                  </a:lnTo>
                  <a:lnTo>
                    <a:pt x="1472183" y="175260"/>
                  </a:lnTo>
                  <a:lnTo>
                    <a:pt x="1473707" y="175260"/>
                  </a:lnTo>
                  <a:lnTo>
                    <a:pt x="1473707" y="173736"/>
                  </a:lnTo>
                  <a:lnTo>
                    <a:pt x="1475231" y="178307"/>
                  </a:lnTo>
                  <a:lnTo>
                    <a:pt x="1476755" y="172212"/>
                  </a:lnTo>
                  <a:lnTo>
                    <a:pt x="1476755" y="170687"/>
                  </a:lnTo>
                  <a:lnTo>
                    <a:pt x="1478279" y="170687"/>
                  </a:lnTo>
                  <a:lnTo>
                    <a:pt x="1479803" y="163067"/>
                  </a:lnTo>
                  <a:lnTo>
                    <a:pt x="1479803" y="166115"/>
                  </a:lnTo>
                  <a:lnTo>
                    <a:pt x="1481327" y="166115"/>
                  </a:lnTo>
                  <a:lnTo>
                    <a:pt x="1482852" y="163067"/>
                  </a:lnTo>
                  <a:lnTo>
                    <a:pt x="1482852" y="158496"/>
                  </a:lnTo>
                  <a:lnTo>
                    <a:pt x="1484376" y="161543"/>
                  </a:lnTo>
                  <a:lnTo>
                    <a:pt x="1485900" y="156972"/>
                  </a:lnTo>
                  <a:lnTo>
                    <a:pt x="1485900" y="153924"/>
                  </a:lnTo>
                  <a:lnTo>
                    <a:pt x="1487424" y="155448"/>
                  </a:lnTo>
                  <a:lnTo>
                    <a:pt x="1488948" y="152400"/>
                  </a:lnTo>
                  <a:lnTo>
                    <a:pt x="1490472" y="149351"/>
                  </a:lnTo>
                  <a:lnTo>
                    <a:pt x="1490472" y="152400"/>
                  </a:lnTo>
                  <a:lnTo>
                    <a:pt x="1491996" y="144779"/>
                  </a:lnTo>
                  <a:lnTo>
                    <a:pt x="1493520" y="147827"/>
                  </a:lnTo>
                  <a:lnTo>
                    <a:pt x="1493520" y="143255"/>
                  </a:lnTo>
                  <a:lnTo>
                    <a:pt x="1495044" y="147827"/>
                  </a:lnTo>
                  <a:lnTo>
                    <a:pt x="1496568" y="143255"/>
                  </a:lnTo>
                  <a:lnTo>
                    <a:pt x="1496568" y="141731"/>
                  </a:lnTo>
                  <a:lnTo>
                    <a:pt x="1498092" y="147827"/>
                  </a:lnTo>
                  <a:lnTo>
                    <a:pt x="1499616" y="141731"/>
                  </a:lnTo>
                  <a:lnTo>
                    <a:pt x="1499616" y="137160"/>
                  </a:lnTo>
                  <a:lnTo>
                    <a:pt x="1501140" y="135636"/>
                  </a:lnTo>
                  <a:lnTo>
                    <a:pt x="1502664" y="135636"/>
                  </a:lnTo>
                  <a:lnTo>
                    <a:pt x="1504188" y="128015"/>
                  </a:lnTo>
                  <a:lnTo>
                    <a:pt x="1505712" y="129539"/>
                  </a:lnTo>
                  <a:lnTo>
                    <a:pt x="1507236" y="128015"/>
                  </a:lnTo>
                  <a:lnTo>
                    <a:pt x="1508760" y="126491"/>
                  </a:lnTo>
                  <a:lnTo>
                    <a:pt x="1508760" y="121919"/>
                  </a:lnTo>
                  <a:lnTo>
                    <a:pt x="1510283" y="120396"/>
                  </a:lnTo>
                  <a:lnTo>
                    <a:pt x="1511807" y="118872"/>
                  </a:lnTo>
                  <a:lnTo>
                    <a:pt x="1513331" y="121919"/>
                  </a:lnTo>
                  <a:lnTo>
                    <a:pt x="1513331" y="117348"/>
                  </a:lnTo>
                  <a:lnTo>
                    <a:pt x="1514855" y="114300"/>
                  </a:lnTo>
                  <a:lnTo>
                    <a:pt x="1516379" y="112775"/>
                  </a:lnTo>
                  <a:lnTo>
                    <a:pt x="1516379" y="115824"/>
                  </a:lnTo>
                  <a:lnTo>
                    <a:pt x="1517903" y="109727"/>
                  </a:lnTo>
                  <a:lnTo>
                    <a:pt x="1519427" y="103631"/>
                  </a:lnTo>
                  <a:lnTo>
                    <a:pt x="1519427" y="102107"/>
                  </a:lnTo>
                  <a:lnTo>
                    <a:pt x="1520952" y="105155"/>
                  </a:lnTo>
                  <a:lnTo>
                    <a:pt x="1522476" y="137160"/>
                  </a:lnTo>
                  <a:lnTo>
                    <a:pt x="1522476" y="138684"/>
                  </a:lnTo>
                  <a:lnTo>
                    <a:pt x="1524000" y="77724"/>
                  </a:lnTo>
                  <a:lnTo>
                    <a:pt x="1525524" y="32003"/>
                  </a:lnTo>
                  <a:lnTo>
                    <a:pt x="1525524" y="24384"/>
                  </a:lnTo>
                  <a:lnTo>
                    <a:pt x="1527048" y="15239"/>
                  </a:lnTo>
                  <a:lnTo>
                    <a:pt x="1528572" y="13715"/>
                  </a:lnTo>
                  <a:lnTo>
                    <a:pt x="1528572" y="21336"/>
                  </a:lnTo>
                  <a:lnTo>
                    <a:pt x="1530096" y="30479"/>
                  </a:lnTo>
                  <a:lnTo>
                    <a:pt x="1531620" y="39624"/>
                  </a:lnTo>
                  <a:lnTo>
                    <a:pt x="1531620" y="47243"/>
                  </a:lnTo>
                  <a:lnTo>
                    <a:pt x="1533144" y="60960"/>
                  </a:lnTo>
                  <a:lnTo>
                    <a:pt x="1534668" y="71627"/>
                  </a:lnTo>
                  <a:lnTo>
                    <a:pt x="1536192" y="85343"/>
                  </a:lnTo>
                  <a:lnTo>
                    <a:pt x="1537716" y="99060"/>
                  </a:lnTo>
                  <a:lnTo>
                    <a:pt x="1539240" y="108203"/>
                  </a:lnTo>
                  <a:lnTo>
                    <a:pt x="1539240" y="118872"/>
                  </a:lnTo>
                  <a:lnTo>
                    <a:pt x="1540764" y="121919"/>
                  </a:lnTo>
                  <a:lnTo>
                    <a:pt x="1542288" y="128015"/>
                  </a:lnTo>
                  <a:lnTo>
                    <a:pt x="1542288" y="137160"/>
                  </a:lnTo>
                  <a:lnTo>
                    <a:pt x="1543812" y="147827"/>
                  </a:lnTo>
                  <a:lnTo>
                    <a:pt x="1545336" y="155448"/>
                  </a:lnTo>
                  <a:lnTo>
                    <a:pt x="1545336" y="158496"/>
                  </a:lnTo>
                  <a:lnTo>
                    <a:pt x="1546860" y="166115"/>
                  </a:lnTo>
                  <a:lnTo>
                    <a:pt x="1548383" y="170687"/>
                  </a:lnTo>
                  <a:lnTo>
                    <a:pt x="1548383" y="175260"/>
                  </a:lnTo>
                  <a:lnTo>
                    <a:pt x="1549907" y="179831"/>
                  </a:lnTo>
                  <a:lnTo>
                    <a:pt x="1551431" y="178307"/>
                  </a:lnTo>
                  <a:lnTo>
                    <a:pt x="1551431" y="187451"/>
                  </a:lnTo>
                  <a:lnTo>
                    <a:pt x="1552955" y="185927"/>
                  </a:lnTo>
                  <a:lnTo>
                    <a:pt x="1554479" y="190500"/>
                  </a:lnTo>
                  <a:lnTo>
                    <a:pt x="1554479" y="195072"/>
                  </a:lnTo>
                  <a:lnTo>
                    <a:pt x="1556003" y="195072"/>
                  </a:lnTo>
                  <a:lnTo>
                    <a:pt x="1557527" y="193548"/>
                  </a:lnTo>
                  <a:lnTo>
                    <a:pt x="1557527" y="199643"/>
                  </a:lnTo>
                  <a:lnTo>
                    <a:pt x="1559052" y="202691"/>
                  </a:lnTo>
                  <a:lnTo>
                    <a:pt x="1560576" y="201167"/>
                  </a:lnTo>
                  <a:lnTo>
                    <a:pt x="1562100" y="205739"/>
                  </a:lnTo>
                  <a:lnTo>
                    <a:pt x="1562100" y="202691"/>
                  </a:lnTo>
                  <a:lnTo>
                    <a:pt x="1563624" y="205739"/>
                  </a:lnTo>
                  <a:lnTo>
                    <a:pt x="1565148" y="202691"/>
                  </a:lnTo>
                  <a:lnTo>
                    <a:pt x="1565148" y="207263"/>
                  </a:lnTo>
                  <a:lnTo>
                    <a:pt x="1566672" y="205739"/>
                  </a:lnTo>
                  <a:lnTo>
                    <a:pt x="1568196" y="208787"/>
                  </a:lnTo>
                  <a:lnTo>
                    <a:pt x="1568196" y="205739"/>
                  </a:lnTo>
                  <a:lnTo>
                    <a:pt x="1569720" y="207263"/>
                  </a:lnTo>
                  <a:lnTo>
                    <a:pt x="1571244" y="208787"/>
                  </a:lnTo>
                  <a:lnTo>
                    <a:pt x="1571244" y="204215"/>
                  </a:lnTo>
                  <a:lnTo>
                    <a:pt x="1572768" y="207263"/>
                  </a:lnTo>
                  <a:lnTo>
                    <a:pt x="1574292" y="207263"/>
                  </a:lnTo>
                  <a:lnTo>
                    <a:pt x="1574292" y="204215"/>
                  </a:lnTo>
                  <a:lnTo>
                    <a:pt x="1575816" y="207263"/>
                  </a:lnTo>
                  <a:lnTo>
                    <a:pt x="1577340" y="201167"/>
                  </a:lnTo>
                  <a:lnTo>
                    <a:pt x="1577340" y="198119"/>
                  </a:lnTo>
                  <a:lnTo>
                    <a:pt x="1578864" y="204215"/>
                  </a:lnTo>
                  <a:lnTo>
                    <a:pt x="1580388" y="202691"/>
                  </a:lnTo>
                  <a:lnTo>
                    <a:pt x="1580388" y="199643"/>
                  </a:lnTo>
                  <a:lnTo>
                    <a:pt x="1581912" y="196596"/>
                  </a:lnTo>
                  <a:lnTo>
                    <a:pt x="1583436" y="195072"/>
                  </a:lnTo>
                  <a:lnTo>
                    <a:pt x="1584960" y="192024"/>
                  </a:lnTo>
                  <a:lnTo>
                    <a:pt x="1584960" y="193548"/>
                  </a:lnTo>
                  <a:lnTo>
                    <a:pt x="1586483" y="198119"/>
                  </a:lnTo>
                  <a:lnTo>
                    <a:pt x="1588007" y="190500"/>
                  </a:lnTo>
                  <a:lnTo>
                    <a:pt x="1589531" y="188975"/>
                  </a:lnTo>
                  <a:lnTo>
                    <a:pt x="1591055" y="185927"/>
                  </a:lnTo>
                  <a:lnTo>
                    <a:pt x="1591055" y="190500"/>
                  </a:lnTo>
                  <a:lnTo>
                    <a:pt x="1592579" y="181355"/>
                  </a:lnTo>
                  <a:lnTo>
                    <a:pt x="1594103" y="179831"/>
                  </a:lnTo>
                  <a:lnTo>
                    <a:pt x="1594103" y="181355"/>
                  </a:lnTo>
                  <a:lnTo>
                    <a:pt x="1595627" y="176784"/>
                  </a:lnTo>
                  <a:lnTo>
                    <a:pt x="1597152" y="179831"/>
                  </a:lnTo>
                  <a:lnTo>
                    <a:pt x="1597152" y="175260"/>
                  </a:lnTo>
                  <a:lnTo>
                    <a:pt x="1598676" y="173736"/>
                  </a:lnTo>
                  <a:lnTo>
                    <a:pt x="1600200" y="170687"/>
                  </a:lnTo>
                  <a:lnTo>
                    <a:pt x="1600200" y="166115"/>
                  </a:lnTo>
                  <a:lnTo>
                    <a:pt x="1601724" y="170687"/>
                  </a:lnTo>
                  <a:lnTo>
                    <a:pt x="1603248" y="169163"/>
                  </a:lnTo>
                  <a:lnTo>
                    <a:pt x="1603248" y="164591"/>
                  </a:lnTo>
                  <a:lnTo>
                    <a:pt x="1604772" y="160019"/>
                  </a:lnTo>
                  <a:lnTo>
                    <a:pt x="1606296" y="163067"/>
                  </a:lnTo>
                  <a:lnTo>
                    <a:pt x="1607820" y="160019"/>
                  </a:lnTo>
                  <a:lnTo>
                    <a:pt x="1607820" y="158496"/>
                  </a:lnTo>
                  <a:lnTo>
                    <a:pt x="1609344" y="155448"/>
                  </a:lnTo>
                  <a:lnTo>
                    <a:pt x="1610868" y="155448"/>
                  </a:lnTo>
                  <a:lnTo>
                    <a:pt x="1610868" y="149351"/>
                  </a:lnTo>
                  <a:lnTo>
                    <a:pt x="1612392" y="156972"/>
                  </a:lnTo>
                  <a:lnTo>
                    <a:pt x="1613916" y="149351"/>
                  </a:lnTo>
                  <a:lnTo>
                    <a:pt x="1613916" y="141731"/>
                  </a:lnTo>
                  <a:lnTo>
                    <a:pt x="1615440" y="147827"/>
                  </a:lnTo>
                  <a:lnTo>
                    <a:pt x="1616964" y="143255"/>
                  </a:lnTo>
                  <a:lnTo>
                    <a:pt x="1616964" y="137160"/>
                  </a:lnTo>
                  <a:lnTo>
                    <a:pt x="1618488" y="141731"/>
                  </a:lnTo>
                  <a:lnTo>
                    <a:pt x="1620012" y="135636"/>
                  </a:lnTo>
                  <a:lnTo>
                    <a:pt x="1620012" y="131063"/>
                  </a:lnTo>
                  <a:lnTo>
                    <a:pt x="1621536" y="131063"/>
                  </a:lnTo>
                  <a:lnTo>
                    <a:pt x="1623060" y="126491"/>
                  </a:lnTo>
                  <a:lnTo>
                    <a:pt x="1623060" y="128015"/>
                  </a:lnTo>
                  <a:lnTo>
                    <a:pt x="1624583" y="121919"/>
                  </a:lnTo>
                  <a:lnTo>
                    <a:pt x="1626107" y="120396"/>
                  </a:lnTo>
                  <a:lnTo>
                    <a:pt x="1626107" y="115824"/>
                  </a:lnTo>
                  <a:lnTo>
                    <a:pt x="1627631" y="118872"/>
                  </a:lnTo>
                  <a:lnTo>
                    <a:pt x="1629155" y="115824"/>
                  </a:lnTo>
                  <a:lnTo>
                    <a:pt x="1630679" y="112775"/>
                  </a:lnTo>
                  <a:lnTo>
                    <a:pt x="1630679" y="115824"/>
                  </a:lnTo>
                  <a:lnTo>
                    <a:pt x="1632203" y="111251"/>
                  </a:lnTo>
                  <a:lnTo>
                    <a:pt x="1633727" y="109727"/>
                  </a:lnTo>
                  <a:lnTo>
                    <a:pt x="1633727" y="106679"/>
                  </a:lnTo>
                  <a:lnTo>
                    <a:pt x="1635252" y="103631"/>
                  </a:lnTo>
                  <a:lnTo>
                    <a:pt x="1636776" y="100584"/>
                  </a:lnTo>
                  <a:lnTo>
                    <a:pt x="1636776" y="102107"/>
                  </a:lnTo>
                  <a:lnTo>
                    <a:pt x="1638300" y="102107"/>
                  </a:lnTo>
                  <a:lnTo>
                    <a:pt x="1639824" y="100584"/>
                  </a:lnTo>
                  <a:lnTo>
                    <a:pt x="1641348" y="92963"/>
                  </a:lnTo>
                  <a:lnTo>
                    <a:pt x="1642872" y="96012"/>
                  </a:lnTo>
                  <a:lnTo>
                    <a:pt x="1642872" y="92963"/>
                  </a:lnTo>
                  <a:lnTo>
                    <a:pt x="1644396" y="94487"/>
                  </a:lnTo>
                  <a:lnTo>
                    <a:pt x="1645920" y="96012"/>
                  </a:lnTo>
                  <a:lnTo>
                    <a:pt x="1645920" y="89915"/>
                  </a:lnTo>
                  <a:lnTo>
                    <a:pt x="1647444" y="88391"/>
                  </a:lnTo>
                  <a:lnTo>
                    <a:pt x="1648968" y="83819"/>
                  </a:lnTo>
                  <a:lnTo>
                    <a:pt x="1650492" y="83819"/>
                  </a:lnTo>
                  <a:lnTo>
                    <a:pt x="1652016" y="80772"/>
                  </a:lnTo>
                  <a:lnTo>
                    <a:pt x="1652016" y="79248"/>
                  </a:lnTo>
                  <a:lnTo>
                    <a:pt x="1653540" y="76200"/>
                  </a:lnTo>
                  <a:lnTo>
                    <a:pt x="1655064" y="80772"/>
                  </a:lnTo>
                  <a:lnTo>
                    <a:pt x="1656588" y="76200"/>
                  </a:lnTo>
                  <a:lnTo>
                    <a:pt x="1656588" y="74675"/>
                  </a:lnTo>
                  <a:lnTo>
                    <a:pt x="1658112" y="76200"/>
                  </a:lnTo>
                  <a:lnTo>
                    <a:pt x="1659636" y="74675"/>
                  </a:lnTo>
                  <a:lnTo>
                    <a:pt x="1659636" y="68579"/>
                  </a:lnTo>
                  <a:lnTo>
                    <a:pt x="1661160" y="70103"/>
                  </a:lnTo>
                  <a:lnTo>
                    <a:pt x="1662683" y="65531"/>
                  </a:lnTo>
                  <a:lnTo>
                    <a:pt x="1662683" y="62484"/>
                  </a:lnTo>
                  <a:lnTo>
                    <a:pt x="1664207" y="65531"/>
                  </a:lnTo>
                  <a:lnTo>
                    <a:pt x="1665731" y="65531"/>
                  </a:lnTo>
                  <a:lnTo>
                    <a:pt x="1665731" y="62484"/>
                  </a:lnTo>
                  <a:lnTo>
                    <a:pt x="1667255" y="64007"/>
                  </a:lnTo>
                  <a:lnTo>
                    <a:pt x="1668779" y="60960"/>
                  </a:lnTo>
                  <a:lnTo>
                    <a:pt x="1668779" y="62484"/>
                  </a:lnTo>
                  <a:lnTo>
                    <a:pt x="1670303" y="60960"/>
                  </a:lnTo>
                  <a:lnTo>
                    <a:pt x="1671827" y="60960"/>
                  </a:lnTo>
                  <a:lnTo>
                    <a:pt x="1674876" y="57912"/>
                  </a:lnTo>
                  <a:lnTo>
                    <a:pt x="1674876" y="56387"/>
                  </a:lnTo>
                  <a:lnTo>
                    <a:pt x="1676400" y="54863"/>
                  </a:lnTo>
                  <a:lnTo>
                    <a:pt x="1677924" y="53339"/>
                  </a:lnTo>
                  <a:lnTo>
                    <a:pt x="1679448" y="45719"/>
                  </a:lnTo>
                  <a:lnTo>
                    <a:pt x="1679448" y="48767"/>
                  </a:lnTo>
                  <a:lnTo>
                    <a:pt x="1680972" y="53339"/>
                  </a:lnTo>
                  <a:lnTo>
                    <a:pt x="1682496" y="48767"/>
                  </a:lnTo>
                  <a:lnTo>
                    <a:pt x="1682496" y="47243"/>
                  </a:lnTo>
                  <a:lnTo>
                    <a:pt x="1684020" y="47243"/>
                  </a:lnTo>
                  <a:lnTo>
                    <a:pt x="1685544" y="45719"/>
                  </a:lnTo>
                  <a:lnTo>
                    <a:pt x="1685544" y="44196"/>
                  </a:lnTo>
                  <a:lnTo>
                    <a:pt x="1687068" y="38100"/>
                  </a:lnTo>
                  <a:lnTo>
                    <a:pt x="1688592" y="39624"/>
                  </a:lnTo>
                  <a:lnTo>
                    <a:pt x="1688592" y="35051"/>
                  </a:lnTo>
                  <a:lnTo>
                    <a:pt x="1690116" y="36575"/>
                  </a:lnTo>
                  <a:lnTo>
                    <a:pt x="1691640" y="38100"/>
                  </a:lnTo>
                  <a:lnTo>
                    <a:pt x="1693164" y="35051"/>
                  </a:lnTo>
                  <a:lnTo>
                    <a:pt x="1694688" y="35051"/>
                  </a:lnTo>
                  <a:lnTo>
                    <a:pt x="1694688" y="33527"/>
                  </a:lnTo>
                  <a:lnTo>
                    <a:pt x="1696212" y="30479"/>
                  </a:lnTo>
                  <a:lnTo>
                    <a:pt x="1697736" y="35051"/>
                  </a:lnTo>
                  <a:lnTo>
                    <a:pt x="1697736" y="32003"/>
                  </a:lnTo>
                  <a:lnTo>
                    <a:pt x="1699260" y="33527"/>
                  </a:lnTo>
                  <a:lnTo>
                    <a:pt x="1700783" y="42672"/>
                  </a:lnTo>
                  <a:lnTo>
                    <a:pt x="1702307" y="33527"/>
                  </a:lnTo>
                  <a:lnTo>
                    <a:pt x="1703831" y="33527"/>
                  </a:lnTo>
                  <a:lnTo>
                    <a:pt x="1705355" y="33527"/>
                  </a:lnTo>
                  <a:lnTo>
                    <a:pt x="1705355" y="35051"/>
                  </a:lnTo>
                  <a:lnTo>
                    <a:pt x="1706879" y="32003"/>
                  </a:lnTo>
                  <a:lnTo>
                    <a:pt x="1708403" y="30479"/>
                  </a:lnTo>
                  <a:lnTo>
                    <a:pt x="1708403" y="33527"/>
                  </a:lnTo>
                  <a:lnTo>
                    <a:pt x="1709927" y="28955"/>
                  </a:lnTo>
                  <a:lnTo>
                    <a:pt x="1711452" y="28955"/>
                  </a:lnTo>
                  <a:lnTo>
                    <a:pt x="1711452" y="27431"/>
                  </a:lnTo>
                  <a:lnTo>
                    <a:pt x="1712976" y="27431"/>
                  </a:lnTo>
                  <a:lnTo>
                    <a:pt x="1714500" y="25907"/>
                  </a:lnTo>
                  <a:lnTo>
                    <a:pt x="1716024" y="19812"/>
                  </a:lnTo>
                  <a:lnTo>
                    <a:pt x="1717548" y="18287"/>
                  </a:lnTo>
                  <a:lnTo>
                    <a:pt x="1717548" y="25907"/>
                  </a:lnTo>
                  <a:lnTo>
                    <a:pt x="1719072" y="22860"/>
                  </a:lnTo>
                  <a:lnTo>
                    <a:pt x="1720596" y="16763"/>
                  </a:lnTo>
                  <a:lnTo>
                    <a:pt x="1720596" y="18287"/>
                  </a:lnTo>
                  <a:lnTo>
                    <a:pt x="1722120" y="16763"/>
                  </a:lnTo>
                  <a:lnTo>
                    <a:pt x="1723644" y="15239"/>
                  </a:lnTo>
                  <a:lnTo>
                    <a:pt x="1725168" y="16763"/>
                  </a:lnTo>
                  <a:lnTo>
                    <a:pt x="1726692" y="13715"/>
                  </a:lnTo>
                  <a:lnTo>
                    <a:pt x="1728216" y="13715"/>
                  </a:lnTo>
                  <a:lnTo>
                    <a:pt x="1728216" y="12191"/>
                  </a:lnTo>
                  <a:lnTo>
                    <a:pt x="1729740" y="18287"/>
                  </a:lnTo>
                  <a:lnTo>
                    <a:pt x="1731264" y="7619"/>
                  </a:lnTo>
                  <a:lnTo>
                    <a:pt x="1731264" y="16763"/>
                  </a:lnTo>
                  <a:lnTo>
                    <a:pt x="1732788" y="13715"/>
                  </a:lnTo>
                  <a:lnTo>
                    <a:pt x="1734312" y="13715"/>
                  </a:lnTo>
                  <a:lnTo>
                    <a:pt x="1734312" y="4572"/>
                  </a:lnTo>
                  <a:lnTo>
                    <a:pt x="1735836" y="9143"/>
                  </a:lnTo>
                  <a:lnTo>
                    <a:pt x="1737360" y="10667"/>
                  </a:lnTo>
                  <a:lnTo>
                    <a:pt x="1738883" y="10667"/>
                  </a:lnTo>
                  <a:lnTo>
                    <a:pt x="1740407" y="13715"/>
                  </a:lnTo>
                  <a:lnTo>
                    <a:pt x="1740407" y="9143"/>
                  </a:lnTo>
                  <a:lnTo>
                    <a:pt x="1741931" y="7619"/>
                  </a:lnTo>
                  <a:lnTo>
                    <a:pt x="1743455" y="10667"/>
                  </a:lnTo>
                  <a:lnTo>
                    <a:pt x="1743455" y="6096"/>
                  </a:lnTo>
                  <a:lnTo>
                    <a:pt x="1744979" y="15239"/>
                  </a:lnTo>
                  <a:lnTo>
                    <a:pt x="1746503" y="12191"/>
                  </a:lnTo>
                  <a:lnTo>
                    <a:pt x="1746503" y="7619"/>
                  </a:lnTo>
                  <a:lnTo>
                    <a:pt x="1748027" y="9143"/>
                  </a:lnTo>
                  <a:lnTo>
                    <a:pt x="1749552" y="13715"/>
                  </a:lnTo>
                  <a:lnTo>
                    <a:pt x="1751076" y="13715"/>
                  </a:lnTo>
                  <a:lnTo>
                    <a:pt x="1751076" y="12191"/>
                  </a:lnTo>
                  <a:lnTo>
                    <a:pt x="1752600" y="9143"/>
                  </a:lnTo>
                  <a:lnTo>
                    <a:pt x="1754124" y="7619"/>
                  </a:lnTo>
                  <a:lnTo>
                    <a:pt x="1754124" y="6096"/>
                  </a:lnTo>
                  <a:lnTo>
                    <a:pt x="1755648" y="6096"/>
                  </a:lnTo>
                  <a:lnTo>
                    <a:pt x="1757172" y="9143"/>
                  </a:lnTo>
                  <a:lnTo>
                    <a:pt x="1757172" y="6096"/>
                  </a:lnTo>
                  <a:lnTo>
                    <a:pt x="1758696" y="4572"/>
                  </a:lnTo>
                  <a:lnTo>
                    <a:pt x="1760220" y="9143"/>
                  </a:lnTo>
                  <a:lnTo>
                    <a:pt x="1760220" y="10667"/>
                  </a:lnTo>
                  <a:lnTo>
                    <a:pt x="1761744" y="9143"/>
                  </a:lnTo>
                  <a:lnTo>
                    <a:pt x="1763268" y="3048"/>
                  </a:lnTo>
                  <a:lnTo>
                    <a:pt x="1763268" y="10667"/>
                  </a:lnTo>
                  <a:lnTo>
                    <a:pt x="1764792" y="10667"/>
                  </a:lnTo>
                  <a:lnTo>
                    <a:pt x="1766316" y="12191"/>
                  </a:lnTo>
                  <a:lnTo>
                    <a:pt x="1766316" y="10667"/>
                  </a:lnTo>
                  <a:lnTo>
                    <a:pt x="1767840" y="12191"/>
                  </a:lnTo>
                  <a:lnTo>
                    <a:pt x="1769364" y="4572"/>
                  </a:lnTo>
                  <a:lnTo>
                    <a:pt x="1769364" y="9143"/>
                  </a:lnTo>
                  <a:lnTo>
                    <a:pt x="1770888" y="7619"/>
                  </a:lnTo>
                  <a:lnTo>
                    <a:pt x="1772412" y="9143"/>
                  </a:lnTo>
                  <a:lnTo>
                    <a:pt x="1773936" y="10667"/>
                  </a:lnTo>
                  <a:lnTo>
                    <a:pt x="1773936" y="7619"/>
                  </a:lnTo>
                  <a:lnTo>
                    <a:pt x="1775460" y="7619"/>
                  </a:lnTo>
                  <a:lnTo>
                    <a:pt x="1776983" y="9143"/>
                  </a:lnTo>
                  <a:lnTo>
                    <a:pt x="1776983" y="7619"/>
                  </a:lnTo>
                  <a:lnTo>
                    <a:pt x="1778507" y="4572"/>
                  </a:lnTo>
                  <a:lnTo>
                    <a:pt x="1780031" y="9143"/>
                  </a:lnTo>
                  <a:lnTo>
                    <a:pt x="1780031" y="4572"/>
                  </a:lnTo>
                  <a:lnTo>
                    <a:pt x="1781555" y="7619"/>
                  </a:lnTo>
                  <a:lnTo>
                    <a:pt x="1783079" y="6096"/>
                  </a:lnTo>
                  <a:lnTo>
                    <a:pt x="1783079" y="10667"/>
                  </a:lnTo>
                  <a:lnTo>
                    <a:pt x="1784603" y="6096"/>
                  </a:lnTo>
                  <a:lnTo>
                    <a:pt x="1786127" y="7619"/>
                  </a:lnTo>
                  <a:lnTo>
                    <a:pt x="1786127" y="4572"/>
                  </a:lnTo>
                  <a:lnTo>
                    <a:pt x="1787652" y="4572"/>
                  </a:lnTo>
                  <a:lnTo>
                    <a:pt x="1789176" y="6096"/>
                  </a:lnTo>
                  <a:lnTo>
                    <a:pt x="1790700" y="7619"/>
                  </a:lnTo>
                  <a:lnTo>
                    <a:pt x="1792224" y="3048"/>
                  </a:lnTo>
                  <a:lnTo>
                    <a:pt x="1792224" y="9143"/>
                  </a:lnTo>
                  <a:lnTo>
                    <a:pt x="1793748" y="9143"/>
                  </a:lnTo>
                  <a:lnTo>
                    <a:pt x="1795272" y="6096"/>
                  </a:lnTo>
                  <a:lnTo>
                    <a:pt x="1796796" y="6096"/>
                  </a:lnTo>
                  <a:lnTo>
                    <a:pt x="1798320" y="10667"/>
                  </a:lnTo>
                  <a:lnTo>
                    <a:pt x="1799844" y="3048"/>
                  </a:lnTo>
                  <a:lnTo>
                    <a:pt x="1799844" y="6096"/>
                  </a:lnTo>
                  <a:lnTo>
                    <a:pt x="1801368" y="6096"/>
                  </a:lnTo>
                  <a:lnTo>
                    <a:pt x="1802892" y="10667"/>
                  </a:lnTo>
                  <a:lnTo>
                    <a:pt x="1802892" y="3048"/>
                  </a:lnTo>
                  <a:lnTo>
                    <a:pt x="1804416" y="0"/>
                  </a:lnTo>
                  <a:lnTo>
                    <a:pt x="1805940" y="6096"/>
                  </a:lnTo>
                  <a:lnTo>
                    <a:pt x="1807464" y="6096"/>
                  </a:lnTo>
                  <a:lnTo>
                    <a:pt x="1808988" y="6096"/>
                  </a:lnTo>
                  <a:lnTo>
                    <a:pt x="1808988" y="9143"/>
                  </a:lnTo>
                  <a:lnTo>
                    <a:pt x="1810512" y="6096"/>
                  </a:lnTo>
                  <a:lnTo>
                    <a:pt x="1812036" y="7619"/>
                  </a:lnTo>
                  <a:lnTo>
                    <a:pt x="1812036" y="6096"/>
                  </a:lnTo>
                  <a:lnTo>
                    <a:pt x="1813560" y="6096"/>
                  </a:lnTo>
                  <a:lnTo>
                    <a:pt x="1815083" y="9143"/>
                  </a:lnTo>
                  <a:lnTo>
                    <a:pt x="1815083" y="4572"/>
                  </a:lnTo>
                  <a:lnTo>
                    <a:pt x="1816607" y="3048"/>
                  </a:lnTo>
                  <a:lnTo>
                    <a:pt x="1818131" y="9143"/>
                  </a:lnTo>
                  <a:lnTo>
                    <a:pt x="1819655" y="7619"/>
                  </a:lnTo>
                  <a:lnTo>
                    <a:pt x="1821179" y="6096"/>
                  </a:lnTo>
                  <a:lnTo>
                    <a:pt x="1822703" y="6096"/>
                  </a:lnTo>
                  <a:lnTo>
                    <a:pt x="1822703" y="9143"/>
                  </a:lnTo>
                  <a:lnTo>
                    <a:pt x="1824227" y="13715"/>
                  </a:lnTo>
                  <a:lnTo>
                    <a:pt x="1825752" y="7619"/>
                  </a:lnTo>
                  <a:lnTo>
                    <a:pt x="1827276" y="10667"/>
                  </a:lnTo>
                  <a:lnTo>
                    <a:pt x="1828800" y="7619"/>
                  </a:lnTo>
                  <a:lnTo>
                    <a:pt x="1828800" y="9143"/>
                  </a:lnTo>
                  <a:lnTo>
                    <a:pt x="1830324" y="4572"/>
                  </a:lnTo>
                  <a:lnTo>
                    <a:pt x="1831848" y="7619"/>
                  </a:lnTo>
                  <a:lnTo>
                    <a:pt x="1831848" y="9143"/>
                  </a:lnTo>
                  <a:lnTo>
                    <a:pt x="1833372" y="9143"/>
                  </a:lnTo>
                  <a:lnTo>
                    <a:pt x="1834896" y="12191"/>
                  </a:lnTo>
                  <a:lnTo>
                    <a:pt x="1834896" y="7619"/>
                  </a:lnTo>
                  <a:lnTo>
                    <a:pt x="1836420" y="6096"/>
                  </a:lnTo>
                  <a:lnTo>
                    <a:pt x="1837944" y="10667"/>
                  </a:lnTo>
                  <a:lnTo>
                    <a:pt x="1839468" y="9143"/>
                  </a:lnTo>
                  <a:lnTo>
                    <a:pt x="1840992" y="13715"/>
                  </a:lnTo>
                  <a:lnTo>
                    <a:pt x="1842516" y="9143"/>
                  </a:lnTo>
                  <a:lnTo>
                    <a:pt x="1842516" y="12191"/>
                  </a:lnTo>
                  <a:lnTo>
                    <a:pt x="1844040" y="10667"/>
                  </a:lnTo>
                  <a:lnTo>
                    <a:pt x="1845564" y="10667"/>
                  </a:lnTo>
                  <a:lnTo>
                    <a:pt x="1847088" y="7619"/>
                  </a:lnTo>
                  <a:lnTo>
                    <a:pt x="1848612" y="13715"/>
                  </a:lnTo>
                  <a:lnTo>
                    <a:pt x="1850136" y="10667"/>
                  </a:lnTo>
                  <a:lnTo>
                    <a:pt x="1851660" y="15239"/>
                  </a:lnTo>
                  <a:lnTo>
                    <a:pt x="1851660" y="13715"/>
                  </a:lnTo>
                  <a:lnTo>
                    <a:pt x="1853183" y="18287"/>
                  </a:lnTo>
                  <a:lnTo>
                    <a:pt x="1854707" y="18287"/>
                  </a:lnTo>
                  <a:lnTo>
                    <a:pt x="1854707" y="15239"/>
                  </a:lnTo>
                  <a:lnTo>
                    <a:pt x="1856231" y="16763"/>
                  </a:lnTo>
                  <a:lnTo>
                    <a:pt x="1857755" y="15239"/>
                  </a:lnTo>
                  <a:lnTo>
                    <a:pt x="1857755" y="18287"/>
                  </a:lnTo>
                  <a:lnTo>
                    <a:pt x="1859279" y="12191"/>
                  </a:lnTo>
                  <a:lnTo>
                    <a:pt x="1860803" y="12191"/>
                  </a:lnTo>
                  <a:lnTo>
                    <a:pt x="1860803" y="15239"/>
                  </a:lnTo>
                  <a:lnTo>
                    <a:pt x="1862327" y="13715"/>
                  </a:lnTo>
                  <a:lnTo>
                    <a:pt x="1863852" y="19812"/>
                  </a:lnTo>
                  <a:lnTo>
                    <a:pt x="1863852" y="15239"/>
                  </a:lnTo>
                  <a:lnTo>
                    <a:pt x="1865376" y="18287"/>
                  </a:lnTo>
                  <a:lnTo>
                    <a:pt x="1866900" y="18287"/>
                  </a:lnTo>
                  <a:lnTo>
                    <a:pt x="1868424" y="16763"/>
                  </a:lnTo>
                  <a:lnTo>
                    <a:pt x="1869948" y="19812"/>
                  </a:lnTo>
                  <a:lnTo>
                    <a:pt x="1871472" y="21336"/>
                  </a:lnTo>
                  <a:lnTo>
                    <a:pt x="1871472" y="18287"/>
                  </a:lnTo>
                  <a:lnTo>
                    <a:pt x="1872996" y="19812"/>
                  </a:lnTo>
                  <a:lnTo>
                    <a:pt x="1874520" y="19812"/>
                  </a:lnTo>
                  <a:lnTo>
                    <a:pt x="1874520" y="15239"/>
                  </a:lnTo>
                  <a:lnTo>
                    <a:pt x="1876044" y="19812"/>
                  </a:lnTo>
                  <a:lnTo>
                    <a:pt x="1877568" y="18287"/>
                  </a:lnTo>
                  <a:lnTo>
                    <a:pt x="1877568" y="22860"/>
                  </a:lnTo>
                  <a:lnTo>
                    <a:pt x="1879092" y="15239"/>
                  </a:lnTo>
                  <a:lnTo>
                    <a:pt x="1880616" y="19812"/>
                  </a:lnTo>
                  <a:lnTo>
                    <a:pt x="1880616" y="18287"/>
                  </a:lnTo>
                  <a:lnTo>
                    <a:pt x="1882140" y="18287"/>
                  </a:lnTo>
                  <a:lnTo>
                    <a:pt x="1883664" y="21336"/>
                  </a:lnTo>
                  <a:lnTo>
                    <a:pt x="1885188" y="19812"/>
                  </a:lnTo>
                  <a:lnTo>
                    <a:pt x="1886712" y="21336"/>
                  </a:lnTo>
                  <a:lnTo>
                    <a:pt x="1888236" y="18287"/>
                  </a:lnTo>
                  <a:lnTo>
                    <a:pt x="1889760" y="27431"/>
                  </a:lnTo>
                  <a:lnTo>
                    <a:pt x="1891283" y="21336"/>
                  </a:lnTo>
                  <a:lnTo>
                    <a:pt x="1892807" y="24384"/>
                  </a:lnTo>
                  <a:lnTo>
                    <a:pt x="1894331" y="21336"/>
                  </a:lnTo>
                  <a:lnTo>
                    <a:pt x="1894331" y="19812"/>
                  </a:lnTo>
                  <a:lnTo>
                    <a:pt x="1895855" y="21336"/>
                  </a:lnTo>
                  <a:lnTo>
                    <a:pt x="1897379" y="19812"/>
                  </a:lnTo>
                  <a:lnTo>
                    <a:pt x="1897379" y="22860"/>
                  </a:lnTo>
                  <a:lnTo>
                    <a:pt x="1898903" y="25907"/>
                  </a:lnTo>
                  <a:lnTo>
                    <a:pt x="1900427" y="24384"/>
                  </a:lnTo>
                  <a:lnTo>
                    <a:pt x="1900427" y="18287"/>
                  </a:lnTo>
                  <a:lnTo>
                    <a:pt x="1901952" y="21336"/>
                  </a:lnTo>
                  <a:lnTo>
                    <a:pt x="1903476" y="25907"/>
                  </a:lnTo>
                  <a:lnTo>
                    <a:pt x="1903476" y="24384"/>
                  </a:lnTo>
                  <a:lnTo>
                    <a:pt x="1905000" y="27431"/>
                  </a:lnTo>
                  <a:lnTo>
                    <a:pt x="1906524" y="24384"/>
                  </a:lnTo>
                  <a:lnTo>
                    <a:pt x="1906524" y="27431"/>
                  </a:lnTo>
                  <a:lnTo>
                    <a:pt x="1908048" y="27431"/>
                  </a:lnTo>
                  <a:lnTo>
                    <a:pt x="1909572" y="25907"/>
                  </a:lnTo>
                  <a:lnTo>
                    <a:pt x="1909572" y="28955"/>
                  </a:lnTo>
                  <a:lnTo>
                    <a:pt x="1911096" y="25907"/>
                  </a:lnTo>
                  <a:lnTo>
                    <a:pt x="1912620" y="28955"/>
                  </a:lnTo>
                  <a:lnTo>
                    <a:pt x="1914144" y="30479"/>
                  </a:lnTo>
                  <a:lnTo>
                    <a:pt x="1915668" y="25907"/>
                  </a:lnTo>
                  <a:lnTo>
                    <a:pt x="1917192" y="30479"/>
                  </a:lnTo>
                  <a:lnTo>
                    <a:pt x="1918716" y="32003"/>
                  </a:lnTo>
                  <a:lnTo>
                    <a:pt x="1920240" y="32003"/>
                  </a:lnTo>
                  <a:lnTo>
                    <a:pt x="1920240" y="27431"/>
                  </a:lnTo>
                  <a:lnTo>
                    <a:pt x="1921764" y="28955"/>
                  </a:lnTo>
                  <a:lnTo>
                    <a:pt x="1923288" y="25907"/>
                  </a:lnTo>
                  <a:lnTo>
                    <a:pt x="1923288" y="33527"/>
                  </a:lnTo>
                  <a:lnTo>
                    <a:pt x="1924812" y="35051"/>
                  </a:lnTo>
                  <a:lnTo>
                    <a:pt x="1926336" y="28955"/>
                  </a:lnTo>
                  <a:lnTo>
                    <a:pt x="1926336" y="30479"/>
                  </a:lnTo>
                  <a:lnTo>
                    <a:pt x="1927860" y="33527"/>
                  </a:lnTo>
                  <a:lnTo>
                    <a:pt x="1929383" y="30479"/>
                  </a:lnTo>
                  <a:lnTo>
                    <a:pt x="1930907" y="33527"/>
                  </a:lnTo>
                  <a:lnTo>
                    <a:pt x="1932431" y="32003"/>
                  </a:lnTo>
                  <a:lnTo>
                    <a:pt x="1933955" y="36575"/>
                  </a:lnTo>
                  <a:lnTo>
                    <a:pt x="1935479" y="39624"/>
                  </a:lnTo>
                  <a:lnTo>
                    <a:pt x="1937003" y="33527"/>
                  </a:lnTo>
                  <a:lnTo>
                    <a:pt x="1937003" y="38100"/>
                  </a:lnTo>
                  <a:lnTo>
                    <a:pt x="1938527" y="39624"/>
                  </a:lnTo>
                  <a:lnTo>
                    <a:pt x="1940052" y="44196"/>
                  </a:lnTo>
                  <a:lnTo>
                    <a:pt x="1940052" y="38100"/>
                  </a:lnTo>
                  <a:lnTo>
                    <a:pt x="1941576" y="36575"/>
                  </a:lnTo>
                  <a:lnTo>
                    <a:pt x="1943100" y="39624"/>
                  </a:lnTo>
                  <a:lnTo>
                    <a:pt x="1943100" y="36575"/>
                  </a:lnTo>
                  <a:lnTo>
                    <a:pt x="1944624" y="41148"/>
                  </a:lnTo>
                  <a:lnTo>
                    <a:pt x="1946148" y="41148"/>
                  </a:lnTo>
                  <a:lnTo>
                    <a:pt x="1946148" y="38100"/>
                  </a:lnTo>
                  <a:lnTo>
                    <a:pt x="1947672" y="42672"/>
                  </a:lnTo>
                  <a:lnTo>
                    <a:pt x="1949196" y="47243"/>
                  </a:lnTo>
                  <a:lnTo>
                    <a:pt x="1949196" y="42672"/>
                  </a:lnTo>
                  <a:lnTo>
                    <a:pt x="1950720" y="45719"/>
                  </a:lnTo>
                  <a:lnTo>
                    <a:pt x="1952244" y="45719"/>
                  </a:lnTo>
                  <a:lnTo>
                    <a:pt x="1952244" y="41148"/>
                  </a:lnTo>
                  <a:lnTo>
                    <a:pt x="1953768" y="45719"/>
                  </a:lnTo>
                  <a:lnTo>
                    <a:pt x="1955292" y="48767"/>
                  </a:lnTo>
                  <a:lnTo>
                    <a:pt x="1955292" y="47243"/>
                  </a:lnTo>
                  <a:lnTo>
                    <a:pt x="1956816" y="50291"/>
                  </a:lnTo>
                  <a:lnTo>
                    <a:pt x="1958340" y="47243"/>
                  </a:lnTo>
                  <a:lnTo>
                    <a:pt x="1958340" y="44196"/>
                  </a:lnTo>
                  <a:lnTo>
                    <a:pt x="1959864" y="54863"/>
                  </a:lnTo>
                  <a:lnTo>
                    <a:pt x="1961388" y="51815"/>
                  </a:lnTo>
                  <a:lnTo>
                    <a:pt x="1962912" y="48767"/>
                  </a:lnTo>
                  <a:lnTo>
                    <a:pt x="1962912" y="50291"/>
                  </a:lnTo>
                  <a:lnTo>
                    <a:pt x="1964436" y="48767"/>
                  </a:lnTo>
                  <a:lnTo>
                    <a:pt x="1965960" y="45719"/>
                  </a:lnTo>
                  <a:lnTo>
                    <a:pt x="1965960" y="50291"/>
                  </a:lnTo>
                  <a:lnTo>
                    <a:pt x="1967483" y="51815"/>
                  </a:lnTo>
                  <a:lnTo>
                    <a:pt x="1969007" y="54863"/>
                  </a:lnTo>
                  <a:lnTo>
                    <a:pt x="1969007" y="53339"/>
                  </a:lnTo>
                  <a:lnTo>
                    <a:pt x="1970531" y="54863"/>
                  </a:lnTo>
                  <a:lnTo>
                    <a:pt x="1972055" y="56387"/>
                  </a:lnTo>
                  <a:lnTo>
                    <a:pt x="1972055" y="59436"/>
                  </a:lnTo>
                  <a:lnTo>
                    <a:pt x="1973579" y="50291"/>
                  </a:lnTo>
                  <a:lnTo>
                    <a:pt x="1975103" y="53339"/>
                  </a:lnTo>
                  <a:lnTo>
                    <a:pt x="1975103" y="57912"/>
                  </a:lnTo>
                  <a:lnTo>
                    <a:pt x="1976627" y="53339"/>
                  </a:lnTo>
                  <a:lnTo>
                    <a:pt x="1978152" y="57912"/>
                  </a:lnTo>
                  <a:lnTo>
                    <a:pt x="1978152" y="51815"/>
                  </a:lnTo>
                  <a:lnTo>
                    <a:pt x="1979676" y="56387"/>
                  </a:lnTo>
                  <a:lnTo>
                    <a:pt x="1981200" y="57912"/>
                  </a:lnTo>
                  <a:lnTo>
                    <a:pt x="1981200" y="60960"/>
                  </a:lnTo>
                  <a:lnTo>
                    <a:pt x="1982724" y="54863"/>
                  </a:lnTo>
                  <a:lnTo>
                    <a:pt x="1984248" y="59436"/>
                  </a:lnTo>
                  <a:lnTo>
                    <a:pt x="1985772" y="59436"/>
                  </a:lnTo>
                  <a:lnTo>
                    <a:pt x="1985772" y="60960"/>
                  </a:lnTo>
                  <a:lnTo>
                    <a:pt x="1987296" y="60960"/>
                  </a:lnTo>
                  <a:lnTo>
                    <a:pt x="1988820" y="56387"/>
                  </a:lnTo>
                  <a:lnTo>
                    <a:pt x="1988820" y="64007"/>
                  </a:lnTo>
                  <a:lnTo>
                    <a:pt x="1990344" y="57912"/>
                  </a:lnTo>
                  <a:lnTo>
                    <a:pt x="1991868" y="59436"/>
                  </a:lnTo>
                  <a:lnTo>
                    <a:pt x="1991868" y="60960"/>
                  </a:lnTo>
                  <a:lnTo>
                    <a:pt x="1993392" y="64007"/>
                  </a:lnTo>
                  <a:lnTo>
                    <a:pt x="1994916" y="65531"/>
                  </a:lnTo>
                  <a:lnTo>
                    <a:pt x="1996440" y="65531"/>
                  </a:lnTo>
                  <a:lnTo>
                    <a:pt x="1997964" y="64007"/>
                  </a:lnTo>
                  <a:lnTo>
                    <a:pt x="1997964" y="67055"/>
                  </a:lnTo>
                  <a:lnTo>
                    <a:pt x="1999488" y="68579"/>
                  </a:lnTo>
                  <a:lnTo>
                    <a:pt x="2001012" y="65531"/>
                  </a:lnTo>
                  <a:lnTo>
                    <a:pt x="2001012" y="68579"/>
                  </a:lnTo>
                  <a:lnTo>
                    <a:pt x="2002536" y="67055"/>
                  </a:lnTo>
                  <a:lnTo>
                    <a:pt x="2004060" y="65531"/>
                  </a:lnTo>
                  <a:lnTo>
                    <a:pt x="2004060" y="67055"/>
                  </a:lnTo>
                  <a:lnTo>
                    <a:pt x="2005583" y="70103"/>
                  </a:lnTo>
                  <a:lnTo>
                    <a:pt x="2007107" y="68579"/>
                  </a:lnTo>
                  <a:lnTo>
                    <a:pt x="2008631" y="67055"/>
                  </a:lnTo>
                  <a:lnTo>
                    <a:pt x="2008631" y="71627"/>
                  </a:lnTo>
                  <a:lnTo>
                    <a:pt x="2010155" y="68579"/>
                  </a:lnTo>
                  <a:lnTo>
                    <a:pt x="2011679" y="68579"/>
                  </a:lnTo>
                  <a:lnTo>
                    <a:pt x="2011679" y="67055"/>
                  </a:lnTo>
                  <a:lnTo>
                    <a:pt x="2013203" y="73151"/>
                  </a:lnTo>
                  <a:lnTo>
                    <a:pt x="2014727" y="68579"/>
                  </a:lnTo>
                  <a:lnTo>
                    <a:pt x="2016252" y="77724"/>
                  </a:lnTo>
                  <a:lnTo>
                    <a:pt x="2017776" y="74675"/>
                  </a:lnTo>
                  <a:lnTo>
                    <a:pt x="2017776" y="67055"/>
                  </a:lnTo>
                  <a:lnTo>
                    <a:pt x="2019300" y="71627"/>
                  </a:lnTo>
                  <a:lnTo>
                    <a:pt x="2020824" y="73151"/>
                  </a:lnTo>
                  <a:lnTo>
                    <a:pt x="2020824" y="74675"/>
                  </a:lnTo>
                  <a:lnTo>
                    <a:pt x="2022348" y="70103"/>
                  </a:lnTo>
                  <a:lnTo>
                    <a:pt x="2023872" y="70103"/>
                  </a:lnTo>
                  <a:lnTo>
                    <a:pt x="2023872" y="76200"/>
                  </a:lnTo>
                  <a:lnTo>
                    <a:pt x="2025396" y="79248"/>
                  </a:lnTo>
                  <a:lnTo>
                    <a:pt x="2026920" y="77724"/>
                  </a:lnTo>
                  <a:lnTo>
                    <a:pt x="2028444" y="79248"/>
                  </a:lnTo>
                  <a:lnTo>
                    <a:pt x="2029968" y="76200"/>
                  </a:lnTo>
                  <a:lnTo>
                    <a:pt x="2031492" y="79248"/>
                  </a:lnTo>
                  <a:lnTo>
                    <a:pt x="2031492" y="77724"/>
                  </a:lnTo>
                  <a:lnTo>
                    <a:pt x="2033016" y="77724"/>
                  </a:lnTo>
                  <a:lnTo>
                    <a:pt x="2034540" y="74675"/>
                  </a:lnTo>
                  <a:lnTo>
                    <a:pt x="2034540" y="82296"/>
                  </a:lnTo>
                  <a:lnTo>
                    <a:pt x="2036064" y="79248"/>
                  </a:lnTo>
                  <a:lnTo>
                    <a:pt x="2037588" y="80772"/>
                  </a:lnTo>
                  <a:lnTo>
                    <a:pt x="2037588" y="77724"/>
                  </a:lnTo>
                  <a:lnTo>
                    <a:pt x="2039112" y="82296"/>
                  </a:lnTo>
                  <a:lnTo>
                    <a:pt x="2040636" y="80772"/>
                  </a:lnTo>
                  <a:lnTo>
                    <a:pt x="2040636" y="82296"/>
                  </a:lnTo>
                  <a:lnTo>
                    <a:pt x="2042160" y="86867"/>
                  </a:lnTo>
                  <a:lnTo>
                    <a:pt x="2043683" y="82296"/>
                  </a:lnTo>
                  <a:lnTo>
                    <a:pt x="2043683" y="80772"/>
                  </a:lnTo>
                  <a:lnTo>
                    <a:pt x="2045207" y="82296"/>
                  </a:lnTo>
                  <a:lnTo>
                    <a:pt x="2046731" y="85343"/>
                  </a:lnTo>
                  <a:lnTo>
                    <a:pt x="2046731" y="86867"/>
                  </a:lnTo>
                  <a:lnTo>
                    <a:pt x="2048255" y="88391"/>
                  </a:lnTo>
                  <a:lnTo>
                    <a:pt x="2049779" y="89915"/>
                  </a:lnTo>
                  <a:lnTo>
                    <a:pt x="2049779" y="83819"/>
                  </a:lnTo>
                  <a:lnTo>
                    <a:pt x="2051303" y="89915"/>
                  </a:lnTo>
                  <a:lnTo>
                    <a:pt x="2052827" y="86867"/>
                  </a:lnTo>
                  <a:lnTo>
                    <a:pt x="2052827" y="89915"/>
                  </a:lnTo>
                  <a:lnTo>
                    <a:pt x="2054352" y="89915"/>
                  </a:lnTo>
                  <a:lnTo>
                    <a:pt x="2055876" y="88391"/>
                  </a:lnTo>
                  <a:lnTo>
                    <a:pt x="2057400" y="88391"/>
                  </a:lnTo>
                  <a:lnTo>
                    <a:pt x="2057400" y="92963"/>
                  </a:lnTo>
                  <a:lnTo>
                    <a:pt x="2058924" y="92963"/>
                  </a:lnTo>
                  <a:lnTo>
                    <a:pt x="2060448" y="91439"/>
                  </a:lnTo>
                  <a:lnTo>
                    <a:pt x="2060448" y="94487"/>
                  </a:lnTo>
                  <a:lnTo>
                    <a:pt x="2061972" y="91439"/>
                  </a:lnTo>
                  <a:lnTo>
                    <a:pt x="2063496" y="94487"/>
                  </a:lnTo>
                  <a:lnTo>
                    <a:pt x="2063496" y="96012"/>
                  </a:lnTo>
                  <a:lnTo>
                    <a:pt x="2065020" y="96012"/>
                  </a:lnTo>
                  <a:lnTo>
                    <a:pt x="2066544" y="96012"/>
                  </a:lnTo>
                  <a:lnTo>
                    <a:pt x="2066544" y="94487"/>
                  </a:lnTo>
                  <a:lnTo>
                    <a:pt x="2068068" y="96012"/>
                  </a:lnTo>
                  <a:lnTo>
                    <a:pt x="2069592" y="94487"/>
                  </a:lnTo>
                  <a:lnTo>
                    <a:pt x="2071116" y="92963"/>
                  </a:lnTo>
                  <a:lnTo>
                    <a:pt x="2072640" y="96012"/>
                  </a:lnTo>
                  <a:lnTo>
                    <a:pt x="2072640" y="97536"/>
                  </a:lnTo>
                  <a:lnTo>
                    <a:pt x="2074164" y="99060"/>
                  </a:lnTo>
                  <a:lnTo>
                    <a:pt x="2075688" y="99060"/>
                  </a:lnTo>
                  <a:lnTo>
                    <a:pt x="2075688" y="94487"/>
                  </a:lnTo>
                  <a:lnTo>
                    <a:pt x="2077212" y="99060"/>
                  </a:lnTo>
                  <a:lnTo>
                    <a:pt x="2078736" y="100584"/>
                  </a:lnTo>
                  <a:lnTo>
                    <a:pt x="2080260" y="103631"/>
                  </a:lnTo>
                  <a:lnTo>
                    <a:pt x="2080260" y="100584"/>
                  </a:lnTo>
                  <a:lnTo>
                    <a:pt x="2081783" y="100584"/>
                  </a:lnTo>
                  <a:lnTo>
                    <a:pt x="2083307" y="100584"/>
                  </a:lnTo>
                  <a:lnTo>
                    <a:pt x="2084831" y="99060"/>
                  </a:lnTo>
                  <a:lnTo>
                    <a:pt x="2086355" y="99060"/>
                  </a:lnTo>
                  <a:lnTo>
                    <a:pt x="2086355" y="105155"/>
                  </a:lnTo>
                  <a:lnTo>
                    <a:pt x="2087879" y="102107"/>
                  </a:lnTo>
                  <a:lnTo>
                    <a:pt x="2089403" y="106679"/>
                  </a:lnTo>
                  <a:lnTo>
                    <a:pt x="2089403" y="105155"/>
                  </a:lnTo>
                  <a:lnTo>
                    <a:pt x="2090927" y="103631"/>
                  </a:lnTo>
                  <a:lnTo>
                    <a:pt x="2092452" y="103631"/>
                  </a:lnTo>
                  <a:lnTo>
                    <a:pt x="2093976" y="109727"/>
                  </a:lnTo>
                  <a:lnTo>
                    <a:pt x="2095500" y="109727"/>
                  </a:lnTo>
                  <a:lnTo>
                    <a:pt x="2095500" y="105155"/>
                  </a:lnTo>
                  <a:lnTo>
                    <a:pt x="2097024" y="109727"/>
                  </a:lnTo>
                  <a:lnTo>
                    <a:pt x="2098548" y="109727"/>
                  </a:lnTo>
                  <a:lnTo>
                    <a:pt x="2098548" y="111251"/>
                  </a:lnTo>
                  <a:lnTo>
                    <a:pt x="2100072" y="108203"/>
                  </a:lnTo>
                  <a:lnTo>
                    <a:pt x="2101596" y="106679"/>
                  </a:lnTo>
                  <a:lnTo>
                    <a:pt x="2103120" y="109727"/>
                  </a:lnTo>
                  <a:lnTo>
                    <a:pt x="2103120" y="108203"/>
                  </a:lnTo>
                  <a:lnTo>
                    <a:pt x="2104644" y="109727"/>
                  </a:lnTo>
                  <a:lnTo>
                    <a:pt x="2106168" y="112775"/>
                  </a:lnTo>
                  <a:lnTo>
                    <a:pt x="2106168" y="108203"/>
                  </a:lnTo>
                  <a:lnTo>
                    <a:pt x="2107692" y="109727"/>
                  </a:lnTo>
                  <a:lnTo>
                    <a:pt x="2109216" y="112775"/>
                  </a:lnTo>
                  <a:lnTo>
                    <a:pt x="2109216" y="115824"/>
                  </a:lnTo>
                  <a:lnTo>
                    <a:pt x="2110740" y="115824"/>
                  </a:lnTo>
                  <a:lnTo>
                    <a:pt x="2112264" y="112775"/>
                  </a:lnTo>
                  <a:lnTo>
                    <a:pt x="2113788" y="112775"/>
                  </a:lnTo>
                  <a:lnTo>
                    <a:pt x="2115312" y="114300"/>
                  </a:lnTo>
                  <a:lnTo>
                    <a:pt x="2115312" y="111251"/>
                  </a:lnTo>
                  <a:lnTo>
                    <a:pt x="2116836" y="117348"/>
                  </a:lnTo>
                  <a:lnTo>
                    <a:pt x="2118360" y="111251"/>
                  </a:lnTo>
                  <a:lnTo>
                    <a:pt x="2118360" y="118872"/>
                  </a:lnTo>
                  <a:lnTo>
                    <a:pt x="2119883" y="115824"/>
                  </a:lnTo>
                  <a:lnTo>
                    <a:pt x="2121407" y="118872"/>
                  </a:lnTo>
                  <a:lnTo>
                    <a:pt x="2121407" y="114300"/>
                  </a:lnTo>
                  <a:lnTo>
                    <a:pt x="2122931" y="120396"/>
                  </a:lnTo>
                  <a:lnTo>
                    <a:pt x="2124455" y="120396"/>
                  </a:lnTo>
                  <a:lnTo>
                    <a:pt x="2125979" y="120396"/>
                  </a:lnTo>
                  <a:lnTo>
                    <a:pt x="2125979" y="123443"/>
                  </a:lnTo>
                  <a:lnTo>
                    <a:pt x="2127504" y="124967"/>
                  </a:lnTo>
                  <a:lnTo>
                    <a:pt x="2129028" y="118872"/>
                  </a:lnTo>
                  <a:lnTo>
                    <a:pt x="2129028" y="123443"/>
                  </a:lnTo>
                  <a:lnTo>
                    <a:pt x="2130552" y="124967"/>
                  </a:lnTo>
                  <a:lnTo>
                    <a:pt x="2132076" y="126491"/>
                  </a:lnTo>
                  <a:lnTo>
                    <a:pt x="2132076" y="124967"/>
                  </a:lnTo>
                  <a:lnTo>
                    <a:pt x="2133600" y="128015"/>
                  </a:lnTo>
                  <a:lnTo>
                    <a:pt x="2135124" y="123443"/>
                  </a:lnTo>
                  <a:lnTo>
                    <a:pt x="2135124" y="124967"/>
                  </a:lnTo>
                  <a:lnTo>
                    <a:pt x="2136648" y="132587"/>
                  </a:lnTo>
                  <a:lnTo>
                    <a:pt x="2138172" y="128015"/>
                  </a:lnTo>
                  <a:lnTo>
                    <a:pt x="2139696" y="131063"/>
                  </a:lnTo>
                  <a:lnTo>
                    <a:pt x="2141220" y="131063"/>
                  </a:lnTo>
                  <a:lnTo>
                    <a:pt x="2141220" y="132587"/>
                  </a:lnTo>
                  <a:lnTo>
                    <a:pt x="2142744" y="134112"/>
                  </a:lnTo>
                  <a:lnTo>
                    <a:pt x="2144268" y="134112"/>
                  </a:lnTo>
                  <a:lnTo>
                    <a:pt x="2144268" y="132587"/>
                  </a:lnTo>
                  <a:lnTo>
                    <a:pt x="2145792" y="137160"/>
                  </a:lnTo>
                  <a:lnTo>
                    <a:pt x="2147316" y="135636"/>
                  </a:lnTo>
                  <a:lnTo>
                    <a:pt x="2147316" y="137160"/>
                  </a:lnTo>
                  <a:lnTo>
                    <a:pt x="2148840" y="141731"/>
                  </a:lnTo>
                  <a:lnTo>
                    <a:pt x="2150364" y="132587"/>
                  </a:lnTo>
                  <a:lnTo>
                    <a:pt x="2151888" y="138684"/>
                  </a:lnTo>
                  <a:lnTo>
                    <a:pt x="2153412" y="137160"/>
                  </a:lnTo>
                  <a:lnTo>
                    <a:pt x="2154936" y="140207"/>
                  </a:lnTo>
                  <a:lnTo>
                    <a:pt x="2156460" y="143255"/>
                  </a:lnTo>
                  <a:lnTo>
                    <a:pt x="2157983" y="144779"/>
                  </a:lnTo>
                  <a:lnTo>
                    <a:pt x="2157983" y="146303"/>
                  </a:lnTo>
                  <a:lnTo>
                    <a:pt x="2159507" y="143255"/>
                  </a:lnTo>
                  <a:lnTo>
                    <a:pt x="2161031" y="149351"/>
                  </a:lnTo>
                  <a:lnTo>
                    <a:pt x="2161031" y="146303"/>
                  </a:lnTo>
                  <a:lnTo>
                    <a:pt x="2162555" y="141731"/>
                  </a:lnTo>
                  <a:lnTo>
                    <a:pt x="2164079" y="146303"/>
                  </a:lnTo>
                  <a:lnTo>
                    <a:pt x="2164079" y="149351"/>
                  </a:lnTo>
                  <a:lnTo>
                    <a:pt x="2165604" y="147827"/>
                  </a:lnTo>
                  <a:lnTo>
                    <a:pt x="2167128" y="152400"/>
                  </a:lnTo>
                  <a:lnTo>
                    <a:pt x="2167128" y="144779"/>
                  </a:lnTo>
                  <a:lnTo>
                    <a:pt x="2168652" y="149351"/>
                  </a:lnTo>
                  <a:lnTo>
                    <a:pt x="2170176" y="150875"/>
                  </a:lnTo>
                  <a:lnTo>
                    <a:pt x="2170176" y="146303"/>
                  </a:lnTo>
                  <a:lnTo>
                    <a:pt x="2171700" y="152400"/>
                  </a:lnTo>
                  <a:lnTo>
                    <a:pt x="2173224" y="153924"/>
                  </a:lnTo>
                  <a:lnTo>
                    <a:pt x="2174748" y="152400"/>
                  </a:lnTo>
                  <a:lnTo>
                    <a:pt x="2176272" y="152400"/>
                  </a:lnTo>
                  <a:lnTo>
                    <a:pt x="2177796" y="156972"/>
                  </a:lnTo>
                  <a:lnTo>
                    <a:pt x="2177796" y="152400"/>
                  </a:lnTo>
                  <a:lnTo>
                    <a:pt x="2179320" y="155448"/>
                  </a:lnTo>
                  <a:lnTo>
                    <a:pt x="2180844" y="156972"/>
                  </a:lnTo>
                  <a:lnTo>
                    <a:pt x="2180844" y="160019"/>
                  </a:lnTo>
                  <a:lnTo>
                    <a:pt x="2182368" y="158496"/>
                  </a:lnTo>
                  <a:lnTo>
                    <a:pt x="2183892" y="160019"/>
                  </a:lnTo>
                  <a:lnTo>
                    <a:pt x="2183892" y="155448"/>
                  </a:lnTo>
                  <a:lnTo>
                    <a:pt x="2185416" y="158496"/>
                  </a:lnTo>
                  <a:lnTo>
                    <a:pt x="2186940" y="163067"/>
                  </a:lnTo>
                  <a:lnTo>
                    <a:pt x="2186940" y="158496"/>
                  </a:lnTo>
                  <a:lnTo>
                    <a:pt x="2188464" y="161543"/>
                  </a:lnTo>
                  <a:lnTo>
                    <a:pt x="2189988" y="163067"/>
                  </a:lnTo>
                  <a:lnTo>
                    <a:pt x="2189988" y="158496"/>
                  </a:lnTo>
                  <a:lnTo>
                    <a:pt x="2191512" y="163067"/>
                  </a:lnTo>
                  <a:lnTo>
                    <a:pt x="2193036" y="161543"/>
                  </a:lnTo>
                  <a:lnTo>
                    <a:pt x="2194560" y="163067"/>
                  </a:lnTo>
                  <a:lnTo>
                    <a:pt x="2196083" y="161543"/>
                  </a:lnTo>
                  <a:lnTo>
                    <a:pt x="2197607" y="160019"/>
                  </a:lnTo>
                  <a:lnTo>
                    <a:pt x="2197607" y="163067"/>
                  </a:lnTo>
                  <a:lnTo>
                    <a:pt x="2199131" y="161543"/>
                  </a:lnTo>
                  <a:lnTo>
                    <a:pt x="2200655" y="164591"/>
                  </a:lnTo>
                  <a:lnTo>
                    <a:pt x="2200655" y="161543"/>
                  </a:lnTo>
                  <a:lnTo>
                    <a:pt x="2202179" y="167639"/>
                  </a:lnTo>
                  <a:lnTo>
                    <a:pt x="2203704" y="169163"/>
                  </a:lnTo>
                  <a:lnTo>
                    <a:pt x="2203704" y="164591"/>
                  </a:lnTo>
                  <a:lnTo>
                    <a:pt x="2205228" y="166115"/>
                  </a:lnTo>
                  <a:lnTo>
                    <a:pt x="2206752" y="167639"/>
                  </a:lnTo>
                  <a:lnTo>
                    <a:pt x="2206752" y="166115"/>
                  </a:lnTo>
                  <a:lnTo>
                    <a:pt x="2208276" y="169163"/>
                  </a:lnTo>
                  <a:lnTo>
                    <a:pt x="2209800" y="170687"/>
                  </a:lnTo>
                  <a:lnTo>
                    <a:pt x="2209800" y="167639"/>
                  </a:lnTo>
                  <a:lnTo>
                    <a:pt x="2211324" y="167639"/>
                  </a:lnTo>
                  <a:lnTo>
                    <a:pt x="2212848" y="170687"/>
                  </a:lnTo>
                  <a:lnTo>
                    <a:pt x="2212848" y="172212"/>
                  </a:lnTo>
                  <a:lnTo>
                    <a:pt x="2214372" y="172212"/>
                  </a:lnTo>
                  <a:lnTo>
                    <a:pt x="2215896" y="170687"/>
                  </a:lnTo>
                  <a:lnTo>
                    <a:pt x="2215896" y="173736"/>
                  </a:lnTo>
                  <a:lnTo>
                    <a:pt x="2217420" y="172212"/>
                  </a:lnTo>
                  <a:lnTo>
                    <a:pt x="2218944" y="170687"/>
                  </a:lnTo>
                  <a:lnTo>
                    <a:pt x="2220468" y="170687"/>
                  </a:lnTo>
                  <a:lnTo>
                    <a:pt x="2220468" y="172212"/>
                  </a:lnTo>
                  <a:lnTo>
                    <a:pt x="2221992" y="173736"/>
                  </a:lnTo>
                  <a:lnTo>
                    <a:pt x="2223516" y="178307"/>
                  </a:lnTo>
                  <a:lnTo>
                    <a:pt x="2223516" y="176784"/>
                  </a:lnTo>
                  <a:lnTo>
                    <a:pt x="2225040" y="175260"/>
                  </a:lnTo>
                  <a:lnTo>
                    <a:pt x="2226564" y="179831"/>
                  </a:lnTo>
                  <a:lnTo>
                    <a:pt x="2228088" y="178307"/>
                  </a:lnTo>
                  <a:lnTo>
                    <a:pt x="2229612" y="181355"/>
                  </a:lnTo>
                  <a:lnTo>
                    <a:pt x="2229612" y="179831"/>
                  </a:lnTo>
                  <a:lnTo>
                    <a:pt x="2231136" y="179831"/>
                  </a:lnTo>
                  <a:lnTo>
                    <a:pt x="2232660" y="184403"/>
                  </a:lnTo>
                  <a:lnTo>
                    <a:pt x="2232660" y="179831"/>
                  </a:lnTo>
                  <a:lnTo>
                    <a:pt x="2234183" y="181355"/>
                  </a:lnTo>
                  <a:lnTo>
                    <a:pt x="2235707" y="182879"/>
                  </a:lnTo>
                  <a:lnTo>
                    <a:pt x="2235707" y="179831"/>
                  </a:lnTo>
                  <a:lnTo>
                    <a:pt x="2237231" y="176784"/>
                  </a:lnTo>
                  <a:lnTo>
                    <a:pt x="2238755" y="179831"/>
                  </a:lnTo>
                  <a:lnTo>
                    <a:pt x="2238755" y="187451"/>
                  </a:lnTo>
                  <a:lnTo>
                    <a:pt x="2240279" y="185927"/>
                  </a:lnTo>
                  <a:lnTo>
                    <a:pt x="2241804" y="188975"/>
                  </a:lnTo>
                  <a:lnTo>
                    <a:pt x="2243328" y="182879"/>
                  </a:lnTo>
                  <a:lnTo>
                    <a:pt x="2243328" y="185927"/>
                  </a:lnTo>
                  <a:lnTo>
                    <a:pt x="2244852" y="184403"/>
                  </a:lnTo>
                  <a:lnTo>
                    <a:pt x="2246376" y="188975"/>
                  </a:lnTo>
                  <a:lnTo>
                    <a:pt x="2246376" y="184403"/>
                  </a:lnTo>
                  <a:lnTo>
                    <a:pt x="2247900" y="188975"/>
                  </a:lnTo>
                  <a:lnTo>
                    <a:pt x="2249424" y="187451"/>
                  </a:lnTo>
                  <a:lnTo>
                    <a:pt x="2249424" y="188975"/>
                  </a:lnTo>
                  <a:lnTo>
                    <a:pt x="2250948" y="192024"/>
                  </a:lnTo>
                  <a:lnTo>
                    <a:pt x="2252472" y="187451"/>
                  </a:lnTo>
                  <a:lnTo>
                    <a:pt x="2252472" y="188975"/>
                  </a:lnTo>
                  <a:lnTo>
                    <a:pt x="2253996" y="192024"/>
                  </a:lnTo>
                  <a:lnTo>
                    <a:pt x="2255520" y="192024"/>
                  </a:lnTo>
                  <a:lnTo>
                    <a:pt x="2255520" y="187451"/>
                  </a:lnTo>
                  <a:lnTo>
                    <a:pt x="2257044" y="196596"/>
                  </a:lnTo>
                  <a:lnTo>
                    <a:pt x="2258568" y="195072"/>
                  </a:lnTo>
                  <a:lnTo>
                    <a:pt x="2260092" y="188975"/>
                  </a:lnTo>
                  <a:lnTo>
                    <a:pt x="2261616" y="193548"/>
                  </a:lnTo>
                  <a:lnTo>
                    <a:pt x="2263140" y="195072"/>
                  </a:lnTo>
                  <a:lnTo>
                    <a:pt x="2264664" y="199643"/>
                  </a:lnTo>
                  <a:lnTo>
                    <a:pt x="2264664" y="192024"/>
                  </a:lnTo>
                  <a:lnTo>
                    <a:pt x="2266188" y="202691"/>
                  </a:lnTo>
                  <a:lnTo>
                    <a:pt x="2267712" y="196596"/>
                  </a:lnTo>
                  <a:lnTo>
                    <a:pt x="2269236" y="202691"/>
                  </a:lnTo>
                  <a:lnTo>
                    <a:pt x="2269236" y="196596"/>
                  </a:lnTo>
                  <a:lnTo>
                    <a:pt x="2270760" y="201167"/>
                  </a:lnTo>
                  <a:lnTo>
                    <a:pt x="2272283" y="202691"/>
                  </a:lnTo>
                  <a:lnTo>
                    <a:pt x="2273807" y="202691"/>
                  </a:lnTo>
                  <a:lnTo>
                    <a:pt x="2275331" y="201167"/>
                  </a:lnTo>
                  <a:lnTo>
                    <a:pt x="2275331" y="205739"/>
                  </a:lnTo>
                  <a:lnTo>
                    <a:pt x="2276855" y="205739"/>
                  </a:lnTo>
                  <a:lnTo>
                    <a:pt x="2278379" y="202691"/>
                  </a:lnTo>
                  <a:lnTo>
                    <a:pt x="2278379" y="207263"/>
                  </a:lnTo>
                  <a:lnTo>
                    <a:pt x="2279904" y="202691"/>
                  </a:lnTo>
                  <a:lnTo>
                    <a:pt x="2281428" y="208787"/>
                  </a:lnTo>
                  <a:lnTo>
                    <a:pt x="2281428" y="205739"/>
                  </a:lnTo>
                  <a:lnTo>
                    <a:pt x="2282952" y="204215"/>
                  </a:lnTo>
                  <a:lnTo>
                    <a:pt x="2284476" y="201167"/>
                  </a:lnTo>
                  <a:lnTo>
                    <a:pt x="2284476" y="204215"/>
                  </a:lnTo>
                  <a:lnTo>
                    <a:pt x="2286000" y="205739"/>
                  </a:lnTo>
                  <a:lnTo>
                    <a:pt x="2287524" y="204215"/>
                  </a:lnTo>
                  <a:lnTo>
                    <a:pt x="2287524" y="208787"/>
                  </a:lnTo>
                  <a:lnTo>
                    <a:pt x="2289048" y="210312"/>
                  </a:lnTo>
                  <a:lnTo>
                    <a:pt x="2290572" y="211836"/>
                  </a:lnTo>
                  <a:lnTo>
                    <a:pt x="2292096" y="205739"/>
                  </a:lnTo>
                  <a:lnTo>
                    <a:pt x="2292096" y="211836"/>
                  </a:lnTo>
                  <a:lnTo>
                    <a:pt x="2293620" y="211836"/>
                  </a:lnTo>
                  <a:lnTo>
                    <a:pt x="2295144" y="207263"/>
                  </a:lnTo>
                  <a:lnTo>
                    <a:pt x="2295144" y="213360"/>
                  </a:lnTo>
                  <a:lnTo>
                    <a:pt x="2296668" y="210312"/>
                  </a:lnTo>
                  <a:lnTo>
                    <a:pt x="2298192" y="217931"/>
                  </a:lnTo>
                  <a:lnTo>
                    <a:pt x="2298192" y="216407"/>
                  </a:lnTo>
                  <a:lnTo>
                    <a:pt x="2299716" y="213360"/>
                  </a:lnTo>
                  <a:lnTo>
                    <a:pt x="2301240" y="216407"/>
                  </a:lnTo>
                  <a:lnTo>
                    <a:pt x="2301240" y="211836"/>
                  </a:lnTo>
                  <a:lnTo>
                    <a:pt x="2302764" y="217931"/>
                  </a:lnTo>
                  <a:lnTo>
                    <a:pt x="2304288" y="217931"/>
                  </a:lnTo>
                  <a:lnTo>
                    <a:pt x="2304288" y="214884"/>
                  </a:lnTo>
                  <a:lnTo>
                    <a:pt x="2305812" y="216407"/>
                  </a:lnTo>
                  <a:lnTo>
                    <a:pt x="2307336" y="217931"/>
                  </a:lnTo>
                  <a:lnTo>
                    <a:pt x="2308860" y="219455"/>
                  </a:lnTo>
                  <a:lnTo>
                    <a:pt x="2310383" y="216407"/>
                  </a:lnTo>
                  <a:lnTo>
                    <a:pt x="2310383" y="222503"/>
                  </a:lnTo>
                  <a:lnTo>
                    <a:pt x="2311907" y="219455"/>
                  </a:lnTo>
                  <a:lnTo>
                    <a:pt x="2313431" y="216407"/>
                  </a:lnTo>
                  <a:lnTo>
                    <a:pt x="2314955" y="219455"/>
                  </a:lnTo>
                  <a:lnTo>
                    <a:pt x="2316479" y="220979"/>
                  </a:lnTo>
                  <a:lnTo>
                    <a:pt x="2318004" y="219455"/>
                  </a:lnTo>
                  <a:lnTo>
                    <a:pt x="2318004" y="225551"/>
                  </a:lnTo>
                  <a:lnTo>
                    <a:pt x="2319528" y="219455"/>
                  </a:lnTo>
                  <a:lnTo>
                    <a:pt x="2321052" y="228600"/>
                  </a:lnTo>
                  <a:lnTo>
                    <a:pt x="2321052" y="222503"/>
                  </a:lnTo>
                  <a:lnTo>
                    <a:pt x="2322576" y="220979"/>
                  </a:lnTo>
                  <a:lnTo>
                    <a:pt x="2324100" y="222503"/>
                  </a:lnTo>
                  <a:lnTo>
                    <a:pt x="2324100" y="219455"/>
                  </a:lnTo>
                  <a:lnTo>
                    <a:pt x="2325624" y="225551"/>
                  </a:lnTo>
                  <a:lnTo>
                    <a:pt x="2327148" y="224027"/>
                  </a:lnTo>
                  <a:lnTo>
                    <a:pt x="2327148" y="227075"/>
                  </a:lnTo>
                  <a:lnTo>
                    <a:pt x="2328672" y="227075"/>
                  </a:lnTo>
                  <a:lnTo>
                    <a:pt x="2330196" y="228600"/>
                  </a:lnTo>
                  <a:lnTo>
                    <a:pt x="2330196" y="231648"/>
                  </a:lnTo>
                  <a:lnTo>
                    <a:pt x="2331720" y="222503"/>
                  </a:lnTo>
                  <a:lnTo>
                    <a:pt x="2333244" y="230124"/>
                  </a:lnTo>
                  <a:lnTo>
                    <a:pt x="2333244" y="225551"/>
                  </a:lnTo>
                  <a:lnTo>
                    <a:pt x="2334768" y="233172"/>
                  </a:lnTo>
                  <a:lnTo>
                    <a:pt x="2336292" y="228600"/>
                  </a:lnTo>
                  <a:lnTo>
                    <a:pt x="2337816" y="228600"/>
                  </a:lnTo>
                  <a:lnTo>
                    <a:pt x="2337816" y="231648"/>
                  </a:lnTo>
                  <a:lnTo>
                    <a:pt x="2339340" y="231648"/>
                  </a:lnTo>
                  <a:lnTo>
                    <a:pt x="2340864" y="233172"/>
                  </a:lnTo>
                  <a:lnTo>
                    <a:pt x="2340864" y="231648"/>
                  </a:lnTo>
                  <a:lnTo>
                    <a:pt x="2342388" y="239267"/>
                  </a:lnTo>
                  <a:lnTo>
                    <a:pt x="2343912" y="236219"/>
                  </a:lnTo>
                  <a:lnTo>
                    <a:pt x="2343912" y="234696"/>
                  </a:lnTo>
                  <a:lnTo>
                    <a:pt x="2345436" y="234696"/>
                  </a:lnTo>
                  <a:lnTo>
                    <a:pt x="2346960" y="236219"/>
                  </a:lnTo>
                  <a:lnTo>
                    <a:pt x="2346960" y="231648"/>
                  </a:lnTo>
                  <a:lnTo>
                    <a:pt x="2348483" y="237743"/>
                  </a:lnTo>
                  <a:lnTo>
                    <a:pt x="2350007" y="239267"/>
                  </a:lnTo>
                  <a:lnTo>
                    <a:pt x="2350007" y="237743"/>
                  </a:lnTo>
                  <a:lnTo>
                    <a:pt x="2351531" y="237743"/>
                  </a:lnTo>
                  <a:lnTo>
                    <a:pt x="2353055" y="236219"/>
                  </a:lnTo>
                  <a:lnTo>
                    <a:pt x="2353055" y="234696"/>
                  </a:lnTo>
                  <a:lnTo>
                    <a:pt x="2354579" y="236219"/>
                  </a:lnTo>
                  <a:lnTo>
                    <a:pt x="2356104" y="239267"/>
                  </a:lnTo>
                  <a:lnTo>
                    <a:pt x="2356104" y="242315"/>
                  </a:lnTo>
                  <a:lnTo>
                    <a:pt x="2357628" y="239267"/>
                  </a:lnTo>
                  <a:lnTo>
                    <a:pt x="2359152" y="237743"/>
                  </a:lnTo>
                  <a:lnTo>
                    <a:pt x="2359152" y="242315"/>
                  </a:lnTo>
                  <a:lnTo>
                    <a:pt x="2360676" y="239267"/>
                  </a:lnTo>
                  <a:lnTo>
                    <a:pt x="2362200" y="242315"/>
                  </a:lnTo>
                  <a:lnTo>
                    <a:pt x="2363724" y="242315"/>
                  </a:lnTo>
                  <a:lnTo>
                    <a:pt x="2363724" y="243839"/>
                  </a:lnTo>
                  <a:lnTo>
                    <a:pt x="2365248" y="245363"/>
                  </a:lnTo>
                  <a:lnTo>
                    <a:pt x="2366772" y="242315"/>
                  </a:lnTo>
                  <a:lnTo>
                    <a:pt x="2366772" y="243839"/>
                  </a:lnTo>
                  <a:lnTo>
                    <a:pt x="2368296" y="243839"/>
                  </a:lnTo>
                  <a:lnTo>
                    <a:pt x="2369820" y="248412"/>
                  </a:lnTo>
                  <a:lnTo>
                    <a:pt x="2369820" y="243839"/>
                  </a:lnTo>
                  <a:lnTo>
                    <a:pt x="2371344" y="243839"/>
                  </a:lnTo>
                  <a:lnTo>
                    <a:pt x="2372868" y="243839"/>
                  </a:lnTo>
                  <a:lnTo>
                    <a:pt x="2374392" y="246887"/>
                  </a:lnTo>
                  <a:lnTo>
                    <a:pt x="2375916" y="249936"/>
                  </a:lnTo>
                  <a:lnTo>
                    <a:pt x="2375916" y="248412"/>
                  </a:lnTo>
                  <a:lnTo>
                    <a:pt x="2377440" y="246887"/>
                  </a:lnTo>
                  <a:lnTo>
                    <a:pt x="2378964" y="246887"/>
                  </a:lnTo>
                  <a:lnTo>
                    <a:pt x="2380488" y="248412"/>
                  </a:lnTo>
                  <a:lnTo>
                    <a:pt x="2382012" y="252984"/>
                  </a:lnTo>
                  <a:lnTo>
                    <a:pt x="2382012" y="251460"/>
                  </a:lnTo>
                  <a:lnTo>
                    <a:pt x="2383536" y="251460"/>
                  </a:lnTo>
                  <a:lnTo>
                    <a:pt x="2385060" y="252984"/>
                  </a:lnTo>
                  <a:lnTo>
                    <a:pt x="2386583" y="254507"/>
                  </a:lnTo>
                  <a:lnTo>
                    <a:pt x="2386583" y="249936"/>
                  </a:lnTo>
                  <a:lnTo>
                    <a:pt x="2388107" y="252984"/>
                  </a:lnTo>
                  <a:lnTo>
                    <a:pt x="2389631" y="262127"/>
                  </a:lnTo>
                  <a:lnTo>
                    <a:pt x="2389631" y="256031"/>
                  </a:lnTo>
                  <a:lnTo>
                    <a:pt x="2391155" y="252984"/>
                  </a:lnTo>
                  <a:lnTo>
                    <a:pt x="2392679" y="254507"/>
                  </a:lnTo>
                  <a:lnTo>
                    <a:pt x="2394204" y="257555"/>
                  </a:lnTo>
                  <a:lnTo>
                    <a:pt x="2395728" y="254507"/>
                  </a:lnTo>
                  <a:lnTo>
                    <a:pt x="2395728" y="256031"/>
                  </a:lnTo>
                  <a:lnTo>
                    <a:pt x="2397252" y="254507"/>
                  </a:lnTo>
                  <a:lnTo>
                    <a:pt x="2398776" y="257555"/>
                  </a:lnTo>
                  <a:lnTo>
                    <a:pt x="2398776" y="259079"/>
                  </a:lnTo>
                  <a:lnTo>
                    <a:pt x="2400300" y="259079"/>
                  </a:lnTo>
                  <a:lnTo>
                    <a:pt x="2401824" y="259079"/>
                  </a:lnTo>
                  <a:lnTo>
                    <a:pt x="2401824" y="260603"/>
                  </a:lnTo>
                  <a:lnTo>
                    <a:pt x="2403348" y="259079"/>
                  </a:lnTo>
                  <a:lnTo>
                    <a:pt x="2404872" y="259079"/>
                  </a:lnTo>
                  <a:lnTo>
                    <a:pt x="2406396" y="262127"/>
                  </a:lnTo>
                  <a:lnTo>
                    <a:pt x="2407920" y="259079"/>
                  </a:lnTo>
                  <a:lnTo>
                    <a:pt x="2409444" y="265175"/>
                  </a:lnTo>
                  <a:lnTo>
                    <a:pt x="2409444" y="263651"/>
                  </a:lnTo>
                  <a:lnTo>
                    <a:pt x="2410968" y="257555"/>
                  </a:lnTo>
                  <a:lnTo>
                    <a:pt x="2412492" y="265175"/>
                  </a:lnTo>
                  <a:lnTo>
                    <a:pt x="2412492" y="259079"/>
                  </a:lnTo>
                  <a:lnTo>
                    <a:pt x="2414016" y="260603"/>
                  </a:lnTo>
                  <a:lnTo>
                    <a:pt x="2415540" y="266700"/>
                  </a:lnTo>
                  <a:lnTo>
                    <a:pt x="2415540" y="265175"/>
                  </a:lnTo>
                  <a:lnTo>
                    <a:pt x="2417064" y="268224"/>
                  </a:lnTo>
                  <a:lnTo>
                    <a:pt x="2418588" y="269748"/>
                  </a:lnTo>
                  <a:lnTo>
                    <a:pt x="2418588" y="260603"/>
                  </a:lnTo>
                  <a:lnTo>
                    <a:pt x="2420112" y="268224"/>
                  </a:lnTo>
                  <a:lnTo>
                    <a:pt x="2421636" y="269748"/>
                  </a:lnTo>
                  <a:lnTo>
                    <a:pt x="2421636" y="266700"/>
                  </a:lnTo>
                  <a:lnTo>
                    <a:pt x="2423160" y="265175"/>
                  </a:lnTo>
                  <a:lnTo>
                    <a:pt x="2424683" y="263651"/>
                  </a:lnTo>
                  <a:lnTo>
                    <a:pt x="2424683" y="269748"/>
                  </a:lnTo>
                  <a:lnTo>
                    <a:pt x="2426207" y="269748"/>
                  </a:lnTo>
                  <a:lnTo>
                    <a:pt x="2427731" y="266700"/>
                  </a:lnTo>
                  <a:lnTo>
                    <a:pt x="2427731" y="272796"/>
                  </a:lnTo>
                  <a:lnTo>
                    <a:pt x="2429255" y="269748"/>
                  </a:lnTo>
                  <a:lnTo>
                    <a:pt x="2430779" y="269748"/>
                  </a:lnTo>
                  <a:lnTo>
                    <a:pt x="2432304" y="272796"/>
                  </a:lnTo>
                  <a:lnTo>
                    <a:pt x="2433828" y="271272"/>
                  </a:lnTo>
                  <a:lnTo>
                    <a:pt x="2435352" y="272796"/>
                  </a:lnTo>
                  <a:lnTo>
                    <a:pt x="2435352" y="271272"/>
                  </a:lnTo>
                  <a:lnTo>
                    <a:pt x="2436876" y="275843"/>
                  </a:lnTo>
                  <a:lnTo>
                    <a:pt x="2438400" y="275843"/>
                  </a:lnTo>
                  <a:lnTo>
                    <a:pt x="2438400" y="271272"/>
                  </a:lnTo>
                  <a:lnTo>
                    <a:pt x="2439924" y="274319"/>
                  </a:lnTo>
                  <a:lnTo>
                    <a:pt x="2441448" y="272796"/>
                  </a:lnTo>
                  <a:lnTo>
                    <a:pt x="2441448" y="271272"/>
                  </a:lnTo>
                  <a:lnTo>
                    <a:pt x="2442972" y="271272"/>
                  </a:lnTo>
                  <a:lnTo>
                    <a:pt x="2444496" y="269748"/>
                  </a:lnTo>
                  <a:lnTo>
                    <a:pt x="2444496" y="274319"/>
                  </a:lnTo>
                  <a:lnTo>
                    <a:pt x="2446020" y="274319"/>
                  </a:lnTo>
                  <a:lnTo>
                    <a:pt x="2447544" y="274319"/>
                  </a:lnTo>
                  <a:lnTo>
                    <a:pt x="2449068" y="278891"/>
                  </a:lnTo>
                  <a:lnTo>
                    <a:pt x="2450592" y="277367"/>
                  </a:lnTo>
                  <a:lnTo>
                    <a:pt x="2450592" y="275843"/>
                  </a:lnTo>
                  <a:lnTo>
                    <a:pt x="2452116" y="277367"/>
                  </a:lnTo>
                  <a:lnTo>
                    <a:pt x="2453640" y="275843"/>
                  </a:lnTo>
                  <a:lnTo>
                    <a:pt x="2453640" y="278891"/>
                  </a:lnTo>
                  <a:lnTo>
                    <a:pt x="2455164" y="275843"/>
                  </a:lnTo>
                  <a:lnTo>
                    <a:pt x="2456688" y="278891"/>
                  </a:lnTo>
                  <a:lnTo>
                    <a:pt x="2458212" y="280415"/>
                  </a:lnTo>
                  <a:lnTo>
                    <a:pt x="2458212" y="281939"/>
                  </a:lnTo>
                  <a:lnTo>
                    <a:pt x="2459736" y="280415"/>
                  </a:lnTo>
                  <a:lnTo>
                    <a:pt x="2461260" y="275843"/>
                  </a:lnTo>
                  <a:lnTo>
                    <a:pt x="2461260" y="280415"/>
                  </a:lnTo>
                  <a:lnTo>
                    <a:pt x="2462783" y="280415"/>
                  </a:lnTo>
                  <a:lnTo>
                    <a:pt x="2464307" y="284988"/>
                  </a:lnTo>
                  <a:lnTo>
                    <a:pt x="2465831" y="284988"/>
                  </a:lnTo>
                  <a:lnTo>
                    <a:pt x="2467355" y="289560"/>
                  </a:lnTo>
                  <a:lnTo>
                    <a:pt x="2467355" y="286512"/>
                  </a:lnTo>
                  <a:lnTo>
                    <a:pt x="2468879" y="283463"/>
                  </a:lnTo>
                  <a:lnTo>
                    <a:pt x="2470404" y="283463"/>
                  </a:lnTo>
                  <a:lnTo>
                    <a:pt x="2470404" y="281939"/>
                  </a:lnTo>
                  <a:lnTo>
                    <a:pt x="2471928" y="286512"/>
                  </a:lnTo>
                  <a:lnTo>
                    <a:pt x="2473452" y="281939"/>
                  </a:lnTo>
                  <a:lnTo>
                    <a:pt x="2473452" y="289560"/>
                  </a:lnTo>
                  <a:lnTo>
                    <a:pt x="2474976" y="284988"/>
                  </a:lnTo>
                  <a:lnTo>
                    <a:pt x="2476500" y="288036"/>
                  </a:lnTo>
                  <a:lnTo>
                    <a:pt x="2476500" y="289560"/>
                  </a:lnTo>
                  <a:lnTo>
                    <a:pt x="2478024" y="284988"/>
                  </a:lnTo>
                  <a:lnTo>
                    <a:pt x="2479548" y="286512"/>
                  </a:lnTo>
                  <a:lnTo>
                    <a:pt x="2481072" y="289560"/>
                  </a:lnTo>
                  <a:lnTo>
                    <a:pt x="2481072" y="288036"/>
                  </a:lnTo>
                  <a:lnTo>
                    <a:pt x="2482596" y="289560"/>
                  </a:lnTo>
                  <a:lnTo>
                    <a:pt x="2484120" y="288036"/>
                  </a:lnTo>
                  <a:lnTo>
                    <a:pt x="2484120" y="289560"/>
                  </a:lnTo>
                  <a:lnTo>
                    <a:pt x="2485644" y="288036"/>
                  </a:lnTo>
                  <a:lnTo>
                    <a:pt x="2487168" y="294131"/>
                  </a:lnTo>
                  <a:lnTo>
                    <a:pt x="2487168" y="292607"/>
                  </a:lnTo>
                  <a:lnTo>
                    <a:pt x="2488692" y="291084"/>
                  </a:lnTo>
                  <a:lnTo>
                    <a:pt x="2490216" y="294131"/>
                  </a:lnTo>
                  <a:lnTo>
                    <a:pt x="2491740" y="292607"/>
                  </a:lnTo>
                  <a:lnTo>
                    <a:pt x="2493264" y="294131"/>
                  </a:lnTo>
                  <a:lnTo>
                    <a:pt x="2494788" y="294131"/>
                  </a:lnTo>
                  <a:lnTo>
                    <a:pt x="2496312" y="292607"/>
                  </a:lnTo>
                  <a:lnTo>
                    <a:pt x="2496312" y="294131"/>
                  </a:lnTo>
                  <a:lnTo>
                    <a:pt x="2497836" y="295655"/>
                  </a:lnTo>
                  <a:lnTo>
                    <a:pt x="2499360" y="292607"/>
                  </a:lnTo>
                  <a:lnTo>
                    <a:pt x="2500883" y="294131"/>
                  </a:lnTo>
                  <a:lnTo>
                    <a:pt x="2502407" y="294131"/>
                  </a:lnTo>
                  <a:lnTo>
                    <a:pt x="2503931" y="303275"/>
                  </a:lnTo>
                  <a:lnTo>
                    <a:pt x="2503931" y="297179"/>
                  </a:lnTo>
                  <a:lnTo>
                    <a:pt x="2505455" y="291084"/>
                  </a:lnTo>
                  <a:lnTo>
                    <a:pt x="2506979" y="295655"/>
                  </a:lnTo>
                  <a:lnTo>
                    <a:pt x="2506979" y="297179"/>
                  </a:lnTo>
                  <a:lnTo>
                    <a:pt x="2508504" y="295655"/>
                  </a:lnTo>
                  <a:lnTo>
                    <a:pt x="2510028" y="298703"/>
                  </a:lnTo>
                  <a:lnTo>
                    <a:pt x="2511552" y="300227"/>
                  </a:lnTo>
                  <a:lnTo>
                    <a:pt x="2513076" y="294131"/>
                  </a:lnTo>
                  <a:lnTo>
                    <a:pt x="2513076" y="295655"/>
                  </a:lnTo>
                  <a:lnTo>
                    <a:pt x="2514600" y="297179"/>
                  </a:lnTo>
                  <a:lnTo>
                    <a:pt x="2516124" y="297179"/>
                  </a:lnTo>
                  <a:lnTo>
                    <a:pt x="2516124" y="295655"/>
                  </a:lnTo>
                  <a:lnTo>
                    <a:pt x="2517648" y="301751"/>
                  </a:lnTo>
                  <a:lnTo>
                    <a:pt x="2519172" y="298703"/>
                  </a:lnTo>
                  <a:lnTo>
                    <a:pt x="2519172" y="300227"/>
                  </a:lnTo>
                  <a:lnTo>
                    <a:pt x="2520696" y="298703"/>
                  </a:lnTo>
                  <a:lnTo>
                    <a:pt x="2522220" y="298703"/>
                  </a:lnTo>
                  <a:lnTo>
                    <a:pt x="2522220" y="301751"/>
                  </a:lnTo>
                  <a:lnTo>
                    <a:pt x="2523744" y="303275"/>
                  </a:lnTo>
                  <a:lnTo>
                    <a:pt x="2525268" y="298703"/>
                  </a:lnTo>
                  <a:lnTo>
                    <a:pt x="2526792" y="300227"/>
                  </a:lnTo>
                  <a:lnTo>
                    <a:pt x="2526792" y="303275"/>
                  </a:lnTo>
                  <a:lnTo>
                    <a:pt x="2528316" y="303275"/>
                  </a:lnTo>
                  <a:lnTo>
                    <a:pt x="2529840" y="301751"/>
                  </a:lnTo>
                  <a:lnTo>
                    <a:pt x="2529840" y="300227"/>
                  </a:lnTo>
                  <a:lnTo>
                    <a:pt x="2531364" y="304800"/>
                  </a:lnTo>
                  <a:lnTo>
                    <a:pt x="2532888" y="301751"/>
                  </a:lnTo>
                  <a:lnTo>
                    <a:pt x="2532888" y="303275"/>
                  </a:lnTo>
                  <a:lnTo>
                    <a:pt x="2534412" y="304800"/>
                  </a:lnTo>
                  <a:lnTo>
                    <a:pt x="2535936" y="306324"/>
                  </a:lnTo>
                  <a:lnTo>
                    <a:pt x="2537460" y="307848"/>
                  </a:lnTo>
                  <a:lnTo>
                    <a:pt x="2538983" y="303275"/>
                  </a:lnTo>
                  <a:lnTo>
                    <a:pt x="2538983" y="304800"/>
                  </a:lnTo>
                  <a:lnTo>
                    <a:pt x="2540507" y="306324"/>
                  </a:lnTo>
                  <a:lnTo>
                    <a:pt x="2542031" y="301751"/>
                  </a:lnTo>
                  <a:lnTo>
                    <a:pt x="2542031" y="306324"/>
                  </a:lnTo>
                  <a:lnTo>
                    <a:pt x="2543555" y="313943"/>
                  </a:lnTo>
                  <a:lnTo>
                    <a:pt x="2545079" y="307848"/>
                  </a:lnTo>
                  <a:lnTo>
                    <a:pt x="2546604" y="307848"/>
                  </a:lnTo>
                  <a:lnTo>
                    <a:pt x="2548128" y="307848"/>
                  </a:lnTo>
                  <a:lnTo>
                    <a:pt x="2549652" y="304800"/>
                  </a:lnTo>
                  <a:lnTo>
                    <a:pt x="2549652" y="307848"/>
                  </a:lnTo>
                  <a:lnTo>
                    <a:pt x="2551176" y="307848"/>
                  </a:lnTo>
                  <a:lnTo>
                    <a:pt x="2552700" y="309372"/>
                  </a:lnTo>
                  <a:lnTo>
                    <a:pt x="2552700" y="312419"/>
                  </a:lnTo>
                  <a:lnTo>
                    <a:pt x="2554224" y="309372"/>
                  </a:lnTo>
                  <a:lnTo>
                    <a:pt x="2555748" y="309372"/>
                  </a:lnTo>
                  <a:lnTo>
                    <a:pt x="2557272" y="310896"/>
                  </a:lnTo>
                  <a:lnTo>
                    <a:pt x="2558796" y="307848"/>
                  </a:lnTo>
                  <a:lnTo>
                    <a:pt x="2558796" y="310896"/>
                  </a:lnTo>
                  <a:lnTo>
                    <a:pt x="2560320" y="313943"/>
                  </a:lnTo>
                  <a:lnTo>
                    <a:pt x="2561844" y="306324"/>
                  </a:lnTo>
                  <a:lnTo>
                    <a:pt x="2561844" y="312419"/>
                  </a:lnTo>
                  <a:lnTo>
                    <a:pt x="2563368" y="310896"/>
                  </a:lnTo>
                  <a:lnTo>
                    <a:pt x="2564892" y="313943"/>
                  </a:lnTo>
                  <a:lnTo>
                    <a:pt x="2564892" y="309372"/>
                  </a:lnTo>
                  <a:lnTo>
                    <a:pt x="2566416" y="315467"/>
                  </a:lnTo>
                  <a:lnTo>
                    <a:pt x="2567940" y="313943"/>
                  </a:lnTo>
                  <a:lnTo>
                    <a:pt x="2567940" y="310896"/>
                  </a:lnTo>
                  <a:lnTo>
                    <a:pt x="2569464" y="310896"/>
                  </a:lnTo>
                  <a:lnTo>
                    <a:pt x="2570988" y="315467"/>
                  </a:lnTo>
                  <a:lnTo>
                    <a:pt x="2570988" y="313943"/>
                  </a:lnTo>
                  <a:lnTo>
                    <a:pt x="2572512" y="315467"/>
                  </a:lnTo>
                  <a:lnTo>
                    <a:pt x="2574036" y="318515"/>
                  </a:lnTo>
                  <a:lnTo>
                    <a:pt x="2575560" y="315467"/>
                  </a:lnTo>
                  <a:lnTo>
                    <a:pt x="2575560" y="313943"/>
                  </a:lnTo>
                  <a:lnTo>
                    <a:pt x="2577083" y="316991"/>
                  </a:lnTo>
                  <a:lnTo>
                    <a:pt x="2578607" y="313943"/>
                  </a:lnTo>
                  <a:lnTo>
                    <a:pt x="2578607" y="315467"/>
                  </a:lnTo>
                  <a:lnTo>
                    <a:pt x="2580131" y="318515"/>
                  </a:lnTo>
                  <a:lnTo>
                    <a:pt x="2581655" y="315467"/>
                  </a:lnTo>
                  <a:lnTo>
                    <a:pt x="2583179" y="315467"/>
                  </a:lnTo>
                  <a:lnTo>
                    <a:pt x="2584704" y="316991"/>
                  </a:lnTo>
                  <a:lnTo>
                    <a:pt x="2584704" y="318515"/>
                  </a:lnTo>
                  <a:lnTo>
                    <a:pt x="2586228" y="312419"/>
                  </a:lnTo>
                  <a:lnTo>
                    <a:pt x="2587752" y="320039"/>
                  </a:lnTo>
                  <a:lnTo>
                    <a:pt x="2587752" y="318515"/>
                  </a:lnTo>
                  <a:lnTo>
                    <a:pt x="2589276" y="321563"/>
                  </a:lnTo>
                  <a:lnTo>
                    <a:pt x="2590800" y="320039"/>
                  </a:lnTo>
                  <a:lnTo>
                    <a:pt x="2590800" y="316991"/>
                  </a:lnTo>
                  <a:lnTo>
                    <a:pt x="2592324" y="318515"/>
                  </a:lnTo>
                  <a:lnTo>
                    <a:pt x="2593848" y="320039"/>
                  </a:lnTo>
                  <a:lnTo>
                    <a:pt x="2593848" y="313943"/>
                  </a:lnTo>
                  <a:lnTo>
                    <a:pt x="2595372" y="316991"/>
                  </a:lnTo>
                  <a:lnTo>
                    <a:pt x="2596896" y="318515"/>
                  </a:lnTo>
                  <a:lnTo>
                    <a:pt x="2598420" y="321563"/>
                  </a:lnTo>
                  <a:lnTo>
                    <a:pt x="2598420" y="326136"/>
                  </a:lnTo>
                  <a:lnTo>
                    <a:pt x="2599944" y="323088"/>
                  </a:lnTo>
                  <a:lnTo>
                    <a:pt x="2601468" y="324612"/>
                  </a:lnTo>
                  <a:lnTo>
                    <a:pt x="2602992" y="321563"/>
                  </a:lnTo>
                  <a:lnTo>
                    <a:pt x="2604516" y="318515"/>
                  </a:lnTo>
                  <a:lnTo>
                    <a:pt x="2604516" y="320039"/>
                  </a:lnTo>
                  <a:lnTo>
                    <a:pt x="2606040" y="324612"/>
                  </a:lnTo>
                  <a:lnTo>
                    <a:pt x="2607564" y="320039"/>
                  </a:lnTo>
                  <a:lnTo>
                    <a:pt x="2607564" y="324612"/>
                  </a:lnTo>
                  <a:lnTo>
                    <a:pt x="2609088" y="326136"/>
                  </a:lnTo>
                  <a:lnTo>
                    <a:pt x="2610612" y="326136"/>
                  </a:lnTo>
                  <a:lnTo>
                    <a:pt x="2610612" y="327660"/>
                  </a:lnTo>
                  <a:lnTo>
                    <a:pt x="2612136" y="326136"/>
                  </a:lnTo>
                  <a:lnTo>
                    <a:pt x="2613660" y="323088"/>
                  </a:lnTo>
                  <a:lnTo>
                    <a:pt x="2613660" y="326136"/>
                  </a:lnTo>
                  <a:lnTo>
                    <a:pt x="2615183" y="327660"/>
                  </a:lnTo>
                  <a:lnTo>
                    <a:pt x="2616707" y="326136"/>
                  </a:lnTo>
                  <a:lnTo>
                    <a:pt x="2616707" y="323088"/>
                  </a:lnTo>
                  <a:lnTo>
                    <a:pt x="2618231" y="329184"/>
                  </a:lnTo>
                  <a:lnTo>
                    <a:pt x="2619755" y="326136"/>
                  </a:lnTo>
                  <a:lnTo>
                    <a:pt x="2621279" y="324612"/>
                  </a:lnTo>
                  <a:lnTo>
                    <a:pt x="2621279" y="327660"/>
                  </a:lnTo>
                  <a:lnTo>
                    <a:pt x="2622804" y="321563"/>
                  </a:lnTo>
                  <a:lnTo>
                    <a:pt x="2624328" y="327660"/>
                  </a:lnTo>
                  <a:lnTo>
                    <a:pt x="2624328" y="329184"/>
                  </a:lnTo>
                  <a:lnTo>
                    <a:pt x="2625852" y="324612"/>
                  </a:lnTo>
                  <a:lnTo>
                    <a:pt x="2627376" y="324612"/>
                  </a:lnTo>
                  <a:lnTo>
                    <a:pt x="2627376" y="326136"/>
                  </a:lnTo>
                  <a:lnTo>
                    <a:pt x="2628900" y="327660"/>
                  </a:lnTo>
                  <a:lnTo>
                    <a:pt x="2630424" y="327660"/>
                  </a:lnTo>
                  <a:lnTo>
                    <a:pt x="2630424" y="326136"/>
                  </a:lnTo>
                  <a:lnTo>
                    <a:pt x="2631948" y="329184"/>
                  </a:lnTo>
                  <a:lnTo>
                    <a:pt x="2633472" y="330707"/>
                  </a:lnTo>
                  <a:lnTo>
                    <a:pt x="2634996" y="335279"/>
                  </a:lnTo>
                  <a:lnTo>
                    <a:pt x="2636520" y="329184"/>
                  </a:lnTo>
                  <a:lnTo>
                    <a:pt x="2636520" y="332231"/>
                  </a:lnTo>
                  <a:lnTo>
                    <a:pt x="2638044" y="329184"/>
                  </a:lnTo>
                  <a:lnTo>
                    <a:pt x="2639568" y="330707"/>
                  </a:lnTo>
                  <a:lnTo>
                    <a:pt x="2639568" y="329184"/>
                  </a:lnTo>
                  <a:lnTo>
                    <a:pt x="2641092" y="330707"/>
                  </a:lnTo>
                  <a:lnTo>
                    <a:pt x="2642616" y="330707"/>
                  </a:lnTo>
                  <a:lnTo>
                    <a:pt x="2644140" y="335279"/>
                  </a:lnTo>
                  <a:lnTo>
                    <a:pt x="2644140" y="329184"/>
                  </a:lnTo>
                  <a:lnTo>
                    <a:pt x="2645664" y="335279"/>
                  </a:lnTo>
                  <a:lnTo>
                    <a:pt x="2647188" y="335279"/>
                  </a:lnTo>
                  <a:lnTo>
                    <a:pt x="2647188" y="330707"/>
                  </a:lnTo>
                  <a:lnTo>
                    <a:pt x="2648712" y="339851"/>
                  </a:lnTo>
                  <a:lnTo>
                    <a:pt x="2650236" y="333755"/>
                  </a:lnTo>
                  <a:lnTo>
                    <a:pt x="2651760" y="333755"/>
                  </a:lnTo>
                  <a:lnTo>
                    <a:pt x="2653283" y="333755"/>
                  </a:lnTo>
                  <a:lnTo>
                    <a:pt x="2653283" y="330707"/>
                  </a:lnTo>
                  <a:lnTo>
                    <a:pt x="2654807" y="329184"/>
                  </a:lnTo>
                  <a:lnTo>
                    <a:pt x="2656331" y="335279"/>
                  </a:lnTo>
                  <a:lnTo>
                    <a:pt x="2656331" y="330707"/>
                  </a:lnTo>
                  <a:lnTo>
                    <a:pt x="2657855" y="335279"/>
                  </a:lnTo>
                  <a:lnTo>
                    <a:pt x="2659379" y="335279"/>
                  </a:lnTo>
                  <a:lnTo>
                    <a:pt x="2660904" y="336803"/>
                  </a:lnTo>
                  <a:lnTo>
                    <a:pt x="2662428" y="335279"/>
                  </a:lnTo>
                  <a:lnTo>
                    <a:pt x="2662428" y="338327"/>
                  </a:lnTo>
                  <a:lnTo>
                    <a:pt x="2663952" y="339851"/>
                  </a:lnTo>
                  <a:lnTo>
                    <a:pt x="2665476" y="336803"/>
                  </a:lnTo>
                  <a:lnTo>
                    <a:pt x="2667000" y="335279"/>
                  </a:lnTo>
                  <a:lnTo>
                    <a:pt x="2668524" y="336803"/>
                  </a:lnTo>
                  <a:lnTo>
                    <a:pt x="2670048" y="341375"/>
                  </a:lnTo>
                  <a:lnTo>
                    <a:pt x="2670048" y="339851"/>
                  </a:lnTo>
                  <a:lnTo>
                    <a:pt x="2671572" y="336803"/>
                  </a:lnTo>
                  <a:lnTo>
                    <a:pt x="2673096" y="341375"/>
                  </a:lnTo>
                  <a:lnTo>
                    <a:pt x="2673096" y="339851"/>
                  </a:lnTo>
                  <a:lnTo>
                    <a:pt x="2674620" y="333755"/>
                  </a:lnTo>
                  <a:lnTo>
                    <a:pt x="2676144" y="341375"/>
                  </a:lnTo>
                  <a:lnTo>
                    <a:pt x="2676144" y="342900"/>
                  </a:lnTo>
                  <a:lnTo>
                    <a:pt x="2677668" y="336803"/>
                  </a:lnTo>
                  <a:lnTo>
                    <a:pt x="2679192" y="339851"/>
                  </a:lnTo>
                  <a:lnTo>
                    <a:pt x="2679192" y="338327"/>
                  </a:lnTo>
                  <a:lnTo>
                    <a:pt x="2680716" y="338327"/>
                  </a:lnTo>
                  <a:lnTo>
                    <a:pt x="2682240" y="338327"/>
                  </a:lnTo>
                  <a:lnTo>
                    <a:pt x="2682240" y="342900"/>
                  </a:lnTo>
                  <a:lnTo>
                    <a:pt x="2683764" y="341375"/>
                  </a:lnTo>
                  <a:lnTo>
                    <a:pt x="2685288" y="341375"/>
                  </a:lnTo>
                  <a:lnTo>
                    <a:pt x="2685288" y="339851"/>
                  </a:lnTo>
                  <a:lnTo>
                    <a:pt x="2686812" y="339851"/>
                  </a:lnTo>
                  <a:lnTo>
                    <a:pt x="2688336" y="341375"/>
                  </a:lnTo>
                  <a:lnTo>
                    <a:pt x="2688336" y="342900"/>
                  </a:lnTo>
                  <a:lnTo>
                    <a:pt x="2689860" y="339851"/>
                  </a:lnTo>
                  <a:lnTo>
                    <a:pt x="2691383" y="338327"/>
                  </a:lnTo>
                  <a:lnTo>
                    <a:pt x="2692907" y="339851"/>
                  </a:lnTo>
                  <a:lnTo>
                    <a:pt x="2694431" y="338327"/>
                  </a:lnTo>
                  <a:lnTo>
                    <a:pt x="2695955" y="341375"/>
                  </a:lnTo>
                  <a:lnTo>
                    <a:pt x="2695955" y="345948"/>
                  </a:lnTo>
                  <a:lnTo>
                    <a:pt x="2697479" y="339851"/>
                  </a:lnTo>
                  <a:lnTo>
                    <a:pt x="2699004" y="339851"/>
                  </a:lnTo>
                  <a:lnTo>
                    <a:pt x="2699004" y="342900"/>
                  </a:lnTo>
                  <a:lnTo>
                    <a:pt x="2700528" y="341375"/>
                  </a:lnTo>
                  <a:lnTo>
                    <a:pt x="2702052" y="344424"/>
                  </a:lnTo>
                  <a:lnTo>
                    <a:pt x="2702052" y="341375"/>
                  </a:lnTo>
                  <a:lnTo>
                    <a:pt x="2703576" y="339851"/>
                  </a:lnTo>
                  <a:lnTo>
                    <a:pt x="2705100" y="336803"/>
                  </a:lnTo>
                  <a:lnTo>
                    <a:pt x="2705100" y="345948"/>
                  </a:lnTo>
                  <a:lnTo>
                    <a:pt x="2706624" y="339851"/>
                  </a:lnTo>
                  <a:lnTo>
                    <a:pt x="2708148" y="341375"/>
                  </a:lnTo>
                  <a:lnTo>
                    <a:pt x="2709672" y="338327"/>
                  </a:lnTo>
                  <a:lnTo>
                    <a:pt x="2711196" y="341375"/>
                  </a:lnTo>
                  <a:lnTo>
                    <a:pt x="2711196" y="336803"/>
                  </a:lnTo>
                  <a:lnTo>
                    <a:pt x="2712720" y="342900"/>
                  </a:lnTo>
                  <a:lnTo>
                    <a:pt x="2714244" y="338327"/>
                  </a:lnTo>
                  <a:lnTo>
                    <a:pt x="2715768" y="344424"/>
                  </a:lnTo>
                  <a:lnTo>
                    <a:pt x="2715768" y="345948"/>
                  </a:lnTo>
                  <a:lnTo>
                    <a:pt x="2717292" y="341375"/>
                  </a:lnTo>
                  <a:lnTo>
                    <a:pt x="2718816" y="339851"/>
                  </a:lnTo>
                  <a:lnTo>
                    <a:pt x="2718816" y="336803"/>
                  </a:lnTo>
                  <a:lnTo>
                    <a:pt x="2720340" y="341375"/>
                  </a:lnTo>
                  <a:lnTo>
                    <a:pt x="2721864" y="336803"/>
                  </a:lnTo>
                  <a:lnTo>
                    <a:pt x="2723388" y="339851"/>
                  </a:lnTo>
                  <a:lnTo>
                    <a:pt x="2724912" y="336803"/>
                  </a:lnTo>
                  <a:lnTo>
                    <a:pt x="2724912" y="344424"/>
                  </a:lnTo>
                  <a:lnTo>
                    <a:pt x="2726436" y="344424"/>
                  </a:lnTo>
                  <a:lnTo>
                    <a:pt x="2727960" y="336803"/>
                  </a:lnTo>
                  <a:lnTo>
                    <a:pt x="2727960" y="338327"/>
                  </a:lnTo>
                  <a:lnTo>
                    <a:pt x="2729483" y="338327"/>
                  </a:lnTo>
                  <a:lnTo>
                    <a:pt x="2731007" y="336803"/>
                  </a:lnTo>
                  <a:lnTo>
                    <a:pt x="2731007" y="341375"/>
                  </a:lnTo>
                  <a:lnTo>
                    <a:pt x="2732531" y="342900"/>
                  </a:lnTo>
                  <a:lnTo>
                    <a:pt x="2734055" y="339851"/>
                  </a:lnTo>
                  <a:lnTo>
                    <a:pt x="2734055" y="342900"/>
                  </a:lnTo>
                  <a:lnTo>
                    <a:pt x="2735579" y="345948"/>
                  </a:lnTo>
                  <a:lnTo>
                    <a:pt x="2737104" y="338327"/>
                  </a:lnTo>
                  <a:lnTo>
                    <a:pt x="2738628" y="338327"/>
                  </a:lnTo>
                  <a:lnTo>
                    <a:pt x="2738628" y="336803"/>
                  </a:lnTo>
                  <a:lnTo>
                    <a:pt x="2740152" y="345948"/>
                  </a:lnTo>
                  <a:lnTo>
                    <a:pt x="2741676" y="338327"/>
                  </a:lnTo>
                  <a:lnTo>
                    <a:pt x="2743200" y="332231"/>
                  </a:lnTo>
                  <a:lnTo>
                    <a:pt x="2744724" y="339851"/>
                  </a:lnTo>
                  <a:lnTo>
                    <a:pt x="2744724" y="338327"/>
                  </a:lnTo>
                  <a:lnTo>
                    <a:pt x="2746248" y="339851"/>
                  </a:lnTo>
                  <a:lnTo>
                    <a:pt x="2747772" y="338327"/>
                  </a:lnTo>
                  <a:lnTo>
                    <a:pt x="2747772" y="335279"/>
                  </a:lnTo>
                  <a:lnTo>
                    <a:pt x="2749296" y="339851"/>
                  </a:lnTo>
                  <a:lnTo>
                    <a:pt x="2750820" y="341375"/>
                  </a:lnTo>
                  <a:lnTo>
                    <a:pt x="2750820" y="338327"/>
                  </a:lnTo>
                  <a:lnTo>
                    <a:pt x="2752344" y="339851"/>
                  </a:lnTo>
                  <a:lnTo>
                    <a:pt x="2753868" y="338327"/>
                  </a:lnTo>
                  <a:lnTo>
                    <a:pt x="2753868" y="341375"/>
                  </a:lnTo>
                  <a:lnTo>
                    <a:pt x="2755392" y="339851"/>
                  </a:lnTo>
                  <a:lnTo>
                    <a:pt x="2756916" y="341375"/>
                  </a:lnTo>
                  <a:lnTo>
                    <a:pt x="2756916" y="338327"/>
                  </a:lnTo>
                  <a:lnTo>
                    <a:pt x="2758440" y="341375"/>
                  </a:lnTo>
                  <a:lnTo>
                    <a:pt x="2759964" y="339851"/>
                  </a:lnTo>
                  <a:lnTo>
                    <a:pt x="2759964" y="336803"/>
                  </a:lnTo>
                  <a:lnTo>
                    <a:pt x="2761488" y="338327"/>
                  </a:lnTo>
                  <a:lnTo>
                    <a:pt x="2763012" y="339851"/>
                  </a:lnTo>
                  <a:lnTo>
                    <a:pt x="2764536" y="338327"/>
                  </a:lnTo>
                  <a:lnTo>
                    <a:pt x="2764536" y="339851"/>
                  </a:lnTo>
                  <a:lnTo>
                    <a:pt x="2766060" y="336803"/>
                  </a:lnTo>
                  <a:lnTo>
                    <a:pt x="2767583" y="339851"/>
                  </a:lnTo>
                  <a:lnTo>
                    <a:pt x="2767583" y="341375"/>
                  </a:lnTo>
                  <a:lnTo>
                    <a:pt x="2769107" y="336803"/>
                  </a:lnTo>
                  <a:lnTo>
                    <a:pt x="2770631" y="339851"/>
                  </a:lnTo>
                  <a:lnTo>
                    <a:pt x="2770631" y="338327"/>
                  </a:lnTo>
                  <a:lnTo>
                    <a:pt x="2772155" y="339851"/>
                  </a:lnTo>
                  <a:lnTo>
                    <a:pt x="2773679" y="338327"/>
                  </a:lnTo>
                  <a:lnTo>
                    <a:pt x="2773679" y="339851"/>
                  </a:lnTo>
                  <a:lnTo>
                    <a:pt x="2775204" y="339851"/>
                  </a:lnTo>
                  <a:lnTo>
                    <a:pt x="2776728" y="341375"/>
                  </a:lnTo>
                  <a:lnTo>
                    <a:pt x="2778252" y="339851"/>
                  </a:lnTo>
                  <a:lnTo>
                    <a:pt x="2779776" y="336803"/>
                  </a:lnTo>
                  <a:lnTo>
                    <a:pt x="2779776" y="342900"/>
                  </a:lnTo>
                  <a:lnTo>
                    <a:pt x="2781300" y="341375"/>
                  </a:lnTo>
                  <a:lnTo>
                    <a:pt x="2782824" y="335279"/>
                  </a:lnTo>
                  <a:lnTo>
                    <a:pt x="2782824" y="339851"/>
                  </a:lnTo>
                  <a:lnTo>
                    <a:pt x="2784348" y="338327"/>
                  </a:lnTo>
                  <a:lnTo>
                    <a:pt x="2785872" y="339851"/>
                  </a:lnTo>
                  <a:lnTo>
                    <a:pt x="2787396" y="338327"/>
                  </a:lnTo>
                  <a:lnTo>
                    <a:pt x="2787396" y="336803"/>
                  </a:lnTo>
                  <a:lnTo>
                    <a:pt x="2788920" y="342900"/>
                  </a:lnTo>
                  <a:lnTo>
                    <a:pt x="2790444" y="333755"/>
                  </a:lnTo>
                  <a:lnTo>
                    <a:pt x="2790444" y="341375"/>
                  </a:lnTo>
                  <a:lnTo>
                    <a:pt x="2791968" y="339851"/>
                  </a:lnTo>
                  <a:lnTo>
                    <a:pt x="2793492" y="339851"/>
                  </a:lnTo>
                  <a:lnTo>
                    <a:pt x="2793492" y="336803"/>
                  </a:lnTo>
                  <a:lnTo>
                    <a:pt x="2795016" y="339851"/>
                  </a:lnTo>
                  <a:lnTo>
                    <a:pt x="2796540" y="333755"/>
                  </a:lnTo>
                  <a:lnTo>
                    <a:pt x="2796540" y="339851"/>
                  </a:lnTo>
                  <a:lnTo>
                    <a:pt x="2798064" y="338327"/>
                  </a:lnTo>
                  <a:lnTo>
                    <a:pt x="2799588" y="336803"/>
                  </a:lnTo>
                  <a:lnTo>
                    <a:pt x="2801112" y="338327"/>
                  </a:lnTo>
                  <a:lnTo>
                    <a:pt x="2802636" y="336803"/>
                  </a:lnTo>
                  <a:lnTo>
                    <a:pt x="2804160" y="341375"/>
                  </a:lnTo>
                  <a:lnTo>
                    <a:pt x="2805683" y="339851"/>
                  </a:lnTo>
                  <a:lnTo>
                    <a:pt x="2805683" y="336803"/>
                  </a:lnTo>
                  <a:lnTo>
                    <a:pt x="2807207" y="333755"/>
                  </a:lnTo>
                  <a:lnTo>
                    <a:pt x="2808731" y="333755"/>
                  </a:lnTo>
                  <a:lnTo>
                    <a:pt x="2810255" y="339851"/>
                  </a:lnTo>
                  <a:lnTo>
                    <a:pt x="2810255" y="338327"/>
                  </a:lnTo>
                  <a:lnTo>
                    <a:pt x="2811779" y="338327"/>
                  </a:lnTo>
                  <a:lnTo>
                    <a:pt x="2813304" y="338327"/>
                  </a:lnTo>
                  <a:lnTo>
                    <a:pt x="2813304" y="336803"/>
                  </a:lnTo>
                  <a:lnTo>
                    <a:pt x="2814828" y="339851"/>
                  </a:lnTo>
                  <a:lnTo>
                    <a:pt x="2816352" y="338327"/>
                  </a:lnTo>
                  <a:lnTo>
                    <a:pt x="2817876" y="341375"/>
                  </a:lnTo>
                  <a:lnTo>
                    <a:pt x="2819400" y="338327"/>
                  </a:lnTo>
                  <a:lnTo>
                    <a:pt x="2819400" y="342900"/>
                  </a:lnTo>
                  <a:lnTo>
                    <a:pt x="2820924" y="338327"/>
                  </a:lnTo>
                  <a:lnTo>
                    <a:pt x="2822448" y="339851"/>
                  </a:lnTo>
                  <a:lnTo>
                    <a:pt x="2822448" y="341375"/>
                  </a:lnTo>
                  <a:lnTo>
                    <a:pt x="2823972" y="336803"/>
                  </a:lnTo>
                  <a:lnTo>
                    <a:pt x="2825496" y="339851"/>
                  </a:lnTo>
                  <a:lnTo>
                    <a:pt x="2825496" y="341375"/>
                  </a:lnTo>
                  <a:lnTo>
                    <a:pt x="2827020" y="339851"/>
                  </a:lnTo>
                  <a:lnTo>
                    <a:pt x="2828544" y="338327"/>
                  </a:lnTo>
                  <a:lnTo>
                    <a:pt x="2828544" y="341375"/>
                  </a:lnTo>
                  <a:lnTo>
                    <a:pt x="2830068" y="339851"/>
                  </a:lnTo>
                  <a:lnTo>
                    <a:pt x="2831592" y="339851"/>
                  </a:lnTo>
                  <a:lnTo>
                    <a:pt x="2833116" y="339851"/>
                  </a:lnTo>
                  <a:lnTo>
                    <a:pt x="2834640" y="336803"/>
                  </a:lnTo>
                  <a:lnTo>
                    <a:pt x="2836164" y="338327"/>
                  </a:lnTo>
                  <a:lnTo>
                    <a:pt x="2836164" y="344424"/>
                  </a:lnTo>
                  <a:lnTo>
                    <a:pt x="2837688" y="339851"/>
                  </a:lnTo>
                  <a:lnTo>
                    <a:pt x="2839212" y="339851"/>
                  </a:lnTo>
                  <a:lnTo>
                    <a:pt x="2840736" y="339851"/>
                  </a:lnTo>
                  <a:lnTo>
                    <a:pt x="2842260" y="341375"/>
                  </a:lnTo>
                  <a:lnTo>
                    <a:pt x="2842260" y="336803"/>
                  </a:lnTo>
                  <a:lnTo>
                    <a:pt x="2843783" y="339851"/>
                  </a:lnTo>
                  <a:lnTo>
                    <a:pt x="2845307" y="339851"/>
                  </a:lnTo>
                  <a:lnTo>
                    <a:pt x="2846831" y="342900"/>
                  </a:lnTo>
                  <a:lnTo>
                    <a:pt x="2848355" y="339851"/>
                  </a:lnTo>
                  <a:lnTo>
                    <a:pt x="2848355" y="342900"/>
                  </a:lnTo>
                  <a:lnTo>
                    <a:pt x="2849879" y="336803"/>
                  </a:lnTo>
                  <a:lnTo>
                    <a:pt x="2851404" y="339851"/>
                  </a:lnTo>
                  <a:lnTo>
                    <a:pt x="2851404" y="338327"/>
                  </a:lnTo>
                  <a:lnTo>
                    <a:pt x="2852928" y="341375"/>
                  </a:lnTo>
                  <a:lnTo>
                    <a:pt x="2854452" y="338327"/>
                  </a:lnTo>
                  <a:lnTo>
                    <a:pt x="2854452" y="341375"/>
                  </a:lnTo>
                  <a:lnTo>
                    <a:pt x="2855976" y="339851"/>
                  </a:lnTo>
                  <a:lnTo>
                    <a:pt x="2857500" y="336803"/>
                  </a:lnTo>
                  <a:lnTo>
                    <a:pt x="2859024" y="341375"/>
                  </a:lnTo>
                  <a:lnTo>
                    <a:pt x="2859024" y="338327"/>
                  </a:lnTo>
                  <a:lnTo>
                    <a:pt x="2860548" y="341375"/>
                  </a:lnTo>
                  <a:lnTo>
                    <a:pt x="2862072" y="341375"/>
                  </a:lnTo>
                  <a:lnTo>
                    <a:pt x="2862072" y="339851"/>
                  </a:lnTo>
                  <a:lnTo>
                    <a:pt x="2863596" y="336803"/>
                  </a:lnTo>
                  <a:lnTo>
                    <a:pt x="2865120" y="338327"/>
                  </a:lnTo>
                  <a:lnTo>
                    <a:pt x="2865120" y="339851"/>
                  </a:lnTo>
                  <a:lnTo>
                    <a:pt x="2866644" y="341375"/>
                  </a:lnTo>
                  <a:lnTo>
                    <a:pt x="2868168" y="341375"/>
                  </a:lnTo>
                  <a:lnTo>
                    <a:pt x="2868168" y="339851"/>
                  </a:lnTo>
                  <a:lnTo>
                    <a:pt x="2869692" y="338327"/>
                  </a:lnTo>
                  <a:lnTo>
                    <a:pt x="2871216" y="342900"/>
                  </a:lnTo>
                  <a:lnTo>
                    <a:pt x="2871216" y="339851"/>
                  </a:lnTo>
                  <a:lnTo>
                    <a:pt x="2872740" y="341375"/>
                  </a:lnTo>
                  <a:lnTo>
                    <a:pt x="2874264" y="342900"/>
                  </a:lnTo>
                  <a:lnTo>
                    <a:pt x="2874264" y="339851"/>
                  </a:lnTo>
                  <a:lnTo>
                    <a:pt x="2875788" y="345948"/>
                  </a:lnTo>
                  <a:lnTo>
                    <a:pt x="2877312" y="336803"/>
                  </a:lnTo>
                  <a:lnTo>
                    <a:pt x="2877312" y="341375"/>
                  </a:lnTo>
                  <a:lnTo>
                    <a:pt x="2878836" y="342900"/>
                  </a:lnTo>
                  <a:lnTo>
                    <a:pt x="2880360" y="341375"/>
                  </a:lnTo>
                  <a:lnTo>
                    <a:pt x="2881883" y="336803"/>
                  </a:lnTo>
                  <a:lnTo>
                    <a:pt x="2881883" y="342900"/>
                  </a:lnTo>
                  <a:lnTo>
                    <a:pt x="2883407" y="333755"/>
                  </a:lnTo>
                  <a:lnTo>
                    <a:pt x="2884931" y="339851"/>
                  </a:lnTo>
                  <a:lnTo>
                    <a:pt x="2886455" y="342900"/>
                  </a:lnTo>
                  <a:lnTo>
                    <a:pt x="2887979" y="344424"/>
                  </a:lnTo>
                  <a:lnTo>
                    <a:pt x="2887979" y="339851"/>
                  </a:lnTo>
                  <a:lnTo>
                    <a:pt x="2889504" y="342900"/>
                  </a:lnTo>
                  <a:lnTo>
                    <a:pt x="2891028" y="339851"/>
                  </a:lnTo>
                  <a:lnTo>
                    <a:pt x="2891028" y="336803"/>
                  </a:lnTo>
                  <a:lnTo>
                    <a:pt x="2892552" y="344424"/>
                  </a:lnTo>
                  <a:lnTo>
                    <a:pt x="2894076" y="338327"/>
                  </a:lnTo>
                  <a:lnTo>
                    <a:pt x="2895600" y="342900"/>
                  </a:lnTo>
                  <a:lnTo>
                    <a:pt x="2897124" y="341375"/>
                  </a:lnTo>
                  <a:lnTo>
                    <a:pt x="2897124" y="342900"/>
                  </a:lnTo>
                  <a:lnTo>
                    <a:pt x="2898648" y="336803"/>
                  </a:lnTo>
                  <a:lnTo>
                    <a:pt x="2900172" y="342900"/>
                  </a:lnTo>
                  <a:lnTo>
                    <a:pt x="2900172" y="339851"/>
                  </a:lnTo>
                  <a:lnTo>
                    <a:pt x="2901696" y="341375"/>
                  </a:lnTo>
                  <a:lnTo>
                    <a:pt x="2903220" y="341375"/>
                  </a:lnTo>
                  <a:lnTo>
                    <a:pt x="2904744" y="342900"/>
                  </a:lnTo>
                  <a:lnTo>
                    <a:pt x="2906268" y="344424"/>
                  </a:lnTo>
                  <a:lnTo>
                    <a:pt x="2907792" y="344424"/>
                  </a:lnTo>
                  <a:lnTo>
                    <a:pt x="2907792" y="342900"/>
                  </a:lnTo>
                  <a:lnTo>
                    <a:pt x="2909316" y="344424"/>
                  </a:lnTo>
                  <a:lnTo>
                    <a:pt x="2910840" y="341375"/>
                  </a:lnTo>
                  <a:lnTo>
                    <a:pt x="2910840" y="350519"/>
                  </a:lnTo>
                  <a:lnTo>
                    <a:pt x="2912364" y="341375"/>
                  </a:lnTo>
                  <a:lnTo>
                    <a:pt x="2913888" y="341375"/>
                  </a:lnTo>
                  <a:lnTo>
                    <a:pt x="2913888" y="338327"/>
                  </a:lnTo>
                  <a:lnTo>
                    <a:pt x="2915412" y="342900"/>
                  </a:lnTo>
                  <a:lnTo>
                    <a:pt x="2916936" y="341375"/>
                  </a:lnTo>
                  <a:lnTo>
                    <a:pt x="2918460" y="339851"/>
                  </a:lnTo>
                  <a:lnTo>
                    <a:pt x="2919983" y="339851"/>
                  </a:lnTo>
                  <a:lnTo>
                    <a:pt x="2919983" y="344424"/>
                  </a:lnTo>
                  <a:lnTo>
                    <a:pt x="2921507" y="344424"/>
                  </a:lnTo>
                  <a:lnTo>
                    <a:pt x="2923031" y="342900"/>
                  </a:lnTo>
                  <a:lnTo>
                    <a:pt x="2924555" y="342900"/>
                  </a:lnTo>
                  <a:lnTo>
                    <a:pt x="2926079" y="342900"/>
                  </a:lnTo>
                  <a:lnTo>
                    <a:pt x="2927604" y="345948"/>
                  </a:lnTo>
                  <a:lnTo>
                    <a:pt x="2927604" y="342900"/>
                  </a:lnTo>
                  <a:lnTo>
                    <a:pt x="2929128" y="342900"/>
                  </a:lnTo>
                  <a:lnTo>
                    <a:pt x="2930652" y="345948"/>
                  </a:lnTo>
                  <a:lnTo>
                    <a:pt x="2930652" y="344424"/>
                  </a:lnTo>
                  <a:lnTo>
                    <a:pt x="2932176" y="342900"/>
                  </a:lnTo>
                  <a:lnTo>
                    <a:pt x="2933700" y="344424"/>
                  </a:lnTo>
                  <a:lnTo>
                    <a:pt x="2933700" y="338327"/>
                  </a:lnTo>
                  <a:lnTo>
                    <a:pt x="2935224" y="339851"/>
                  </a:lnTo>
                  <a:lnTo>
                    <a:pt x="2936748" y="348996"/>
                  </a:lnTo>
                  <a:lnTo>
                    <a:pt x="2936748" y="347472"/>
                  </a:lnTo>
                  <a:lnTo>
                    <a:pt x="2938272" y="341375"/>
                  </a:lnTo>
                  <a:lnTo>
                    <a:pt x="2939796" y="345948"/>
                  </a:lnTo>
                  <a:lnTo>
                    <a:pt x="2939796" y="344424"/>
                  </a:lnTo>
                  <a:lnTo>
                    <a:pt x="2941320" y="342900"/>
                  </a:lnTo>
                  <a:lnTo>
                    <a:pt x="2942844" y="344424"/>
                  </a:lnTo>
                  <a:lnTo>
                    <a:pt x="2942844" y="347472"/>
                  </a:lnTo>
                  <a:lnTo>
                    <a:pt x="2944368" y="342900"/>
                  </a:lnTo>
                  <a:lnTo>
                    <a:pt x="2945892" y="345948"/>
                  </a:lnTo>
                  <a:lnTo>
                    <a:pt x="2945892" y="342900"/>
                  </a:lnTo>
                  <a:lnTo>
                    <a:pt x="2947416" y="350519"/>
                  </a:lnTo>
                  <a:lnTo>
                    <a:pt x="2948940" y="342900"/>
                  </a:lnTo>
                  <a:lnTo>
                    <a:pt x="2950464" y="345948"/>
                  </a:lnTo>
                  <a:lnTo>
                    <a:pt x="2950464" y="339851"/>
                  </a:lnTo>
                  <a:lnTo>
                    <a:pt x="2951988" y="344424"/>
                  </a:lnTo>
                  <a:lnTo>
                    <a:pt x="2953512" y="342900"/>
                  </a:lnTo>
                  <a:lnTo>
                    <a:pt x="2953512" y="350519"/>
                  </a:lnTo>
                  <a:lnTo>
                    <a:pt x="2955036" y="342900"/>
                  </a:lnTo>
                  <a:lnTo>
                    <a:pt x="2956560" y="347472"/>
                  </a:lnTo>
                  <a:lnTo>
                    <a:pt x="2956560" y="345948"/>
                  </a:lnTo>
                  <a:lnTo>
                    <a:pt x="2958083" y="345948"/>
                  </a:lnTo>
                  <a:lnTo>
                    <a:pt x="2959607" y="350519"/>
                  </a:lnTo>
                  <a:lnTo>
                    <a:pt x="2959607" y="345948"/>
                  </a:lnTo>
                  <a:lnTo>
                    <a:pt x="2961131" y="348996"/>
                  </a:lnTo>
                  <a:lnTo>
                    <a:pt x="2962655" y="348996"/>
                  </a:lnTo>
                  <a:lnTo>
                    <a:pt x="2962655" y="345948"/>
                  </a:lnTo>
                  <a:lnTo>
                    <a:pt x="2964179" y="347472"/>
                  </a:lnTo>
                  <a:lnTo>
                    <a:pt x="2965704" y="344424"/>
                  </a:lnTo>
                  <a:lnTo>
                    <a:pt x="2965704" y="350519"/>
                  </a:lnTo>
                  <a:lnTo>
                    <a:pt x="2967228" y="345948"/>
                  </a:lnTo>
                  <a:lnTo>
                    <a:pt x="2968752" y="347472"/>
                  </a:lnTo>
                  <a:lnTo>
                    <a:pt x="2968752" y="350519"/>
                  </a:lnTo>
                  <a:lnTo>
                    <a:pt x="2970276" y="347472"/>
                  </a:lnTo>
                  <a:lnTo>
                    <a:pt x="2971800" y="345948"/>
                  </a:lnTo>
                  <a:lnTo>
                    <a:pt x="2973324" y="345948"/>
                  </a:lnTo>
                  <a:lnTo>
                    <a:pt x="2974848" y="353567"/>
                  </a:lnTo>
                  <a:lnTo>
                    <a:pt x="2976372" y="352043"/>
                  </a:lnTo>
                  <a:lnTo>
                    <a:pt x="2976372" y="344424"/>
                  </a:lnTo>
                  <a:lnTo>
                    <a:pt x="2977896" y="347472"/>
                  </a:lnTo>
                  <a:lnTo>
                    <a:pt x="2979420" y="352043"/>
                  </a:lnTo>
                  <a:lnTo>
                    <a:pt x="2980944" y="350519"/>
                  </a:lnTo>
                  <a:lnTo>
                    <a:pt x="2982468" y="348996"/>
                  </a:lnTo>
                  <a:lnTo>
                    <a:pt x="2982468" y="358139"/>
                  </a:lnTo>
                  <a:lnTo>
                    <a:pt x="2983992" y="348996"/>
                  </a:lnTo>
                  <a:lnTo>
                    <a:pt x="2985516" y="353567"/>
                  </a:lnTo>
                  <a:lnTo>
                    <a:pt x="2985516" y="350519"/>
                  </a:lnTo>
                  <a:lnTo>
                    <a:pt x="2987040" y="350519"/>
                  </a:lnTo>
                  <a:lnTo>
                    <a:pt x="2988564" y="350519"/>
                  </a:lnTo>
                  <a:lnTo>
                    <a:pt x="2988564" y="353567"/>
                  </a:lnTo>
                  <a:lnTo>
                    <a:pt x="2990088" y="348996"/>
                  </a:lnTo>
                  <a:lnTo>
                    <a:pt x="2997707" y="370331"/>
                  </a:lnTo>
                  <a:lnTo>
                    <a:pt x="2999231" y="403860"/>
                  </a:lnTo>
                  <a:lnTo>
                    <a:pt x="3000755" y="390143"/>
                  </a:lnTo>
                  <a:lnTo>
                    <a:pt x="3002279" y="385572"/>
                  </a:lnTo>
                  <a:lnTo>
                    <a:pt x="3002279" y="382524"/>
                  </a:lnTo>
                  <a:lnTo>
                    <a:pt x="3003804" y="382524"/>
                  </a:lnTo>
                  <a:lnTo>
                    <a:pt x="3005328" y="379475"/>
                  </a:lnTo>
                  <a:lnTo>
                    <a:pt x="3005328" y="377951"/>
                  </a:lnTo>
                  <a:lnTo>
                    <a:pt x="3006852" y="377951"/>
                  </a:lnTo>
                  <a:lnTo>
                    <a:pt x="3008376" y="385572"/>
                  </a:lnTo>
                  <a:lnTo>
                    <a:pt x="3008376" y="376427"/>
                  </a:lnTo>
                  <a:lnTo>
                    <a:pt x="3009900" y="381000"/>
                  </a:lnTo>
                  <a:lnTo>
                    <a:pt x="3011424" y="377951"/>
                  </a:lnTo>
                  <a:lnTo>
                    <a:pt x="3011424" y="379475"/>
                  </a:lnTo>
                  <a:lnTo>
                    <a:pt x="3012948" y="381000"/>
                  </a:lnTo>
                  <a:lnTo>
                    <a:pt x="3014472" y="373379"/>
                  </a:lnTo>
                  <a:lnTo>
                    <a:pt x="3014472" y="379475"/>
                  </a:lnTo>
                  <a:lnTo>
                    <a:pt x="3015996" y="377951"/>
                  </a:lnTo>
                  <a:lnTo>
                    <a:pt x="3017520" y="385572"/>
                  </a:lnTo>
                  <a:lnTo>
                    <a:pt x="3017520" y="381000"/>
                  </a:lnTo>
                  <a:lnTo>
                    <a:pt x="3019044" y="377951"/>
                  </a:lnTo>
                  <a:lnTo>
                    <a:pt x="3020568" y="376427"/>
                  </a:lnTo>
                  <a:lnTo>
                    <a:pt x="3022092" y="381000"/>
                  </a:lnTo>
                  <a:lnTo>
                    <a:pt x="3022092" y="377951"/>
                  </a:lnTo>
                  <a:lnTo>
                    <a:pt x="3023616" y="376427"/>
                  </a:lnTo>
                  <a:lnTo>
                    <a:pt x="3025140" y="387096"/>
                  </a:lnTo>
                  <a:lnTo>
                    <a:pt x="3025140" y="374903"/>
                  </a:lnTo>
                  <a:lnTo>
                    <a:pt x="3026664" y="379475"/>
                  </a:lnTo>
                  <a:lnTo>
                    <a:pt x="3028188" y="376427"/>
                  </a:lnTo>
                  <a:lnTo>
                    <a:pt x="3028188" y="381000"/>
                  </a:lnTo>
                  <a:lnTo>
                    <a:pt x="3029712" y="376427"/>
                  </a:lnTo>
                  <a:lnTo>
                    <a:pt x="3031236" y="376427"/>
                  </a:lnTo>
                  <a:lnTo>
                    <a:pt x="3031236" y="381000"/>
                  </a:lnTo>
                  <a:lnTo>
                    <a:pt x="3032760" y="376427"/>
                  </a:lnTo>
                  <a:lnTo>
                    <a:pt x="3034283" y="377951"/>
                  </a:lnTo>
                  <a:lnTo>
                    <a:pt x="3034283" y="381000"/>
                  </a:lnTo>
                  <a:lnTo>
                    <a:pt x="3035807" y="379475"/>
                  </a:lnTo>
                  <a:lnTo>
                    <a:pt x="3037331" y="385572"/>
                  </a:lnTo>
                  <a:lnTo>
                    <a:pt x="3037331" y="376427"/>
                  </a:lnTo>
                  <a:lnTo>
                    <a:pt x="3038855" y="381000"/>
                  </a:lnTo>
                  <a:lnTo>
                    <a:pt x="3040379" y="377951"/>
                  </a:lnTo>
                  <a:lnTo>
                    <a:pt x="3040379" y="381000"/>
                  </a:lnTo>
                  <a:lnTo>
                    <a:pt x="3041904" y="379475"/>
                  </a:lnTo>
                  <a:lnTo>
                    <a:pt x="3043428" y="384048"/>
                  </a:lnTo>
                  <a:lnTo>
                    <a:pt x="3044952" y="384048"/>
                  </a:lnTo>
                  <a:lnTo>
                    <a:pt x="3044952" y="377951"/>
                  </a:lnTo>
                  <a:lnTo>
                    <a:pt x="3046476" y="381000"/>
                  </a:lnTo>
                  <a:lnTo>
                    <a:pt x="3048000" y="384048"/>
                  </a:lnTo>
                  <a:lnTo>
                    <a:pt x="3048000" y="379475"/>
                  </a:lnTo>
                  <a:lnTo>
                    <a:pt x="3049524" y="382524"/>
                  </a:lnTo>
                  <a:lnTo>
                    <a:pt x="3051048" y="384048"/>
                  </a:lnTo>
                  <a:lnTo>
                    <a:pt x="3052572" y="382524"/>
                  </a:lnTo>
                  <a:lnTo>
                    <a:pt x="3054096" y="381000"/>
                  </a:lnTo>
                  <a:lnTo>
                    <a:pt x="3054096" y="384048"/>
                  </a:lnTo>
                  <a:lnTo>
                    <a:pt x="3055620" y="385572"/>
                  </a:lnTo>
                  <a:lnTo>
                    <a:pt x="3057144" y="387096"/>
                  </a:lnTo>
                  <a:lnTo>
                    <a:pt x="3057144" y="388619"/>
                  </a:lnTo>
                  <a:lnTo>
                    <a:pt x="3058668" y="388619"/>
                  </a:lnTo>
                  <a:lnTo>
                    <a:pt x="3060192" y="381000"/>
                  </a:lnTo>
                  <a:lnTo>
                    <a:pt x="3060192" y="388619"/>
                  </a:lnTo>
                  <a:lnTo>
                    <a:pt x="3061716" y="385572"/>
                  </a:lnTo>
                  <a:lnTo>
                    <a:pt x="3063240" y="387096"/>
                  </a:lnTo>
                  <a:lnTo>
                    <a:pt x="3063240" y="385572"/>
                  </a:lnTo>
                  <a:lnTo>
                    <a:pt x="3064764" y="385572"/>
                  </a:lnTo>
                  <a:lnTo>
                    <a:pt x="3066288" y="391667"/>
                  </a:lnTo>
                  <a:lnTo>
                    <a:pt x="3066288" y="388619"/>
                  </a:lnTo>
                  <a:lnTo>
                    <a:pt x="3067812" y="387096"/>
                  </a:lnTo>
                  <a:lnTo>
                    <a:pt x="3069336" y="393191"/>
                  </a:lnTo>
                  <a:lnTo>
                    <a:pt x="3070860" y="390143"/>
                  </a:lnTo>
                  <a:lnTo>
                    <a:pt x="3072383" y="391667"/>
                  </a:lnTo>
                  <a:lnTo>
                    <a:pt x="3073907" y="387096"/>
                  </a:lnTo>
                  <a:lnTo>
                    <a:pt x="3073907" y="393191"/>
                  </a:lnTo>
                  <a:lnTo>
                    <a:pt x="3075431" y="391667"/>
                  </a:lnTo>
                  <a:lnTo>
                    <a:pt x="3076955" y="390143"/>
                  </a:lnTo>
                  <a:lnTo>
                    <a:pt x="3076955" y="393191"/>
                  </a:lnTo>
                  <a:lnTo>
                    <a:pt x="3078479" y="394715"/>
                  </a:lnTo>
                  <a:lnTo>
                    <a:pt x="3080004" y="390143"/>
                  </a:lnTo>
                  <a:lnTo>
                    <a:pt x="3081528" y="391667"/>
                  </a:lnTo>
                  <a:lnTo>
                    <a:pt x="3083052" y="393191"/>
                  </a:lnTo>
                  <a:lnTo>
                    <a:pt x="3083052" y="394715"/>
                  </a:lnTo>
                  <a:lnTo>
                    <a:pt x="3084576" y="394715"/>
                  </a:lnTo>
                  <a:lnTo>
                    <a:pt x="3086100" y="396239"/>
                  </a:lnTo>
                  <a:lnTo>
                    <a:pt x="3086100" y="400812"/>
                  </a:lnTo>
                  <a:lnTo>
                    <a:pt x="3087624" y="396239"/>
                  </a:lnTo>
                  <a:lnTo>
                    <a:pt x="3089148" y="396239"/>
                  </a:lnTo>
                  <a:lnTo>
                    <a:pt x="3090672" y="397763"/>
                  </a:lnTo>
                  <a:lnTo>
                    <a:pt x="3092196" y="394715"/>
                  </a:lnTo>
                  <a:lnTo>
                    <a:pt x="3093720" y="402336"/>
                  </a:lnTo>
                  <a:lnTo>
                    <a:pt x="3095244" y="396239"/>
                  </a:lnTo>
                  <a:lnTo>
                    <a:pt x="3096768" y="400812"/>
                  </a:lnTo>
                  <a:lnTo>
                    <a:pt x="3096768" y="405384"/>
                  </a:lnTo>
                  <a:lnTo>
                    <a:pt x="3098292" y="397763"/>
                  </a:lnTo>
                  <a:lnTo>
                    <a:pt x="3099816" y="399288"/>
                  </a:lnTo>
                  <a:lnTo>
                    <a:pt x="3099816" y="397763"/>
                  </a:lnTo>
                  <a:lnTo>
                    <a:pt x="3101340" y="399288"/>
                  </a:lnTo>
                  <a:lnTo>
                    <a:pt x="3102864" y="405384"/>
                  </a:lnTo>
                  <a:lnTo>
                    <a:pt x="3102864" y="402336"/>
                  </a:lnTo>
                  <a:lnTo>
                    <a:pt x="3104388" y="403860"/>
                  </a:lnTo>
                  <a:lnTo>
                    <a:pt x="3105912" y="403860"/>
                  </a:lnTo>
                  <a:lnTo>
                    <a:pt x="3105912" y="399288"/>
                  </a:lnTo>
                  <a:lnTo>
                    <a:pt x="3107436" y="403860"/>
                  </a:lnTo>
                  <a:lnTo>
                    <a:pt x="3108960" y="402336"/>
                  </a:lnTo>
                  <a:lnTo>
                    <a:pt x="3110483" y="406907"/>
                  </a:lnTo>
                  <a:lnTo>
                    <a:pt x="3112007" y="403860"/>
                  </a:lnTo>
                  <a:lnTo>
                    <a:pt x="3113531" y="400812"/>
                  </a:lnTo>
                  <a:lnTo>
                    <a:pt x="3115055" y="402336"/>
                  </a:lnTo>
                  <a:lnTo>
                    <a:pt x="3116579" y="406907"/>
                  </a:lnTo>
                  <a:lnTo>
                    <a:pt x="3116579" y="403860"/>
                  </a:lnTo>
                  <a:lnTo>
                    <a:pt x="3118104" y="403860"/>
                  </a:lnTo>
                  <a:lnTo>
                    <a:pt x="3119628" y="406907"/>
                  </a:lnTo>
                  <a:lnTo>
                    <a:pt x="3119628" y="405384"/>
                  </a:lnTo>
                  <a:lnTo>
                    <a:pt x="3121152" y="409955"/>
                  </a:lnTo>
                  <a:lnTo>
                    <a:pt x="3122676" y="408431"/>
                  </a:lnTo>
                  <a:lnTo>
                    <a:pt x="3124200" y="408431"/>
                  </a:lnTo>
                  <a:lnTo>
                    <a:pt x="3125724" y="402336"/>
                  </a:lnTo>
                  <a:lnTo>
                    <a:pt x="3127248" y="409955"/>
                  </a:lnTo>
                  <a:lnTo>
                    <a:pt x="3128772" y="405384"/>
                  </a:lnTo>
                  <a:lnTo>
                    <a:pt x="3128772" y="408431"/>
                  </a:lnTo>
                  <a:lnTo>
                    <a:pt x="3130296" y="408431"/>
                  </a:lnTo>
                  <a:lnTo>
                    <a:pt x="3131820" y="411479"/>
                  </a:lnTo>
                  <a:lnTo>
                    <a:pt x="3131820" y="408431"/>
                  </a:lnTo>
                  <a:lnTo>
                    <a:pt x="3133344" y="406907"/>
                  </a:lnTo>
                  <a:lnTo>
                    <a:pt x="3134868" y="411479"/>
                  </a:lnTo>
                  <a:lnTo>
                    <a:pt x="3134868" y="414527"/>
                  </a:lnTo>
                  <a:lnTo>
                    <a:pt x="3136392" y="405384"/>
                  </a:lnTo>
                  <a:lnTo>
                    <a:pt x="3137916" y="408431"/>
                  </a:lnTo>
                  <a:lnTo>
                    <a:pt x="3139440" y="409955"/>
                  </a:lnTo>
                  <a:lnTo>
                    <a:pt x="3139440" y="406907"/>
                  </a:lnTo>
                  <a:lnTo>
                    <a:pt x="3140964" y="409955"/>
                  </a:lnTo>
                  <a:lnTo>
                    <a:pt x="3142488" y="409955"/>
                  </a:lnTo>
                  <a:lnTo>
                    <a:pt x="3144012" y="416051"/>
                  </a:lnTo>
                  <a:lnTo>
                    <a:pt x="3145536" y="417575"/>
                  </a:lnTo>
                  <a:lnTo>
                    <a:pt x="3145536" y="411479"/>
                  </a:lnTo>
                  <a:lnTo>
                    <a:pt x="3147060" y="414527"/>
                  </a:lnTo>
                  <a:lnTo>
                    <a:pt x="3148583" y="416051"/>
                  </a:lnTo>
                  <a:lnTo>
                    <a:pt x="3150107" y="414527"/>
                  </a:lnTo>
                  <a:lnTo>
                    <a:pt x="3151631" y="414527"/>
                  </a:lnTo>
                  <a:lnTo>
                    <a:pt x="3153155" y="414527"/>
                  </a:lnTo>
                  <a:lnTo>
                    <a:pt x="3154679" y="417575"/>
                  </a:lnTo>
                  <a:lnTo>
                    <a:pt x="3154679" y="416051"/>
                  </a:lnTo>
                  <a:lnTo>
                    <a:pt x="3156204" y="416051"/>
                  </a:lnTo>
                  <a:lnTo>
                    <a:pt x="3157728" y="419100"/>
                  </a:lnTo>
                  <a:lnTo>
                    <a:pt x="3159252" y="420624"/>
                  </a:lnTo>
                  <a:lnTo>
                    <a:pt x="3160776" y="416051"/>
                  </a:lnTo>
                  <a:lnTo>
                    <a:pt x="3160776" y="417575"/>
                  </a:lnTo>
                  <a:lnTo>
                    <a:pt x="3162300" y="422148"/>
                  </a:lnTo>
                  <a:lnTo>
                    <a:pt x="3163824" y="420624"/>
                  </a:lnTo>
                  <a:lnTo>
                    <a:pt x="3165348" y="422148"/>
                  </a:lnTo>
                  <a:lnTo>
                    <a:pt x="3165348" y="420624"/>
                  </a:lnTo>
                  <a:lnTo>
                    <a:pt x="3166872" y="420624"/>
                  </a:lnTo>
                  <a:lnTo>
                    <a:pt x="3168396" y="420624"/>
                  </a:lnTo>
                  <a:lnTo>
                    <a:pt x="3168396" y="423672"/>
                  </a:lnTo>
                  <a:lnTo>
                    <a:pt x="3169920" y="420624"/>
                  </a:lnTo>
                  <a:lnTo>
                    <a:pt x="3171444" y="423672"/>
                  </a:lnTo>
                  <a:lnTo>
                    <a:pt x="3172968" y="419100"/>
                  </a:lnTo>
                  <a:lnTo>
                    <a:pt x="3174492" y="423672"/>
                  </a:lnTo>
                  <a:lnTo>
                    <a:pt x="3174492" y="426719"/>
                  </a:lnTo>
                  <a:lnTo>
                    <a:pt x="3176016" y="423672"/>
                  </a:lnTo>
                  <a:lnTo>
                    <a:pt x="3177540" y="423672"/>
                  </a:lnTo>
                  <a:lnTo>
                    <a:pt x="3179064" y="428243"/>
                  </a:lnTo>
                  <a:lnTo>
                    <a:pt x="3180588" y="429767"/>
                  </a:lnTo>
                  <a:lnTo>
                    <a:pt x="3180588" y="428243"/>
                  </a:lnTo>
                  <a:lnTo>
                    <a:pt x="3182112" y="425196"/>
                  </a:lnTo>
                  <a:lnTo>
                    <a:pt x="3183636" y="428243"/>
                  </a:lnTo>
                  <a:lnTo>
                    <a:pt x="3183636" y="422148"/>
                  </a:lnTo>
                  <a:lnTo>
                    <a:pt x="3185160" y="428243"/>
                  </a:lnTo>
                  <a:lnTo>
                    <a:pt x="3186683" y="425196"/>
                  </a:lnTo>
                  <a:lnTo>
                    <a:pt x="3188207" y="423672"/>
                  </a:lnTo>
                  <a:lnTo>
                    <a:pt x="3188207" y="425196"/>
                  </a:lnTo>
                  <a:lnTo>
                    <a:pt x="3189731" y="429767"/>
                  </a:lnTo>
                  <a:lnTo>
                    <a:pt x="3191255" y="432815"/>
                  </a:lnTo>
                  <a:lnTo>
                    <a:pt x="3191255" y="429767"/>
                  </a:lnTo>
                  <a:lnTo>
                    <a:pt x="3192779" y="429767"/>
                  </a:lnTo>
                  <a:lnTo>
                    <a:pt x="3194304" y="428243"/>
                  </a:lnTo>
                  <a:lnTo>
                    <a:pt x="3195828" y="428243"/>
                  </a:lnTo>
                  <a:lnTo>
                    <a:pt x="3197352" y="426719"/>
                  </a:lnTo>
                  <a:lnTo>
                    <a:pt x="3197352" y="432815"/>
                  </a:lnTo>
                  <a:lnTo>
                    <a:pt x="3198876" y="428243"/>
                  </a:lnTo>
                  <a:lnTo>
                    <a:pt x="3200400" y="428243"/>
                  </a:lnTo>
                  <a:lnTo>
                    <a:pt x="3200400" y="432815"/>
                  </a:lnTo>
                  <a:lnTo>
                    <a:pt x="3201924" y="434339"/>
                  </a:lnTo>
                  <a:lnTo>
                    <a:pt x="3203448" y="434339"/>
                  </a:lnTo>
                  <a:lnTo>
                    <a:pt x="3203448" y="429767"/>
                  </a:lnTo>
                  <a:lnTo>
                    <a:pt x="3204972" y="434339"/>
                  </a:lnTo>
                  <a:lnTo>
                    <a:pt x="3206496" y="435863"/>
                  </a:lnTo>
                  <a:lnTo>
                    <a:pt x="3206496" y="428243"/>
                  </a:lnTo>
                  <a:lnTo>
                    <a:pt x="3208020" y="434339"/>
                  </a:lnTo>
                  <a:lnTo>
                    <a:pt x="3209544" y="435863"/>
                  </a:lnTo>
                  <a:lnTo>
                    <a:pt x="3211068" y="434339"/>
                  </a:lnTo>
                  <a:lnTo>
                    <a:pt x="3211068" y="435863"/>
                  </a:lnTo>
                  <a:lnTo>
                    <a:pt x="3212592" y="428243"/>
                  </a:lnTo>
                  <a:lnTo>
                    <a:pt x="3214116" y="435863"/>
                  </a:lnTo>
                  <a:lnTo>
                    <a:pt x="3214116" y="431291"/>
                  </a:lnTo>
                  <a:lnTo>
                    <a:pt x="3215640" y="435863"/>
                  </a:lnTo>
                  <a:lnTo>
                    <a:pt x="3217164" y="434339"/>
                  </a:lnTo>
                  <a:lnTo>
                    <a:pt x="3218688" y="438912"/>
                  </a:lnTo>
                  <a:lnTo>
                    <a:pt x="3220212" y="440436"/>
                  </a:lnTo>
                  <a:lnTo>
                    <a:pt x="3221736" y="437388"/>
                  </a:lnTo>
                  <a:lnTo>
                    <a:pt x="3223260" y="437388"/>
                  </a:lnTo>
                  <a:lnTo>
                    <a:pt x="3223260" y="435863"/>
                  </a:lnTo>
                  <a:lnTo>
                    <a:pt x="3224783" y="435863"/>
                  </a:lnTo>
                  <a:lnTo>
                    <a:pt x="3226307" y="437388"/>
                  </a:lnTo>
                  <a:lnTo>
                    <a:pt x="3226307" y="440436"/>
                  </a:lnTo>
                  <a:lnTo>
                    <a:pt x="3227831" y="438912"/>
                  </a:lnTo>
                  <a:lnTo>
                    <a:pt x="3229355" y="437388"/>
                  </a:lnTo>
                  <a:lnTo>
                    <a:pt x="3229355" y="440436"/>
                  </a:lnTo>
                  <a:lnTo>
                    <a:pt x="3230879" y="440436"/>
                  </a:lnTo>
                  <a:lnTo>
                    <a:pt x="3232404" y="440436"/>
                  </a:lnTo>
                  <a:lnTo>
                    <a:pt x="3233928" y="441960"/>
                  </a:lnTo>
                  <a:lnTo>
                    <a:pt x="3233928" y="432815"/>
                  </a:lnTo>
                  <a:lnTo>
                    <a:pt x="3235452" y="434339"/>
                  </a:lnTo>
                  <a:lnTo>
                    <a:pt x="3236976" y="437388"/>
                  </a:lnTo>
                  <a:lnTo>
                    <a:pt x="3236976" y="441960"/>
                  </a:lnTo>
                  <a:lnTo>
                    <a:pt x="3238500" y="440436"/>
                  </a:lnTo>
                  <a:lnTo>
                    <a:pt x="3240024" y="440436"/>
                  </a:lnTo>
                  <a:lnTo>
                    <a:pt x="3240024" y="443484"/>
                  </a:lnTo>
                  <a:lnTo>
                    <a:pt x="3241548" y="441960"/>
                  </a:lnTo>
                  <a:lnTo>
                    <a:pt x="3243072" y="445007"/>
                  </a:lnTo>
                  <a:lnTo>
                    <a:pt x="3243072" y="438912"/>
                  </a:lnTo>
                  <a:lnTo>
                    <a:pt x="3244596" y="438912"/>
                  </a:lnTo>
                  <a:lnTo>
                    <a:pt x="3246120" y="446531"/>
                  </a:lnTo>
                  <a:lnTo>
                    <a:pt x="3246120" y="440436"/>
                  </a:lnTo>
                  <a:lnTo>
                    <a:pt x="3247644" y="441960"/>
                  </a:lnTo>
                  <a:lnTo>
                    <a:pt x="3249168" y="441960"/>
                  </a:lnTo>
                  <a:lnTo>
                    <a:pt x="3250692" y="443484"/>
                  </a:lnTo>
                  <a:lnTo>
                    <a:pt x="3252216" y="443484"/>
                  </a:lnTo>
                  <a:lnTo>
                    <a:pt x="3252216" y="445007"/>
                  </a:lnTo>
                  <a:lnTo>
                    <a:pt x="3253740" y="441960"/>
                  </a:lnTo>
                  <a:lnTo>
                    <a:pt x="3255264" y="448055"/>
                  </a:lnTo>
                  <a:lnTo>
                    <a:pt x="3255264" y="441960"/>
                  </a:lnTo>
                  <a:lnTo>
                    <a:pt x="3256788" y="441960"/>
                  </a:lnTo>
                  <a:lnTo>
                    <a:pt x="3258312" y="443484"/>
                  </a:lnTo>
                  <a:lnTo>
                    <a:pt x="3259836" y="440436"/>
                  </a:lnTo>
                  <a:lnTo>
                    <a:pt x="3259836" y="448055"/>
                  </a:lnTo>
                  <a:lnTo>
                    <a:pt x="3261360" y="443484"/>
                  </a:lnTo>
                  <a:lnTo>
                    <a:pt x="3262883" y="443484"/>
                  </a:lnTo>
                  <a:lnTo>
                    <a:pt x="3262883" y="441960"/>
                  </a:lnTo>
                  <a:lnTo>
                    <a:pt x="3264407" y="449579"/>
                  </a:lnTo>
                  <a:lnTo>
                    <a:pt x="3265931" y="446531"/>
                  </a:lnTo>
                  <a:lnTo>
                    <a:pt x="3265931" y="445007"/>
                  </a:lnTo>
                  <a:lnTo>
                    <a:pt x="3267455" y="440436"/>
                  </a:lnTo>
                  <a:lnTo>
                    <a:pt x="3268979" y="445007"/>
                  </a:lnTo>
                  <a:lnTo>
                    <a:pt x="3268979" y="449579"/>
                  </a:lnTo>
                  <a:lnTo>
                    <a:pt x="3270504" y="440436"/>
                  </a:lnTo>
                  <a:lnTo>
                    <a:pt x="3272028" y="448055"/>
                  </a:lnTo>
                  <a:lnTo>
                    <a:pt x="3273552" y="445007"/>
                  </a:lnTo>
                  <a:lnTo>
                    <a:pt x="3275076" y="448055"/>
                  </a:lnTo>
                  <a:lnTo>
                    <a:pt x="3275076" y="451103"/>
                  </a:lnTo>
                  <a:lnTo>
                    <a:pt x="3276600" y="443484"/>
                  </a:lnTo>
                  <a:lnTo>
                    <a:pt x="3278124" y="449579"/>
                  </a:lnTo>
                  <a:lnTo>
                    <a:pt x="3278124" y="451103"/>
                  </a:lnTo>
                  <a:lnTo>
                    <a:pt x="3279648" y="446531"/>
                  </a:lnTo>
                  <a:lnTo>
                    <a:pt x="3281172" y="451103"/>
                  </a:lnTo>
                  <a:lnTo>
                    <a:pt x="3282696" y="451103"/>
                  </a:lnTo>
                  <a:lnTo>
                    <a:pt x="3282696" y="448055"/>
                  </a:lnTo>
                  <a:lnTo>
                    <a:pt x="3284220" y="452627"/>
                  </a:lnTo>
                  <a:lnTo>
                    <a:pt x="3285744" y="452627"/>
                  </a:lnTo>
                  <a:lnTo>
                    <a:pt x="3287268" y="451103"/>
                  </a:lnTo>
                  <a:lnTo>
                    <a:pt x="3288792" y="449579"/>
                  </a:lnTo>
                  <a:lnTo>
                    <a:pt x="3288792" y="452627"/>
                  </a:lnTo>
                  <a:lnTo>
                    <a:pt x="3290316" y="448055"/>
                  </a:lnTo>
                  <a:lnTo>
                    <a:pt x="3291840" y="452627"/>
                  </a:lnTo>
                  <a:lnTo>
                    <a:pt x="3291840" y="448055"/>
                  </a:lnTo>
                  <a:lnTo>
                    <a:pt x="3293364" y="448055"/>
                  </a:lnTo>
                  <a:lnTo>
                    <a:pt x="3294888" y="451103"/>
                  </a:lnTo>
                  <a:lnTo>
                    <a:pt x="3294888" y="454151"/>
                  </a:lnTo>
                  <a:lnTo>
                    <a:pt x="3296412" y="454151"/>
                  </a:lnTo>
                  <a:lnTo>
                    <a:pt x="3297936" y="451103"/>
                  </a:lnTo>
                  <a:lnTo>
                    <a:pt x="3299460" y="455675"/>
                  </a:lnTo>
                  <a:lnTo>
                    <a:pt x="3300983" y="454151"/>
                  </a:lnTo>
                  <a:lnTo>
                    <a:pt x="3300983" y="455675"/>
                  </a:lnTo>
                  <a:lnTo>
                    <a:pt x="3302507" y="452627"/>
                  </a:lnTo>
                  <a:lnTo>
                    <a:pt x="3304031" y="454151"/>
                  </a:lnTo>
                  <a:lnTo>
                    <a:pt x="3305555" y="455675"/>
                  </a:lnTo>
                  <a:lnTo>
                    <a:pt x="3305555" y="452627"/>
                  </a:lnTo>
                  <a:lnTo>
                    <a:pt x="3307079" y="455675"/>
                  </a:lnTo>
                  <a:lnTo>
                    <a:pt x="3308604" y="451103"/>
                  </a:lnTo>
                  <a:lnTo>
                    <a:pt x="3308604" y="454151"/>
                  </a:lnTo>
                  <a:lnTo>
                    <a:pt x="3310128" y="454151"/>
                  </a:lnTo>
                  <a:lnTo>
                    <a:pt x="3311652" y="454151"/>
                  </a:lnTo>
                  <a:lnTo>
                    <a:pt x="3311652" y="455675"/>
                  </a:lnTo>
                  <a:lnTo>
                    <a:pt x="3313176" y="455675"/>
                  </a:lnTo>
                  <a:lnTo>
                    <a:pt x="3314700" y="454151"/>
                  </a:lnTo>
                  <a:lnTo>
                    <a:pt x="3314700" y="457200"/>
                  </a:lnTo>
                  <a:lnTo>
                    <a:pt x="3316224" y="451103"/>
                  </a:lnTo>
                  <a:lnTo>
                    <a:pt x="3317748" y="454151"/>
                  </a:lnTo>
                  <a:lnTo>
                    <a:pt x="3317748" y="457200"/>
                  </a:lnTo>
                  <a:lnTo>
                    <a:pt x="3319272" y="457200"/>
                  </a:lnTo>
                  <a:lnTo>
                    <a:pt x="3320796" y="460248"/>
                  </a:lnTo>
                  <a:lnTo>
                    <a:pt x="3320796" y="457200"/>
                  </a:lnTo>
                  <a:lnTo>
                    <a:pt x="3322320" y="458724"/>
                  </a:lnTo>
                  <a:lnTo>
                    <a:pt x="3323844" y="461772"/>
                  </a:lnTo>
                  <a:lnTo>
                    <a:pt x="3323844" y="463296"/>
                  </a:lnTo>
                  <a:lnTo>
                    <a:pt x="3325368" y="458724"/>
                  </a:lnTo>
                  <a:lnTo>
                    <a:pt x="3326892" y="461772"/>
                  </a:lnTo>
                  <a:lnTo>
                    <a:pt x="3328416" y="460248"/>
                  </a:lnTo>
                  <a:lnTo>
                    <a:pt x="3329940" y="461772"/>
                  </a:lnTo>
                  <a:lnTo>
                    <a:pt x="3331464" y="461772"/>
                  </a:lnTo>
                  <a:lnTo>
                    <a:pt x="3331464" y="463296"/>
                  </a:lnTo>
                  <a:lnTo>
                    <a:pt x="3332988" y="463296"/>
                  </a:lnTo>
                  <a:lnTo>
                    <a:pt x="3334512" y="455675"/>
                  </a:lnTo>
                  <a:lnTo>
                    <a:pt x="3334512" y="464819"/>
                  </a:lnTo>
                  <a:lnTo>
                    <a:pt x="3336036" y="458724"/>
                  </a:lnTo>
                  <a:lnTo>
                    <a:pt x="3337560" y="460248"/>
                  </a:lnTo>
                  <a:lnTo>
                    <a:pt x="3339083" y="464819"/>
                  </a:lnTo>
                  <a:lnTo>
                    <a:pt x="3340607" y="463296"/>
                  </a:lnTo>
                  <a:lnTo>
                    <a:pt x="3340607" y="461772"/>
                  </a:lnTo>
                  <a:lnTo>
                    <a:pt x="3342131" y="464819"/>
                  </a:lnTo>
                  <a:lnTo>
                    <a:pt x="3343655" y="461772"/>
                  </a:lnTo>
                  <a:lnTo>
                    <a:pt x="3345179" y="464819"/>
                  </a:lnTo>
                  <a:lnTo>
                    <a:pt x="3346704" y="466343"/>
                  </a:lnTo>
                  <a:lnTo>
                    <a:pt x="3346704" y="463296"/>
                  </a:lnTo>
                  <a:lnTo>
                    <a:pt x="3348228" y="464819"/>
                  </a:lnTo>
                  <a:lnTo>
                    <a:pt x="3349752" y="464819"/>
                  </a:lnTo>
                  <a:lnTo>
                    <a:pt x="3351276" y="461772"/>
                  </a:lnTo>
                  <a:lnTo>
                    <a:pt x="3351276" y="463296"/>
                  </a:lnTo>
                  <a:lnTo>
                    <a:pt x="3352800" y="464819"/>
                  </a:lnTo>
                  <a:lnTo>
                    <a:pt x="3354324" y="467867"/>
                  </a:lnTo>
                  <a:lnTo>
                    <a:pt x="3354324" y="463296"/>
                  </a:lnTo>
                  <a:lnTo>
                    <a:pt x="3355848" y="469391"/>
                  </a:lnTo>
                  <a:lnTo>
                    <a:pt x="3357372" y="464819"/>
                  </a:lnTo>
                  <a:lnTo>
                    <a:pt x="3358896" y="467867"/>
                  </a:lnTo>
                  <a:lnTo>
                    <a:pt x="3360420" y="472439"/>
                  </a:lnTo>
                  <a:lnTo>
                    <a:pt x="3360420" y="464819"/>
                  </a:lnTo>
                  <a:lnTo>
                    <a:pt x="3361944" y="470915"/>
                  </a:lnTo>
                  <a:lnTo>
                    <a:pt x="3363468" y="470915"/>
                  </a:lnTo>
                  <a:lnTo>
                    <a:pt x="3363468" y="469391"/>
                  </a:lnTo>
                  <a:lnTo>
                    <a:pt x="3364992" y="469391"/>
                  </a:lnTo>
                  <a:lnTo>
                    <a:pt x="3366516" y="469391"/>
                  </a:lnTo>
                  <a:lnTo>
                    <a:pt x="3366516" y="467867"/>
                  </a:lnTo>
                  <a:lnTo>
                    <a:pt x="3368040" y="467867"/>
                  </a:lnTo>
                  <a:lnTo>
                    <a:pt x="3369564" y="470915"/>
                  </a:lnTo>
                  <a:lnTo>
                    <a:pt x="3371088" y="475488"/>
                  </a:lnTo>
                  <a:lnTo>
                    <a:pt x="3372612" y="467867"/>
                  </a:lnTo>
                  <a:lnTo>
                    <a:pt x="3372612" y="470915"/>
                  </a:lnTo>
                  <a:lnTo>
                    <a:pt x="3374136" y="469391"/>
                  </a:lnTo>
                  <a:lnTo>
                    <a:pt x="3375660" y="467867"/>
                  </a:lnTo>
                  <a:lnTo>
                    <a:pt x="3377183" y="473963"/>
                  </a:lnTo>
                  <a:lnTo>
                    <a:pt x="3378707" y="473963"/>
                  </a:lnTo>
                  <a:lnTo>
                    <a:pt x="3380231" y="472439"/>
                  </a:lnTo>
                  <a:lnTo>
                    <a:pt x="3381755" y="477012"/>
                  </a:lnTo>
                  <a:lnTo>
                    <a:pt x="3383279" y="470915"/>
                  </a:lnTo>
                  <a:lnTo>
                    <a:pt x="3383279" y="472439"/>
                  </a:lnTo>
                  <a:lnTo>
                    <a:pt x="3384804" y="473963"/>
                  </a:lnTo>
                  <a:lnTo>
                    <a:pt x="3386328" y="473963"/>
                  </a:lnTo>
                  <a:lnTo>
                    <a:pt x="3386328" y="475488"/>
                  </a:lnTo>
                  <a:lnTo>
                    <a:pt x="3387852" y="473963"/>
                  </a:lnTo>
                  <a:lnTo>
                    <a:pt x="3389376" y="477012"/>
                  </a:lnTo>
                  <a:lnTo>
                    <a:pt x="3389376" y="475488"/>
                  </a:lnTo>
                  <a:lnTo>
                    <a:pt x="3390900" y="472439"/>
                  </a:lnTo>
                  <a:lnTo>
                    <a:pt x="3392424" y="480060"/>
                  </a:lnTo>
                  <a:lnTo>
                    <a:pt x="3392424" y="477012"/>
                  </a:lnTo>
                  <a:lnTo>
                    <a:pt x="3393948" y="473963"/>
                  </a:lnTo>
                  <a:lnTo>
                    <a:pt x="3395472" y="477012"/>
                  </a:lnTo>
                  <a:lnTo>
                    <a:pt x="3395472" y="475488"/>
                  </a:lnTo>
                  <a:lnTo>
                    <a:pt x="3396996" y="478536"/>
                  </a:lnTo>
                  <a:lnTo>
                    <a:pt x="3398520" y="478536"/>
                  </a:lnTo>
                  <a:lnTo>
                    <a:pt x="3400044" y="480060"/>
                  </a:lnTo>
                  <a:lnTo>
                    <a:pt x="3400044" y="477012"/>
                  </a:lnTo>
                  <a:lnTo>
                    <a:pt x="3401568" y="478536"/>
                  </a:lnTo>
                  <a:lnTo>
                    <a:pt x="3403092" y="480060"/>
                  </a:lnTo>
                  <a:lnTo>
                    <a:pt x="3403092" y="478536"/>
                  </a:lnTo>
                  <a:lnTo>
                    <a:pt x="3404616" y="480060"/>
                  </a:lnTo>
                  <a:lnTo>
                    <a:pt x="3406140" y="477012"/>
                  </a:lnTo>
                  <a:lnTo>
                    <a:pt x="3406140" y="484631"/>
                  </a:lnTo>
                  <a:lnTo>
                    <a:pt x="3407664" y="475488"/>
                  </a:lnTo>
                  <a:lnTo>
                    <a:pt x="3409188" y="478536"/>
                  </a:lnTo>
                  <a:lnTo>
                    <a:pt x="3409188" y="477012"/>
                  </a:lnTo>
                  <a:lnTo>
                    <a:pt x="3410712" y="481584"/>
                  </a:lnTo>
                  <a:lnTo>
                    <a:pt x="3412236" y="481584"/>
                  </a:lnTo>
                  <a:lnTo>
                    <a:pt x="3412236" y="477012"/>
                  </a:lnTo>
                  <a:lnTo>
                    <a:pt x="3413760" y="480060"/>
                  </a:lnTo>
                  <a:lnTo>
                    <a:pt x="3415283" y="484631"/>
                  </a:lnTo>
                  <a:lnTo>
                    <a:pt x="3415283" y="483107"/>
                  </a:lnTo>
                  <a:lnTo>
                    <a:pt x="3416807" y="484631"/>
                  </a:lnTo>
                  <a:lnTo>
                    <a:pt x="3418331" y="483107"/>
                  </a:lnTo>
                  <a:lnTo>
                    <a:pt x="3418331" y="486155"/>
                  </a:lnTo>
                  <a:lnTo>
                    <a:pt x="3419855" y="486155"/>
                  </a:lnTo>
                  <a:lnTo>
                    <a:pt x="3421379" y="481584"/>
                  </a:lnTo>
                  <a:lnTo>
                    <a:pt x="3422904" y="483107"/>
                  </a:lnTo>
                  <a:lnTo>
                    <a:pt x="3422904" y="487679"/>
                  </a:lnTo>
                  <a:lnTo>
                    <a:pt x="3424428" y="483107"/>
                  </a:lnTo>
                  <a:lnTo>
                    <a:pt x="3425952" y="481584"/>
                  </a:lnTo>
                  <a:lnTo>
                    <a:pt x="3425952" y="484631"/>
                  </a:lnTo>
                  <a:lnTo>
                    <a:pt x="3427476" y="480060"/>
                  </a:lnTo>
                  <a:lnTo>
                    <a:pt x="3429000" y="486155"/>
                  </a:lnTo>
                  <a:lnTo>
                    <a:pt x="3429000" y="487679"/>
                  </a:lnTo>
                  <a:lnTo>
                    <a:pt x="3430524" y="486155"/>
                  </a:lnTo>
                  <a:lnTo>
                    <a:pt x="3432048" y="486155"/>
                  </a:lnTo>
                  <a:lnTo>
                    <a:pt x="3432048" y="484631"/>
                  </a:lnTo>
                  <a:lnTo>
                    <a:pt x="3433572" y="492251"/>
                  </a:lnTo>
                  <a:lnTo>
                    <a:pt x="3435096" y="487679"/>
                  </a:lnTo>
                  <a:lnTo>
                    <a:pt x="3435096" y="492251"/>
                  </a:lnTo>
                  <a:lnTo>
                    <a:pt x="3436620" y="489203"/>
                  </a:lnTo>
                  <a:lnTo>
                    <a:pt x="3438144" y="486155"/>
                  </a:lnTo>
                  <a:lnTo>
                    <a:pt x="3438144" y="489203"/>
                  </a:lnTo>
                  <a:lnTo>
                    <a:pt x="3439668" y="489203"/>
                  </a:lnTo>
                  <a:lnTo>
                    <a:pt x="3441192" y="484631"/>
                  </a:lnTo>
                  <a:lnTo>
                    <a:pt x="3441192" y="492251"/>
                  </a:lnTo>
                  <a:lnTo>
                    <a:pt x="3442716" y="493775"/>
                  </a:lnTo>
                  <a:lnTo>
                    <a:pt x="3444240" y="490727"/>
                  </a:lnTo>
                  <a:lnTo>
                    <a:pt x="3445764" y="490727"/>
                  </a:lnTo>
                  <a:lnTo>
                    <a:pt x="3445764" y="493775"/>
                  </a:lnTo>
                  <a:lnTo>
                    <a:pt x="3447288" y="495300"/>
                  </a:lnTo>
                  <a:lnTo>
                    <a:pt x="3448812" y="492251"/>
                  </a:lnTo>
                  <a:lnTo>
                    <a:pt x="3448812" y="495300"/>
                  </a:lnTo>
                  <a:lnTo>
                    <a:pt x="3450336" y="493775"/>
                  </a:lnTo>
                  <a:lnTo>
                    <a:pt x="3451860" y="493775"/>
                  </a:lnTo>
                  <a:lnTo>
                    <a:pt x="3451860" y="492251"/>
                  </a:lnTo>
                  <a:lnTo>
                    <a:pt x="3453383" y="498348"/>
                  </a:lnTo>
                  <a:lnTo>
                    <a:pt x="3454907" y="495300"/>
                  </a:lnTo>
                  <a:lnTo>
                    <a:pt x="3454907" y="496824"/>
                  </a:lnTo>
                  <a:lnTo>
                    <a:pt x="3456431" y="496824"/>
                  </a:lnTo>
                  <a:lnTo>
                    <a:pt x="3457955" y="498348"/>
                  </a:lnTo>
                  <a:lnTo>
                    <a:pt x="3459479" y="498348"/>
                  </a:lnTo>
                  <a:lnTo>
                    <a:pt x="3461004" y="496824"/>
                  </a:lnTo>
                  <a:lnTo>
                    <a:pt x="3461004" y="499872"/>
                  </a:lnTo>
                  <a:lnTo>
                    <a:pt x="3462528" y="495300"/>
                  </a:lnTo>
                  <a:lnTo>
                    <a:pt x="3464052" y="502919"/>
                  </a:lnTo>
                  <a:lnTo>
                    <a:pt x="3464052" y="501396"/>
                  </a:lnTo>
                  <a:lnTo>
                    <a:pt x="3465576" y="499872"/>
                  </a:lnTo>
                  <a:lnTo>
                    <a:pt x="3467100" y="496824"/>
                  </a:lnTo>
                  <a:lnTo>
                    <a:pt x="3467100" y="504443"/>
                  </a:lnTo>
                  <a:lnTo>
                    <a:pt x="3468624" y="507491"/>
                  </a:lnTo>
                  <a:lnTo>
                    <a:pt x="3470148" y="501396"/>
                  </a:lnTo>
                  <a:lnTo>
                    <a:pt x="3471672" y="502919"/>
                  </a:lnTo>
                  <a:lnTo>
                    <a:pt x="3471672" y="504443"/>
                  </a:lnTo>
                  <a:lnTo>
                    <a:pt x="3473196" y="502919"/>
                  </a:lnTo>
                  <a:lnTo>
                    <a:pt x="3474720" y="504443"/>
                  </a:lnTo>
                  <a:lnTo>
                    <a:pt x="3474720" y="502919"/>
                  </a:lnTo>
                  <a:lnTo>
                    <a:pt x="3476244" y="501396"/>
                  </a:lnTo>
                  <a:lnTo>
                    <a:pt x="3477768" y="501396"/>
                  </a:lnTo>
                  <a:lnTo>
                    <a:pt x="3477768" y="509015"/>
                  </a:lnTo>
                  <a:lnTo>
                    <a:pt x="3479292" y="505967"/>
                  </a:lnTo>
                  <a:lnTo>
                    <a:pt x="3480816" y="504443"/>
                  </a:lnTo>
                  <a:lnTo>
                    <a:pt x="3480816" y="507491"/>
                  </a:lnTo>
                  <a:lnTo>
                    <a:pt x="3482340" y="504443"/>
                  </a:lnTo>
                  <a:lnTo>
                    <a:pt x="3483864" y="504443"/>
                  </a:lnTo>
                  <a:lnTo>
                    <a:pt x="3483864" y="512063"/>
                  </a:lnTo>
                  <a:lnTo>
                    <a:pt x="3485388" y="505967"/>
                  </a:lnTo>
                  <a:lnTo>
                    <a:pt x="3486912" y="504443"/>
                  </a:lnTo>
                  <a:lnTo>
                    <a:pt x="3486912" y="510539"/>
                  </a:lnTo>
                  <a:lnTo>
                    <a:pt x="3488436" y="509015"/>
                  </a:lnTo>
                  <a:lnTo>
                    <a:pt x="3489960" y="509015"/>
                  </a:lnTo>
                  <a:lnTo>
                    <a:pt x="3489960" y="513588"/>
                  </a:lnTo>
                  <a:lnTo>
                    <a:pt x="3491483" y="515112"/>
                  </a:lnTo>
                  <a:lnTo>
                    <a:pt x="3493007" y="515112"/>
                  </a:lnTo>
                  <a:lnTo>
                    <a:pt x="3494531" y="513588"/>
                  </a:lnTo>
                  <a:lnTo>
                    <a:pt x="3494531" y="512063"/>
                  </a:lnTo>
                  <a:lnTo>
                    <a:pt x="3496055" y="515112"/>
                  </a:lnTo>
                  <a:lnTo>
                    <a:pt x="3497579" y="510539"/>
                  </a:lnTo>
                  <a:lnTo>
                    <a:pt x="3497579" y="516636"/>
                  </a:lnTo>
                  <a:lnTo>
                    <a:pt x="3499104" y="516636"/>
                  </a:lnTo>
                  <a:lnTo>
                    <a:pt x="3500628" y="515112"/>
                  </a:lnTo>
                  <a:lnTo>
                    <a:pt x="3500628" y="513588"/>
                  </a:lnTo>
                  <a:lnTo>
                    <a:pt x="3502152" y="515112"/>
                  </a:lnTo>
                  <a:lnTo>
                    <a:pt x="3503676" y="516636"/>
                  </a:lnTo>
                  <a:lnTo>
                    <a:pt x="3503676" y="518160"/>
                  </a:lnTo>
                  <a:lnTo>
                    <a:pt x="3505200" y="516636"/>
                  </a:lnTo>
                  <a:lnTo>
                    <a:pt x="3506724" y="519684"/>
                  </a:lnTo>
                  <a:lnTo>
                    <a:pt x="3506724" y="521207"/>
                  </a:lnTo>
                  <a:lnTo>
                    <a:pt x="3508248" y="519684"/>
                  </a:lnTo>
                  <a:lnTo>
                    <a:pt x="3509772" y="524255"/>
                  </a:lnTo>
                  <a:lnTo>
                    <a:pt x="3509772" y="522731"/>
                  </a:lnTo>
                  <a:lnTo>
                    <a:pt x="3511296" y="519684"/>
                  </a:lnTo>
                  <a:lnTo>
                    <a:pt x="3512820" y="519684"/>
                  </a:lnTo>
                  <a:lnTo>
                    <a:pt x="3512820" y="525779"/>
                  </a:lnTo>
                  <a:lnTo>
                    <a:pt x="3514344" y="524255"/>
                  </a:lnTo>
                  <a:lnTo>
                    <a:pt x="3515868" y="522731"/>
                  </a:lnTo>
                  <a:lnTo>
                    <a:pt x="3517392" y="521207"/>
                  </a:lnTo>
                  <a:lnTo>
                    <a:pt x="3518916" y="525779"/>
                  </a:lnTo>
                  <a:lnTo>
                    <a:pt x="3520440" y="522731"/>
                  </a:lnTo>
                  <a:lnTo>
                    <a:pt x="3520440" y="527303"/>
                  </a:lnTo>
                  <a:lnTo>
                    <a:pt x="3521964" y="524255"/>
                  </a:lnTo>
                  <a:lnTo>
                    <a:pt x="3523488" y="524255"/>
                  </a:lnTo>
                  <a:lnTo>
                    <a:pt x="3523488" y="525779"/>
                  </a:lnTo>
                  <a:lnTo>
                    <a:pt x="3525012" y="524255"/>
                  </a:lnTo>
                  <a:lnTo>
                    <a:pt x="3526536" y="527303"/>
                  </a:lnTo>
                  <a:lnTo>
                    <a:pt x="3526536" y="530351"/>
                  </a:lnTo>
                  <a:lnTo>
                    <a:pt x="3528060" y="524255"/>
                  </a:lnTo>
                  <a:lnTo>
                    <a:pt x="3529583" y="531876"/>
                  </a:lnTo>
                  <a:lnTo>
                    <a:pt x="3529583" y="530351"/>
                  </a:lnTo>
                  <a:lnTo>
                    <a:pt x="3531107" y="533400"/>
                  </a:lnTo>
                  <a:lnTo>
                    <a:pt x="3532631" y="530351"/>
                  </a:lnTo>
                  <a:lnTo>
                    <a:pt x="3532631" y="528827"/>
                  </a:lnTo>
                  <a:lnTo>
                    <a:pt x="3534155" y="530351"/>
                  </a:lnTo>
                  <a:lnTo>
                    <a:pt x="3535679" y="531876"/>
                  </a:lnTo>
                  <a:lnTo>
                    <a:pt x="3535679" y="527303"/>
                  </a:lnTo>
                  <a:lnTo>
                    <a:pt x="3537204" y="536448"/>
                  </a:lnTo>
                  <a:lnTo>
                    <a:pt x="3538728" y="530351"/>
                  </a:lnTo>
                  <a:lnTo>
                    <a:pt x="3540252" y="531876"/>
                  </a:lnTo>
                  <a:lnTo>
                    <a:pt x="3541776" y="534924"/>
                  </a:lnTo>
                  <a:lnTo>
                    <a:pt x="3543300" y="534924"/>
                  </a:lnTo>
                  <a:lnTo>
                    <a:pt x="3543300" y="533400"/>
                  </a:lnTo>
                  <a:lnTo>
                    <a:pt x="3544824" y="531876"/>
                  </a:lnTo>
                  <a:lnTo>
                    <a:pt x="3546348" y="534924"/>
                  </a:lnTo>
                  <a:lnTo>
                    <a:pt x="3546348" y="531876"/>
                  </a:lnTo>
                  <a:lnTo>
                    <a:pt x="3547872" y="537972"/>
                  </a:lnTo>
                  <a:lnTo>
                    <a:pt x="3549396" y="537972"/>
                  </a:lnTo>
                  <a:lnTo>
                    <a:pt x="3550920" y="537972"/>
                  </a:lnTo>
                  <a:lnTo>
                    <a:pt x="3552444" y="533400"/>
                  </a:lnTo>
                  <a:lnTo>
                    <a:pt x="3552444" y="534924"/>
                  </a:lnTo>
                  <a:lnTo>
                    <a:pt x="3553968" y="537972"/>
                  </a:lnTo>
                  <a:lnTo>
                    <a:pt x="3555492" y="541019"/>
                  </a:lnTo>
                  <a:lnTo>
                    <a:pt x="3555492" y="542543"/>
                  </a:lnTo>
                  <a:lnTo>
                    <a:pt x="3557016" y="542543"/>
                  </a:lnTo>
                  <a:lnTo>
                    <a:pt x="3558540" y="541019"/>
                  </a:lnTo>
                  <a:lnTo>
                    <a:pt x="3560064" y="539496"/>
                  </a:lnTo>
                  <a:lnTo>
                    <a:pt x="3561588" y="537972"/>
                  </a:lnTo>
                  <a:lnTo>
                    <a:pt x="3561588" y="542543"/>
                  </a:lnTo>
                  <a:lnTo>
                    <a:pt x="3563112" y="541019"/>
                  </a:lnTo>
                  <a:lnTo>
                    <a:pt x="3564636" y="544067"/>
                  </a:lnTo>
                  <a:lnTo>
                    <a:pt x="3566160" y="539496"/>
                  </a:lnTo>
                  <a:lnTo>
                    <a:pt x="3566160" y="544067"/>
                  </a:lnTo>
                  <a:lnTo>
                    <a:pt x="3567683" y="545591"/>
                  </a:lnTo>
                  <a:lnTo>
                    <a:pt x="3569207" y="537972"/>
                  </a:lnTo>
                  <a:lnTo>
                    <a:pt x="3569207" y="542543"/>
                  </a:lnTo>
                  <a:lnTo>
                    <a:pt x="3570731" y="541019"/>
                  </a:lnTo>
                  <a:lnTo>
                    <a:pt x="3572255" y="548639"/>
                  </a:lnTo>
                  <a:lnTo>
                    <a:pt x="3572255" y="545591"/>
                  </a:lnTo>
                  <a:lnTo>
                    <a:pt x="3573779" y="547115"/>
                  </a:lnTo>
                  <a:lnTo>
                    <a:pt x="3575304" y="544067"/>
                  </a:lnTo>
                  <a:lnTo>
                    <a:pt x="3576828" y="547115"/>
                  </a:lnTo>
                  <a:lnTo>
                    <a:pt x="3578352" y="548639"/>
                  </a:lnTo>
                  <a:lnTo>
                    <a:pt x="3578352" y="550163"/>
                  </a:lnTo>
                  <a:lnTo>
                    <a:pt x="3579876" y="551688"/>
                  </a:lnTo>
                  <a:lnTo>
                    <a:pt x="3581400" y="551688"/>
                  </a:lnTo>
                  <a:lnTo>
                    <a:pt x="3581400" y="547115"/>
                  </a:lnTo>
                  <a:lnTo>
                    <a:pt x="3582924" y="553212"/>
                  </a:lnTo>
                  <a:lnTo>
                    <a:pt x="3584448" y="551688"/>
                  </a:lnTo>
                  <a:lnTo>
                    <a:pt x="3584448" y="550163"/>
                  </a:lnTo>
                  <a:lnTo>
                    <a:pt x="3585972" y="551688"/>
                  </a:lnTo>
                  <a:lnTo>
                    <a:pt x="3587496" y="548639"/>
                  </a:lnTo>
                  <a:lnTo>
                    <a:pt x="3589020" y="550163"/>
                  </a:lnTo>
                  <a:lnTo>
                    <a:pt x="3590544" y="548639"/>
                  </a:lnTo>
                  <a:lnTo>
                    <a:pt x="3592068" y="548639"/>
                  </a:lnTo>
                  <a:lnTo>
                    <a:pt x="3592068" y="556260"/>
                  </a:lnTo>
                  <a:lnTo>
                    <a:pt x="3593592" y="557784"/>
                  </a:lnTo>
                  <a:lnTo>
                    <a:pt x="3595116" y="553212"/>
                  </a:lnTo>
                  <a:lnTo>
                    <a:pt x="3596640" y="556260"/>
                  </a:lnTo>
                  <a:lnTo>
                    <a:pt x="3598164" y="554736"/>
                  </a:lnTo>
                  <a:lnTo>
                    <a:pt x="3598164" y="551688"/>
                  </a:lnTo>
                  <a:lnTo>
                    <a:pt x="3599688" y="553212"/>
                  </a:lnTo>
                  <a:lnTo>
                    <a:pt x="3601212" y="556260"/>
                  </a:lnTo>
                  <a:lnTo>
                    <a:pt x="3601212" y="554736"/>
                  </a:lnTo>
                  <a:lnTo>
                    <a:pt x="3602736" y="556260"/>
                  </a:lnTo>
                  <a:lnTo>
                    <a:pt x="3604260" y="559307"/>
                  </a:lnTo>
                  <a:lnTo>
                    <a:pt x="3604260" y="556260"/>
                  </a:lnTo>
                  <a:lnTo>
                    <a:pt x="3605783" y="559307"/>
                  </a:lnTo>
                  <a:lnTo>
                    <a:pt x="3607307" y="559307"/>
                  </a:lnTo>
                  <a:lnTo>
                    <a:pt x="3607307" y="556260"/>
                  </a:lnTo>
                  <a:lnTo>
                    <a:pt x="3608831" y="557784"/>
                  </a:lnTo>
                  <a:lnTo>
                    <a:pt x="3610355" y="557784"/>
                  </a:lnTo>
                  <a:lnTo>
                    <a:pt x="3611879" y="563879"/>
                  </a:lnTo>
                  <a:lnTo>
                    <a:pt x="3611879" y="556260"/>
                  </a:lnTo>
                  <a:lnTo>
                    <a:pt x="3613404" y="563879"/>
                  </a:lnTo>
                  <a:lnTo>
                    <a:pt x="3614928" y="559307"/>
                  </a:lnTo>
                  <a:lnTo>
                    <a:pt x="3614928" y="563879"/>
                  </a:lnTo>
                  <a:lnTo>
                    <a:pt x="3616452" y="560831"/>
                  </a:lnTo>
                  <a:lnTo>
                    <a:pt x="3617976" y="560831"/>
                  </a:lnTo>
                  <a:lnTo>
                    <a:pt x="3617976" y="563879"/>
                  </a:lnTo>
                  <a:lnTo>
                    <a:pt x="3619500" y="560831"/>
                  </a:lnTo>
                  <a:lnTo>
                    <a:pt x="3621024" y="566927"/>
                  </a:lnTo>
                  <a:lnTo>
                    <a:pt x="3621024" y="565403"/>
                  </a:lnTo>
                  <a:lnTo>
                    <a:pt x="3622548" y="563879"/>
                  </a:lnTo>
                  <a:lnTo>
                    <a:pt x="3624072" y="565403"/>
                  </a:lnTo>
                  <a:lnTo>
                    <a:pt x="3624072" y="560831"/>
                  </a:lnTo>
                  <a:lnTo>
                    <a:pt x="3625596" y="565403"/>
                  </a:lnTo>
                  <a:lnTo>
                    <a:pt x="3627120" y="565403"/>
                  </a:lnTo>
                  <a:lnTo>
                    <a:pt x="3628644" y="565403"/>
                  </a:lnTo>
                  <a:lnTo>
                    <a:pt x="3630168" y="569976"/>
                  </a:lnTo>
                  <a:lnTo>
                    <a:pt x="3630168" y="565403"/>
                  </a:lnTo>
                  <a:lnTo>
                    <a:pt x="3631692" y="568451"/>
                  </a:lnTo>
                  <a:lnTo>
                    <a:pt x="3633216" y="569976"/>
                  </a:lnTo>
                  <a:lnTo>
                    <a:pt x="3634740" y="569976"/>
                  </a:lnTo>
                  <a:lnTo>
                    <a:pt x="3634740" y="566927"/>
                  </a:lnTo>
                  <a:lnTo>
                    <a:pt x="3636264" y="569976"/>
                  </a:lnTo>
                  <a:lnTo>
                    <a:pt x="3637788" y="569976"/>
                  </a:lnTo>
                  <a:lnTo>
                    <a:pt x="3637788" y="571500"/>
                  </a:lnTo>
                  <a:lnTo>
                    <a:pt x="3639312" y="569976"/>
                  </a:lnTo>
                  <a:lnTo>
                    <a:pt x="3640836" y="576072"/>
                  </a:lnTo>
                  <a:lnTo>
                    <a:pt x="3640836" y="573024"/>
                  </a:lnTo>
                  <a:lnTo>
                    <a:pt x="3642360" y="569976"/>
                  </a:lnTo>
                  <a:lnTo>
                    <a:pt x="3643883" y="573024"/>
                  </a:lnTo>
                  <a:lnTo>
                    <a:pt x="3643883" y="574548"/>
                  </a:lnTo>
                  <a:lnTo>
                    <a:pt x="3645407" y="571500"/>
                  </a:lnTo>
                  <a:lnTo>
                    <a:pt x="3646931" y="574548"/>
                  </a:lnTo>
                  <a:lnTo>
                    <a:pt x="3646931" y="576072"/>
                  </a:lnTo>
                  <a:lnTo>
                    <a:pt x="3648455" y="580643"/>
                  </a:lnTo>
                  <a:lnTo>
                    <a:pt x="3649979" y="573024"/>
                  </a:lnTo>
                  <a:lnTo>
                    <a:pt x="3649979" y="579119"/>
                  </a:lnTo>
                  <a:lnTo>
                    <a:pt x="3651504" y="577596"/>
                  </a:lnTo>
                  <a:lnTo>
                    <a:pt x="3653028" y="576072"/>
                  </a:lnTo>
                  <a:lnTo>
                    <a:pt x="3654552" y="580643"/>
                  </a:lnTo>
                  <a:lnTo>
                    <a:pt x="3656076" y="582167"/>
                  </a:lnTo>
                  <a:lnTo>
                    <a:pt x="3657600" y="582167"/>
                  </a:lnTo>
                  <a:lnTo>
                    <a:pt x="3659124" y="579119"/>
                  </a:lnTo>
                  <a:lnTo>
                    <a:pt x="3660648" y="582167"/>
                  </a:lnTo>
                  <a:lnTo>
                    <a:pt x="3660648" y="577596"/>
                  </a:lnTo>
                  <a:lnTo>
                    <a:pt x="3662172" y="582167"/>
                  </a:lnTo>
                  <a:lnTo>
                    <a:pt x="3663696" y="583691"/>
                  </a:lnTo>
                  <a:lnTo>
                    <a:pt x="3663696" y="580643"/>
                  </a:lnTo>
                  <a:lnTo>
                    <a:pt x="3665220" y="582167"/>
                  </a:lnTo>
                  <a:lnTo>
                    <a:pt x="3666744" y="585215"/>
                  </a:lnTo>
                  <a:lnTo>
                    <a:pt x="3666744" y="586739"/>
                  </a:lnTo>
                  <a:lnTo>
                    <a:pt x="3668268" y="589788"/>
                  </a:lnTo>
                  <a:lnTo>
                    <a:pt x="3669792" y="585215"/>
                  </a:lnTo>
                  <a:lnTo>
                    <a:pt x="3671316" y="588263"/>
                  </a:lnTo>
                  <a:lnTo>
                    <a:pt x="3672840" y="586739"/>
                  </a:lnTo>
                  <a:lnTo>
                    <a:pt x="3672840" y="588263"/>
                  </a:lnTo>
                  <a:lnTo>
                    <a:pt x="3674364" y="588263"/>
                  </a:lnTo>
                  <a:lnTo>
                    <a:pt x="3675888" y="589788"/>
                  </a:lnTo>
                  <a:lnTo>
                    <a:pt x="3675888" y="588263"/>
                  </a:lnTo>
                  <a:lnTo>
                    <a:pt x="3677412" y="591312"/>
                  </a:lnTo>
                  <a:lnTo>
                    <a:pt x="3678936" y="589788"/>
                  </a:lnTo>
                  <a:lnTo>
                    <a:pt x="3678936" y="592836"/>
                  </a:lnTo>
                  <a:lnTo>
                    <a:pt x="3680460" y="595884"/>
                  </a:lnTo>
                  <a:lnTo>
                    <a:pt x="3681983" y="594360"/>
                  </a:lnTo>
                  <a:lnTo>
                    <a:pt x="3683507" y="597407"/>
                  </a:lnTo>
                  <a:lnTo>
                    <a:pt x="3683507" y="592836"/>
                  </a:lnTo>
                  <a:lnTo>
                    <a:pt x="3685031" y="591312"/>
                  </a:lnTo>
                  <a:lnTo>
                    <a:pt x="3686555" y="595884"/>
                  </a:lnTo>
                  <a:lnTo>
                    <a:pt x="3686555" y="594360"/>
                  </a:lnTo>
                  <a:lnTo>
                    <a:pt x="3688079" y="594360"/>
                  </a:lnTo>
                  <a:lnTo>
                    <a:pt x="3689604" y="597407"/>
                  </a:lnTo>
                  <a:lnTo>
                    <a:pt x="3689604" y="598931"/>
                  </a:lnTo>
                  <a:lnTo>
                    <a:pt x="3691128" y="594360"/>
                  </a:lnTo>
                  <a:lnTo>
                    <a:pt x="3692652" y="595884"/>
                  </a:lnTo>
                  <a:lnTo>
                    <a:pt x="3692652" y="598931"/>
                  </a:lnTo>
                  <a:lnTo>
                    <a:pt x="3694176" y="598931"/>
                  </a:lnTo>
                  <a:lnTo>
                    <a:pt x="3695700" y="601979"/>
                  </a:lnTo>
                  <a:lnTo>
                    <a:pt x="3695700" y="597407"/>
                  </a:lnTo>
                  <a:lnTo>
                    <a:pt x="3697224" y="601979"/>
                  </a:lnTo>
                  <a:lnTo>
                    <a:pt x="3698748" y="598931"/>
                  </a:lnTo>
                  <a:lnTo>
                    <a:pt x="3698748" y="600455"/>
                  </a:lnTo>
                  <a:lnTo>
                    <a:pt x="3700272" y="603503"/>
                  </a:lnTo>
                  <a:lnTo>
                    <a:pt x="3701796" y="603503"/>
                  </a:lnTo>
                  <a:lnTo>
                    <a:pt x="3703320" y="606551"/>
                  </a:lnTo>
                  <a:lnTo>
                    <a:pt x="3704844" y="605027"/>
                  </a:lnTo>
                  <a:lnTo>
                    <a:pt x="3706368" y="608076"/>
                  </a:lnTo>
                  <a:lnTo>
                    <a:pt x="3706368" y="605027"/>
                  </a:lnTo>
                  <a:lnTo>
                    <a:pt x="3707892" y="603503"/>
                  </a:lnTo>
                  <a:lnTo>
                    <a:pt x="3709416" y="603503"/>
                  </a:lnTo>
                  <a:lnTo>
                    <a:pt x="3709416" y="608076"/>
                  </a:lnTo>
                  <a:lnTo>
                    <a:pt x="3710940" y="612648"/>
                  </a:lnTo>
                  <a:lnTo>
                    <a:pt x="3712464" y="608076"/>
                  </a:lnTo>
                  <a:lnTo>
                    <a:pt x="3712464" y="609600"/>
                  </a:lnTo>
                  <a:lnTo>
                    <a:pt x="3713988" y="605027"/>
                  </a:lnTo>
                  <a:lnTo>
                    <a:pt x="3715512" y="609600"/>
                  </a:lnTo>
                  <a:lnTo>
                    <a:pt x="3715512" y="611124"/>
                  </a:lnTo>
                  <a:lnTo>
                    <a:pt x="3717036" y="614172"/>
                  </a:lnTo>
                  <a:lnTo>
                    <a:pt x="3718560" y="615696"/>
                  </a:lnTo>
                  <a:lnTo>
                    <a:pt x="3718560" y="611124"/>
                  </a:lnTo>
                  <a:lnTo>
                    <a:pt x="3720083" y="611124"/>
                  </a:lnTo>
                  <a:lnTo>
                    <a:pt x="3721607" y="615696"/>
                  </a:lnTo>
                  <a:lnTo>
                    <a:pt x="3721607" y="611124"/>
                  </a:lnTo>
                  <a:lnTo>
                    <a:pt x="3723131" y="614172"/>
                  </a:lnTo>
                  <a:lnTo>
                    <a:pt x="3724655" y="615696"/>
                  </a:lnTo>
                  <a:lnTo>
                    <a:pt x="3726179" y="618743"/>
                  </a:lnTo>
                  <a:lnTo>
                    <a:pt x="3727704" y="618743"/>
                  </a:lnTo>
                  <a:lnTo>
                    <a:pt x="3729228" y="621791"/>
                  </a:lnTo>
                  <a:lnTo>
                    <a:pt x="3729228" y="615696"/>
                  </a:lnTo>
                  <a:lnTo>
                    <a:pt x="3730752" y="614172"/>
                  </a:lnTo>
                  <a:lnTo>
                    <a:pt x="3732276" y="620267"/>
                  </a:lnTo>
                  <a:lnTo>
                    <a:pt x="3732276" y="618743"/>
                  </a:lnTo>
                  <a:lnTo>
                    <a:pt x="3733800" y="618743"/>
                  </a:lnTo>
                  <a:lnTo>
                    <a:pt x="3735324" y="623315"/>
                  </a:lnTo>
                  <a:lnTo>
                    <a:pt x="3736848" y="624839"/>
                  </a:lnTo>
                  <a:lnTo>
                    <a:pt x="3738372" y="623315"/>
                  </a:lnTo>
                  <a:lnTo>
                    <a:pt x="3738372" y="620267"/>
                  </a:lnTo>
                  <a:lnTo>
                    <a:pt x="3739896" y="626363"/>
                  </a:lnTo>
                  <a:lnTo>
                    <a:pt x="3741420" y="623315"/>
                  </a:lnTo>
                  <a:lnTo>
                    <a:pt x="3741420" y="630936"/>
                  </a:lnTo>
                  <a:lnTo>
                    <a:pt x="3742944" y="626363"/>
                  </a:lnTo>
                  <a:lnTo>
                    <a:pt x="3744468" y="626363"/>
                  </a:lnTo>
                  <a:lnTo>
                    <a:pt x="3745992" y="630936"/>
                  </a:lnTo>
                  <a:lnTo>
                    <a:pt x="3747516" y="627888"/>
                  </a:lnTo>
                  <a:lnTo>
                    <a:pt x="3749040" y="632460"/>
                  </a:lnTo>
                  <a:lnTo>
                    <a:pt x="3750564" y="630936"/>
                  </a:lnTo>
                  <a:lnTo>
                    <a:pt x="3752088" y="627888"/>
                  </a:lnTo>
                  <a:lnTo>
                    <a:pt x="3752088" y="632460"/>
                  </a:lnTo>
                  <a:lnTo>
                    <a:pt x="3753612" y="632460"/>
                  </a:lnTo>
                  <a:lnTo>
                    <a:pt x="3755136" y="632460"/>
                  </a:lnTo>
                  <a:lnTo>
                    <a:pt x="3755136" y="629412"/>
                  </a:lnTo>
                  <a:lnTo>
                    <a:pt x="3756660" y="632460"/>
                  </a:lnTo>
                  <a:lnTo>
                    <a:pt x="3758183" y="633984"/>
                  </a:lnTo>
                  <a:lnTo>
                    <a:pt x="3758183" y="629412"/>
                  </a:lnTo>
                  <a:lnTo>
                    <a:pt x="3759707" y="637031"/>
                  </a:lnTo>
                  <a:lnTo>
                    <a:pt x="3761231" y="635507"/>
                  </a:lnTo>
                  <a:lnTo>
                    <a:pt x="3761231" y="632460"/>
                  </a:lnTo>
                  <a:lnTo>
                    <a:pt x="3762755" y="635507"/>
                  </a:lnTo>
                  <a:lnTo>
                    <a:pt x="3764279" y="643127"/>
                  </a:lnTo>
                  <a:lnTo>
                    <a:pt x="3764279" y="637031"/>
                  </a:lnTo>
                  <a:lnTo>
                    <a:pt x="3765804" y="643127"/>
                  </a:lnTo>
                  <a:lnTo>
                    <a:pt x="3767328" y="637031"/>
                  </a:lnTo>
                  <a:lnTo>
                    <a:pt x="3767328" y="644651"/>
                  </a:lnTo>
                  <a:lnTo>
                    <a:pt x="3768852" y="640079"/>
                  </a:lnTo>
                  <a:lnTo>
                    <a:pt x="3770376" y="644651"/>
                  </a:lnTo>
                  <a:lnTo>
                    <a:pt x="3770376" y="643127"/>
                  </a:lnTo>
                  <a:lnTo>
                    <a:pt x="3771900" y="641603"/>
                  </a:lnTo>
                  <a:lnTo>
                    <a:pt x="3773424" y="643127"/>
                  </a:lnTo>
                  <a:lnTo>
                    <a:pt x="3773424" y="646176"/>
                  </a:lnTo>
                  <a:lnTo>
                    <a:pt x="3774948" y="641603"/>
                  </a:lnTo>
                  <a:lnTo>
                    <a:pt x="3776472" y="643127"/>
                  </a:lnTo>
                  <a:lnTo>
                    <a:pt x="3777996" y="647700"/>
                  </a:lnTo>
                  <a:lnTo>
                    <a:pt x="3777996" y="646176"/>
                  </a:lnTo>
                  <a:lnTo>
                    <a:pt x="3779520" y="644651"/>
                  </a:lnTo>
                  <a:lnTo>
                    <a:pt x="3781044" y="650748"/>
                  </a:lnTo>
                  <a:lnTo>
                    <a:pt x="3781044" y="653796"/>
                  </a:lnTo>
                  <a:lnTo>
                    <a:pt x="3782568" y="646176"/>
                  </a:lnTo>
                  <a:lnTo>
                    <a:pt x="3784092" y="649224"/>
                  </a:lnTo>
                  <a:lnTo>
                    <a:pt x="3784092" y="647700"/>
                  </a:lnTo>
                  <a:lnTo>
                    <a:pt x="3785616" y="650748"/>
                  </a:lnTo>
                  <a:lnTo>
                    <a:pt x="3787140" y="647700"/>
                  </a:lnTo>
                  <a:lnTo>
                    <a:pt x="3787140" y="652272"/>
                  </a:lnTo>
                  <a:lnTo>
                    <a:pt x="3788664" y="655319"/>
                  </a:lnTo>
                  <a:lnTo>
                    <a:pt x="3790188" y="655319"/>
                  </a:lnTo>
                  <a:lnTo>
                    <a:pt x="3790188" y="650748"/>
                  </a:lnTo>
                  <a:lnTo>
                    <a:pt x="3791712" y="653796"/>
                  </a:lnTo>
                  <a:lnTo>
                    <a:pt x="3793236" y="652272"/>
                  </a:lnTo>
                  <a:lnTo>
                    <a:pt x="3794760" y="655319"/>
                  </a:lnTo>
                  <a:lnTo>
                    <a:pt x="3796283" y="656843"/>
                  </a:lnTo>
                  <a:lnTo>
                    <a:pt x="3797807" y="661415"/>
                  </a:lnTo>
                  <a:lnTo>
                    <a:pt x="3799331" y="656843"/>
                  </a:lnTo>
                  <a:lnTo>
                    <a:pt x="3800855" y="658367"/>
                  </a:lnTo>
                  <a:lnTo>
                    <a:pt x="3800855" y="662939"/>
                  </a:lnTo>
                  <a:lnTo>
                    <a:pt x="3802379" y="661415"/>
                  </a:lnTo>
                  <a:lnTo>
                    <a:pt x="3803904" y="664463"/>
                  </a:lnTo>
                  <a:lnTo>
                    <a:pt x="3803904" y="659891"/>
                  </a:lnTo>
                  <a:lnTo>
                    <a:pt x="3805428" y="661415"/>
                  </a:lnTo>
                  <a:lnTo>
                    <a:pt x="3806952" y="661415"/>
                  </a:lnTo>
                  <a:lnTo>
                    <a:pt x="3808476" y="665988"/>
                  </a:lnTo>
                  <a:lnTo>
                    <a:pt x="3810000" y="662939"/>
                  </a:lnTo>
                  <a:lnTo>
                    <a:pt x="3810000" y="661415"/>
                  </a:lnTo>
                  <a:lnTo>
                    <a:pt x="3811524" y="665988"/>
                  </a:lnTo>
                  <a:lnTo>
                    <a:pt x="3813048" y="665988"/>
                  </a:lnTo>
                  <a:lnTo>
                    <a:pt x="3814572" y="662939"/>
                  </a:lnTo>
                  <a:lnTo>
                    <a:pt x="3816096" y="669036"/>
                  </a:lnTo>
                  <a:lnTo>
                    <a:pt x="3816096" y="672084"/>
                  </a:lnTo>
                  <a:lnTo>
                    <a:pt x="3817620" y="669036"/>
                  </a:lnTo>
                  <a:lnTo>
                    <a:pt x="3819144" y="667512"/>
                  </a:lnTo>
                  <a:lnTo>
                    <a:pt x="3819144" y="670560"/>
                  </a:lnTo>
                  <a:lnTo>
                    <a:pt x="3820668" y="670560"/>
                  </a:lnTo>
                  <a:lnTo>
                    <a:pt x="3822192" y="670560"/>
                  </a:lnTo>
                  <a:lnTo>
                    <a:pt x="3823716" y="673607"/>
                  </a:lnTo>
                  <a:lnTo>
                    <a:pt x="3823716" y="670560"/>
                  </a:lnTo>
                  <a:lnTo>
                    <a:pt x="3825240" y="675131"/>
                  </a:lnTo>
                  <a:lnTo>
                    <a:pt x="3826764" y="673607"/>
                  </a:lnTo>
                  <a:lnTo>
                    <a:pt x="3826764" y="675131"/>
                  </a:lnTo>
                  <a:lnTo>
                    <a:pt x="3828288" y="670560"/>
                  </a:lnTo>
                  <a:lnTo>
                    <a:pt x="3829812" y="672084"/>
                  </a:lnTo>
                  <a:lnTo>
                    <a:pt x="3831336" y="675131"/>
                  </a:lnTo>
                  <a:lnTo>
                    <a:pt x="3832860" y="675131"/>
                  </a:lnTo>
                  <a:lnTo>
                    <a:pt x="3834383" y="675131"/>
                  </a:lnTo>
                  <a:lnTo>
                    <a:pt x="3835907" y="679703"/>
                  </a:lnTo>
                  <a:lnTo>
                    <a:pt x="3835907" y="681227"/>
                  </a:lnTo>
                  <a:lnTo>
                    <a:pt x="3837431" y="675131"/>
                  </a:lnTo>
                  <a:lnTo>
                    <a:pt x="3838955" y="679703"/>
                  </a:lnTo>
                  <a:lnTo>
                    <a:pt x="3838955" y="681227"/>
                  </a:lnTo>
                  <a:lnTo>
                    <a:pt x="3840479" y="684276"/>
                  </a:lnTo>
                  <a:lnTo>
                    <a:pt x="3842004" y="678179"/>
                  </a:lnTo>
                  <a:lnTo>
                    <a:pt x="3842004" y="682751"/>
                  </a:lnTo>
                  <a:lnTo>
                    <a:pt x="3843528" y="684276"/>
                  </a:lnTo>
                  <a:lnTo>
                    <a:pt x="3845052" y="682751"/>
                  </a:lnTo>
                  <a:lnTo>
                    <a:pt x="3846576" y="684276"/>
                  </a:lnTo>
                  <a:lnTo>
                    <a:pt x="3846576" y="687324"/>
                  </a:lnTo>
                  <a:lnTo>
                    <a:pt x="3848100" y="682751"/>
                  </a:lnTo>
                  <a:lnTo>
                    <a:pt x="3849624" y="684276"/>
                  </a:lnTo>
                  <a:lnTo>
                    <a:pt x="3849624" y="688848"/>
                  </a:lnTo>
                  <a:lnTo>
                    <a:pt x="3851148" y="685800"/>
                  </a:lnTo>
                  <a:lnTo>
                    <a:pt x="3852672" y="687324"/>
                  </a:lnTo>
                  <a:lnTo>
                    <a:pt x="3854196" y="687324"/>
                  </a:lnTo>
                  <a:lnTo>
                    <a:pt x="3855720" y="690372"/>
                  </a:lnTo>
                  <a:lnTo>
                    <a:pt x="3855720" y="687324"/>
                  </a:lnTo>
                  <a:lnTo>
                    <a:pt x="3857244" y="691896"/>
                  </a:lnTo>
                  <a:lnTo>
                    <a:pt x="3858768" y="688848"/>
                  </a:lnTo>
                  <a:lnTo>
                    <a:pt x="3858768" y="691896"/>
                  </a:lnTo>
                  <a:lnTo>
                    <a:pt x="3860292" y="691896"/>
                  </a:lnTo>
                  <a:lnTo>
                    <a:pt x="3861816" y="697991"/>
                  </a:lnTo>
                  <a:lnTo>
                    <a:pt x="3861816" y="694943"/>
                  </a:lnTo>
                  <a:lnTo>
                    <a:pt x="3863340" y="691896"/>
                  </a:lnTo>
                  <a:lnTo>
                    <a:pt x="3864864" y="691896"/>
                  </a:lnTo>
                  <a:lnTo>
                    <a:pt x="3864864" y="688848"/>
                  </a:lnTo>
                  <a:lnTo>
                    <a:pt x="3866388" y="696467"/>
                  </a:lnTo>
                  <a:lnTo>
                    <a:pt x="3867912" y="693419"/>
                  </a:lnTo>
                  <a:lnTo>
                    <a:pt x="3867912" y="697991"/>
                  </a:lnTo>
                  <a:lnTo>
                    <a:pt x="3869436" y="697991"/>
                  </a:lnTo>
                  <a:lnTo>
                    <a:pt x="3870960" y="696467"/>
                  </a:lnTo>
                  <a:lnTo>
                    <a:pt x="3872483" y="696467"/>
                  </a:lnTo>
                  <a:lnTo>
                    <a:pt x="3872483" y="701039"/>
                  </a:lnTo>
                  <a:lnTo>
                    <a:pt x="3874007" y="697991"/>
                  </a:lnTo>
                  <a:lnTo>
                    <a:pt x="3875531" y="701039"/>
                  </a:lnTo>
                  <a:lnTo>
                    <a:pt x="3875531" y="702563"/>
                  </a:lnTo>
                  <a:lnTo>
                    <a:pt x="3877055" y="701039"/>
                  </a:lnTo>
                  <a:lnTo>
                    <a:pt x="3878579" y="699515"/>
                  </a:lnTo>
                  <a:lnTo>
                    <a:pt x="3878579" y="702563"/>
                  </a:lnTo>
                  <a:lnTo>
                    <a:pt x="3880104" y="699515"/>
                  </a:lnTo>
                  <a:lnTo>
                    <a:pt x="3881628" y="704088"/>
                  </a:lnTo>
                  <a:lnTo>
                    <a:pt x="3881628" y="705612"/>
                  </a:lnTo>
                  <a:lnTo>
                    <a:pt x="3883152" y="710184"/>
                  </a:lnTo>
                  <a:lnTo>
                    <a:pt x="3884676" y="708660"/>
                  </a:lnTo>
                  <a:lnTo>
                    <a:pt x="3884676" y="711707"/>
                  </a:lnTo>
                  <a:lnTo>
                    <a:pt x="3886200" y="704088"/>
                  </a:lnTo>
                  <a:lnTo>
                    <a:pt x="3887724" y="704088"/>
                  </a:lnTo>
                  <a:lnTo>
                    <a:pt x="3887724" y="708660"/>
                  </a:lnTo>
                  <a:lnTo>
                    <a:pt x="3889248" y="704088"/>
                  </a:lnTo>
                  <a:lnTo>
                    <a:pt x="3890772" y="705612"/>
                  </a:lnTo>
                  <a:lnTo>
                    <a:pt x="3890772" y="710184"/>
                  </a:lnTo>
                  <a:lnTo>
                    <a:pt x="3892296" y="708660"/>
                  </a:lnTo>
                  <a:lnTo>
                    <a:pt x="3893820" y="710184"/>
                  </a:lnTo>
                  <a:lnTo>
                    <a:pt x="3895344" y="708660"/>
                  </a:lnTo>
                  <a:lnTo>
                    <a:pt x="3895344" y="707136"/>
                  </a:lnTo>
                  <a:lnTo>
                    <a:pt x="3896868" y="708660"/>
                  </a:lnTo>
                  <a:lnTo>
                    <a:pt x="3898392" y="707136"/>
                  </a:lnTo>
                  <a:lnTo>
                    <a:pt x="3898392" y="710184"/>
                  </a:lnTo>
                  <a:lnTo>
                    <a:pt x="3899916" y="713231"/>
                  </a:lnTo>
                  <a:lnTo>
                    <a:pt x="3901440" y="713231"/>
                  </a:lnTo>
                  <a:lnTo>
                    <a:pt x="3902964" y="713231"/>
                  </a:lnTo>
                  <a:lnTo>
                    <a:pt x="3904488" y="711707"/>
                  </a:lnTo>
                  <a:lnTo>
                    <a:pt x="3904488" y="714755"/>
                  </a:lnTo>
                  <a:lnTo>
                    <a:pt x="3906012" y="716279"/>
                  </a:lnTo>
                  <a:lnTo>
                    <a:pt x="3907536" y="714755"/>
                  </a:lnTo>
                  <a:lnTo>
                    <a:pt x="3907536" y="713231"/>
                  </a:lnTo>
                  <a:lnTo>
                    <a:pt x="3909060" y="711707"/>
                  </a:lnTo>
                  <a:lnTo>
                    <a:pt x="3910583" y="714755"/>
                  </a:lnTo>
                  <a:lnTo>
                    <a:pt x="3910583" y="717803"/>
                  </a:lnTo>
                  <a:lnTo>
                    <a:pt x="3912107" y="716279"/>
                  </a:lnTo>
                  <a:lnTo>
                    <a:pt x="3913631" y="719327"/>
                  </a:lnTo>
                  <a:lnTo>
                    <a:pt x="3913631" y="720851"/>
                  </a:lnTo>
                  <a:lnTo>
                    <a:pt x="3915155" y="716279"/>
                  </a:lnTo>
                  <a:lnTo>
                    <a:pt x="3916679" y="716279"/>
                  </a:lnTo>
                  <a:lnTo>
                    <a:pt x="3918204" y="719327"/>
                  </a:lnTo>
                  <a:lnTo>
                    <a:pt x="3918204" y="720851"/>
                  </a:lnTo>
                  <a:lnTo>
                    <a:pt x="3919728" y="714755"/>
                  </a:lnTo>
                  <a:lnTo>
                    <a:pt x="3921252" y="717803"/>
                  </a:lnTo>
                  <a:lnTo>
                    <a:pt x="3921252" y="723900"/>
                  </a:lnTo>
                  <a:lnTo>
                    <a:pt x="3922776" y="725424"/>
                  </a:lnTo>
                  <a:lnTo>
                    <a:pt x="3924300" y="720851"/>
                  </a:lnTo>
                  <a:lnTo>
                    <a:pt x="3924300" y="725424"/>
                  </a:lnTo>
                  <a:lnTo>
                    <a:pt x="3925824" y="723900"/>
                  </a:lnTo>
                  <a:lnTo>
                    <a:pt x="3927348" y="722376"/>
                  </a:lnTo>
                  <a:lnTo>
                    <a:pt x="3927348" y="723900"/>
                  </a:lnTo>
                  <a:lnTo>
                    <a:pt x="3928872" y="726948"/>
                  </a:lnTo>
                  <a:lnTo>
                    <a:pt x="3930396" y="723900"/>
                  </a:lnTo>
                  <a:lnTo>
                    <a:pt x="3930396" y="731519"/>
                  </a:lnTo>
                  <a:lnTo>
                    <a:pt x="3931920" y="723900"/>
                  </a:lnTo>
                  <a:lnTo>
                    <a:pt x="3933444" y="728472"/>
                  </a:lnTo>
                  <a:lnTo>
                    <a:pt x="3933444" y="729996"/>
                  </a:lnTo>
                  <a:lnTo>
                    <a:pt x="3934968" y="728472"/>
                  </a:lnTo>
                  <a:lnTo>
                    <a:pt x="3936492" y="729996"/>
                  </a:lnTo>
                  <a:lnTo>
                    <a:pt x="3936492" y="723900"/>
                  </a:lnTo>
                  <a:lnTo>
                    <a:pt x="3938016" y="733043"/>
                  </a:lnTo>
                  <a:lnTo>
                    <a:pt x="3939540" y="729996"/>
                  </a:lnTo>
                  <a:lnTo>
                    <a:pt x="3941064" y="736091"/>
                  </a:lnTo>
                  <a:lnTo>
                    <a:pt x="3941064" y="734567"/>
                  </a:lnTo>
                  <a:lnTo>
                    <a:pt x="3942588" y="734567"/>
                  </a:lnTo>
                  <a:lnTo>
                    <a:pt x="3944112" y="733043"/>
                  </a:lnTo>
                  <a:lnTo>
                    <a:pt x="3945636" y="734567"/>
                  </a:lnTo>
                  <a:lnTo>
                    <a:pt x="3947160" y="734567"/>
                  </a:lnTo>
                  <a:lnTo>
                    <a:pt x="3947160" y="733043"/>
                  </a:lnTo>
                  <a:lnTo>
                    <a:pt x="3948683" y="740663"/>
                  </a:lnTo>
                  <a:lnTo>
                    <a:pt x="3950207" y="739139"/>
                  </a:lnTo>
                  <a:lnTo>
                    <a:pt x="3950207" y="737615"/>
                  </a:lnTo>
                  <a:lnTo>
                    <a:pt x="3951731" y="733043"/>
                  </a:lnTo>
                  <a:lnTo>
                    <a:pt x="3953255" y="737615"/>
                  </a:lnTo>
                  <a:lnTo>
                    <a:pt x="3953255" y="742188"/>
                  </a:lnTo>
                  <a:lnTo>
                    <a:pt x="3954779" y="740663"/>
                  </a:lnTo>
                  <a:lnTo>
                    <a:pt x="3956304" y="739139"/>
                  </a:lnTo>
                  <a:lnTo>
                    <a:pt x="3956304" y="742188"/>
                  </a:lnTo>
                  <a:lnTo>
                    <a:pt x="3957828" y="736091"/>
                  </a:lnTo>
                  <a:lnTo>
                    <a:pt x="3959352" y="742188"/>
                  </a:lnTo>
                  <a:lnTo>
                    <a:pt x="3960876" y="742188"/>
                  </a:lnTo>
                  <a:lnTo>
                    <a:pt x="3962400" y="739139"/>
                  </a:lnTo>
                  <a:lnTo>
                    <a:pt x="3962400" y="743712"/>
                  </a:lnTo>
                  <a:lnTo>
                    <a:pt x="3963924" y="745236"/>
                  </a:lnTo>
                  <a:lnTo>
                    <a:pt x="3965448" y="740663"/>
                  </a:lnTo>
                  <a:lnTo>
                    <a:pt x="3966972" y="745236"/>
                  </a:lnTo>
                  <a:lnTo>
                    <a:pt x="3966972" y="748284"/>
                  </a:lnTo>
                  <a:lnTo>
                    <a:pt x="3968496" y="746760"/>
                  </a:lnTo>
                  <a:lnTo>
                    <a:pt x="3970020" y="746760"/>
                  </a:lnTo>
                  <a:lnTo>
                    <a:pt x="3971544" y="746760"/>
                  </a:lnTo>
                  <a:lnTo>
                    <a:pt x="3973068" y="746760"/>
                  </a:lnTo>
                  <a:lnTo>
                    <a:pt x="3973068" y="748284"/>
                  </a:lnTo>
                  <a:lnTo>
                    <a:pt x="3974592" y="746760"/>
                  </a:lnTo>
                  <a:lnTo>
                    <a:pt x="3976116" y="749807"/>
                  </a:lnTo>
                  <a:lnTo>
                    <a:pt x="3976116" y="748284"/>
                  </a:lnTo>
                  <a:lnTo>
                    <a:pt x="3977640" y="748284"/>
                  </a:lnTo>
                  <a:lnTo>
                    <a:pt x="3979164" y="749807"/>
                  </a:lnTo>
                  <a:lnTo>
                    <a:pt x="3979164" y="754379"/>
                  </a:lnTo>
                  <a:lnTo>
                    <a:pt x="3980688" y="752855"/>
                  </a:lnTo>
                  <a:lnTo>
                    <a:pt x="3982212" y="752855"/>
                  </a:lnTo>
                  <a:lnTo>
                    <a:pt x="3982212" y="749807"/>
                  </a:lnTo>
                  <a:lnTo>
                    <a:pt x="3983736" y="746760"/>
                  </a:lnTo>
                  <a:lnTo>
                    <a:pt x="3985260" y="746760"/>
                  </a:lnTo>
                  <a:lnTo>
                    <a:pt x="3985260" y="751331"/>
                  </a:lnTo>
                  <a:lnTo>
                    <a:pt x="3986783" y="754379"/>
                  </a:lnTo>
                  <a:lnTo>
                    <a:pt x="3988307" y="755903"/>
                  </a:lnTo>
                  <a:lnTo>
                    <a:pt x="3989831" y="754379"/>
                  </a:lnTo>
                  <a:lnTo>
                    <a:pt x="3991355" y="760476"/>
                  </a:lnTo>
                  <a:lnTo>
                    <a:pt x="3992879" y="754379"/>
                  </a:lnTo>
                  <a:lnTo>
                    <a:pt x="3992879" y="762000"/>
                  </a:lnTo>
                  <a:lnTo>
                    <a:pt x="3994404" y="757427"/>
                  </a:lnTo>
                  <a:lnTo>
                    <a:pt x="3995928" y="751331"/>
                  </a:lnTo>
                  <a:lnTo>
                    <a:pt x="3995928" y="758951"/>
                  </a:lnTo>
                  <a:lnTo>
                    <a:pt x="3997452" y="760476"/>
                  </a:lnTo>
                  <a:lnTo>
                    <a:pt x="3998976" y="758951"/>
                  </a:lnTo>
                  <a:lnTo>
                    <a:pt x="3998976" y="760476"/>
                  </a:lnTo>
                  <a:lnTo>
                    <a:pt x="4000500" y="760476"/>
                  </a:lnTo>
                  <a:lnTo>
                    <a:pt x="4002024" y="760476"/>
                  </a:lnTo>
                  <a:lnTo>
                    <a:pt x="4002024" y="757427"/>
                  </a:lnTo>
                  <a:lnTo>
                    <a:pt x="4003548" y="760476"/>
                  </a:lnTo>
                  <a:lnTo>
                    <a:pt x="4005072" y="758951"/>
                  </a:lnTo>
                  <a:lnTo>
                    <a:pt x="4005072" y="762000"/>
                  </a:lnTo>
                  <a:lnTo>
                    <a:pt x="4006596" y="760476"/>
                  </a:lnTo>
                  <a:lnTo>
                    <a:pt x="4008120" y="760476"/>
                  </a:lnTo>
                  <a:lnTo>
                    <a:pt x="4008120" y="762000"/>
                  </a:lnTo>
                  <a:lnTo>
                    <a:pt x="4009644" y="760476"/>
                  </a:lnTo>
                  <a:lnTo>
                    <a:pt x="4011168" y="763524"/>
                  </a:lnTo>
                  <a:lnTo>
                    <a:pt x="4012692" y="765048"/>
                  </a:lnTo>
                  <a:lnTo>
                    <a:pt x="4012692" y="762000"/>
                  </a:lnTo>
                  <a:lnTo>
                    <a:pt x="4014216" y="766572"/>
                  </a:lnTo>
                  <a:lnTo>
                    <a:pt x="4015740" y="765048"/>
                  </a:lnTo>
                  <a:lnTo>
                    <a:pt x="4015740" y="762000"/>
                  </a:lnTo>
                  <a:lnTo>
                    <a:pt x="4017264" y="765048"/>
                  </a:lnTo>
                  <a:lnTo>
                    <a:pt x="4018788" y="766572"/>
                  </a:lnTo>
                  <a:lnTo>
                    <a:pt x="4018788" y="763524"/>
                  </a:lnTo>
                  <a:lnTo>
                    <a:pt x="4020312" y="766572"/>
                  </a:lnTo>
                  <a:lnTo>
                    <a:pt x="4021836" y="769619"/>
                  </a:lnTo>
                  <a:lnTo>
                    <a:pt x="4023360" y="769619"/>
                  </a:lnTo>
                  <a:lnTo>
                    <a:pt x="4024883" y="768096"/>
                  </a:lnTo>
                  <a:lnTo>
                    <a:pt x="4024883" y="772667"/>
                  </a:lnTo>
                  <a:lnTo>
                    <a:pt x="4026407" y="772667"/>
                  </a:lnTo>
                  <a:lnTo>
                    <a:pt x="4027931" y="771143"/>
                  </a:lnTo>
                  <a:lnTo>
                    <a:pt x="4027931" y="774191"/>
                  </a:lnTo>
                  <a:lnTo>
                    <a:pt x="4029455" y="775715"/>
                  </a:lnTo>
                  <a:lnTo>
                    <a:pt x="4030979" y="774191"/>
                  </a:lnTo>
                  <a:lnTo>
                    <a:pt x="4030979" y="772667"/>
                  </a:lnTo>
                  <a:lnTo>
                    <a:pt x="4032504" y="777239"/>
                  </a:lnTo>
                  <a:lnTo>
                    <a:pt x="4034028" y="769619"/>
                  </a:lnTo>
                  <a:lnTo>
                    <a:pt x="4035552" y="771143"/>
                  </a:lnTo>
                  <a:lnTo>
                    <a:pt x="4035552" y="775715"/>
                  </a:lnTo>
                  <a:lnTo>
                    <a:pt x="4037076" y="771143"/>
                  </a:lnTo>
                  <a:lnTo>
                    <a:pt x="4038600" y="775715"/>
                  </a:lnTo>
                  <a:lnTo>
                    <a:pt x="4038600" y="772667"/>
                  </a:lnTo>
                  <a:lnTo>
                    <a:pt x="4040124" y="775715"/>
                  </a:lnTo>
                  <a:lnTo>
                    <a:pt x="4041648" y="777239"/>
                  </a:lnTo>
                  <a:lnTo>
                    <a:pt x="4041648" y="775715"/>
                  </a:lnTo>
                  <a:lnTo>
                    <a:pt x="4043172" y="775715"/>
                  </a:lnTo>
                  <a:lnTo>
                    <a:pt x="4044696" y="780288"/>
                  </a:lnTo>
                  <a:lnTo>
                    <a:pt x="4044696" y="778763"/>
                  </a:lnTo>
                  <a:lnTo>
                    <a:pt x="4046220" y="777239"/>
                  </a:lnTo>
                  <a:lnTo>
                    <a:pt x="4047744" y="775715"/>
                  </a:lnTo>
                  <a:lnTo>
                    <a:pt x="4047744" y="778763"/>
                  </a:lnTo>
                  <a:lnTo>
                    <a:pt x="4049268" y="783336"/>
                  </a:lnTo>
                  <a:lnTo>
                    <a:pt x="4050792" y="781812"/>
                  </a:lnTo>
                  <a:lnTo>
                    <a:pt x="4050792" y="784860"/>
                  </a:lnTo>
                  <a:lnTo>
                    <a:pt x="4052316" y="777239"/>
                  </a:lnTo>
                  <a:lnTo>
                    <a:pt x="4053840" y="778763"/>
                  </a:lnTo>
                  <a:lnTo>
                    <a:pt x="4055364" y="778763"/>
                  </a:lnTo>
                  <a:lnTo>
                    <a:pt x="4056888" y="784860"/>
                  </a:lnTo>
                  <a:lnTo>
                    <a:pt x="4056888" y="781812"/>
                  </a:lnTo>
                  <a:lnTo>
                    <a:pt x="4058412" y="783336"/>
                  </a:lnTo>
                  <a:lnTo>
                    <a:pt x="4059936" y="783336"/>
                  </a:lnTo>
                  <a:lnTo>
                    <a:pt x="4061460" y="783336"/>
                  </a:lnTo>
                  <a:lnTo>
                    <a:pt x="4061460" y="786384"/>
                  </a:lnTo>
                  <a:lnTo>
                    <a:pt x="4062983" y="786384"/>
                  </a:lnTo>
                  <a:lnTo>
                    <a:pt x="4064507" y="781812"/>
                  </a:lnTo>
                  <a:lnTo>
                    <a:pt x="4064507" y="783336"/>
                  </a:lnTo>
                  <a:lnTo>
                    <a:pt x="4066031" y="787907"/>
                  </a:lnTo>
                  <a:lnTo>
                    <a:pt x="4067555" y="787907"/>
                  </a:lnTo>
                  <a:lnTo>
                    <a:pt x="4069079" y="786384"/>
                  </a:lnTo>
                  <a:lnTo>
                    <a:pt x="4070604" y="784860"/>
                  </a:lnTo>
                  <a:lnTo>
                    <a:pt x="4070604" y="786384"/>
                  </a:lnTo>
                  <a:lnTo>
                    <a:pt x="4072128" y="789431"/>
                  </a:lnTo>
                  <a:lnTo>
                    <a:pt x="4073652" y="789431"/>
                  </a:lnTo>
                  <a:lnTo>
                    <a:pt x="4073652" y="787907"/>
                  </a:lnTo>
                  <a:lnTo>
                    <a:pt x="4075176" y="792479"/>
                  </a:lnTo>
                  <a:lnTo>
                    <a:pt x="4076700" y="790955"/>
                  </a:lnTo>
                  <a:lnTo>
                    <a:pt x="4076700" y="794003"/>
                  </a:lnTo>
                  <a:lnTo>
                    <a:pt x="4078224" y="794003"/>
                  </a:lnTo>
                  <a:lnTo>
                    <a:pt x="4079748" y="789431"/>
                  </a:lnTo>
                  <a:lnTo>
                    <a:pt x="4079748" y="794003"/>
                  </a:lnTo>
                  <a:lnTo>
                    <a:pt x="4081272" y="792479"/>
                  </a:lnTo>
                  <a:lnTo>
                    <a:pt x="4082796" y="792479"/>
                  </a:lnTo>
                  <a:lnTo>
                    <a:pt x="4084320" y="795527"/>
                  </a:lnTo>
                  <a:lnTo>
                    <a:pt x="4084320" y="792479"/>
                  </a:lnTo>
                  <a:lnTo>
                    <a:pt x="4085844" y="795527"/>
                  </a:lnTo>
                  <a:lnTo>
                    <a:pt x="4087368" y="795527"/>
                  </a:lnTo>
                  <a:lnTo>
                    <a:pt x="4087368" y="790955"/>
                  </a:lnTo>
                  <a:lnTo>
                    <a:pt x="4088892" y="798576"/>
                  </a:lnTo>
                  <a:lnTo>
                    <a:pt x="4090416" y="794003"/>
                  </a:lnTo>
                  <a:lnTo>
                    <a:pt x="4090416" y="801624"/>
                  </a:lnTo>
                  <a:lnTo>
                    <a:pt x="4091940" y="794003"/>
                  </a:lnTo>
                  <a:lnTo>
                    <a:pt x="4093464" y="795527"/>
                  </a:lnTo>
                  <a:lnTo>
                    <a:pt x="4093464" y="794003"/>
                  </a:lnTo>
                  <a:lnTo>
                    <a:pt x="4094988" y="797051"/>
                  </a:lnTo>
                  <a:lnTo>
                    <a:pt x="4096512" y="798576"/>
                  </a:lnTo>
                  <a:lnTo>
                    <a:pt x="4096512" y="794003"/>
                  </a:lnTo>
                  <a:lnTo>
                    <a:pt x="4098036" y="801624"/>
                  </a:lnTo>
                  <a:lnTo>
                    <a:pt x="4099560" y="800100"/>
                  </a:lnTo>
                  <a:lnTo>
                    <a:pt x="4099560" y="801624"/>
                  </a:lnTo>
                  <a:lnTo>
                    <a:pt x="4101083" y="797051"/>
                  </a:lnTo>
                  <a:lnTo>
                    <a:pt x="4102607" y="800100"/>
                  </a:lnTo>
                  <a:lnTo>
                    <a:pt x="4102607" y="803148"/>
                  </a:lnTo>
                  <a:lnTo>
                    <a:pt x="4104131" y="804672"/>
                  </a:lnTo>
                  <a:lnTo>
                    <a:pt x="4105655" y="804672"/>
                  </a:lnTo>
                  <a:lnTo>
                    <a:pt x="4107179" y="801624"/>
                  </a:lnTo>
                  <a:lnTo>
                    <a:pt x="4108704" y="801624"/>
                  </a:lnTo>
                  <a:lnTo>
                    <a:pt x="4110228" y="801624"/>
                  </a:lnTo>
                  <a:lnTo>
                    <a:pt x="4110228" y="806196"/>
                  </a:lnTo>
                  <a:lnTo>
                    <a:pt x="4111752" y="809243"/>
                  </a:lnTo>
                  <a:lnTo>
                    <a:pt x="4113276" y="801624"/>
                  </a:lnTo>
                  <a:lnTo>
                    <a:pt x="4113276" y="806196"/>
                  </a:lnTo>
                  <a:lnTo>
                    <a:pt x="4114800" y="806196"/>
                  </a:lnTo>
                  <a:lnTo>
                    <a:pt x="4116324" y="806196"/>
                  </a:lnTo>
                  <a:lnTo>
                    <a:pt x="4116324" y="809243"/>
                  </a:lnTo>
                  <a:lnTo>
                    <a:pt x="4117848" y="809243"/>
                  </a:lnTo>
                  <a:lnTo>
                    <a:pt x="4119372" y="806196"/>
                  </a:lnTo>
                  <a:lnTo>
                    <a:pt x="4119372" y="810767"/>
                  </a:lnTo>
                  <a:lnTo>
                    <a:pt x="4120896" y="804672"/>
                  </a:lnTo>
                  <a:lnTo>
                    <a:pt x="4122420" y="807719"/>
                  </a:lnTo>
                  <a:lnTo>
                    <a:pt x="4123944" y="804672"/>
                  </a:lnTo>
                  <a:lnTo>
                    <a:pt x="4125468" y="812291"/>
                  </a:lnTo>
                  <a:lnTo>
                    <a:pt x="4125468" y="810767"/>
                  </a:lnTo>
                  <a:lnTo>
                    <a:pt x="4126992" y="809243"/>
                  </a:lnTo>
                  <a:lnTo>
                    <a:pt x="4128516" y="809243"/>
                  </a:lnTo>
                  <a:lnTo>
                    <a:pt x="4130040" y="810767"/>
                  </a:lnTo>
                  <a:lnTo>
                    <a:pt x="4130040" y="804672"/>
                  </a:lnTo>
                  <a:lnTo>
                    <a:pt x="4131564" y="810767"/>
                  </a:lnTo>
                  <a:lnTo>
                    <a:pt x="4133088" y="812291"/>
                  </a:lnTo>
                  <a:lnTo>
                    <a:pt x="4134612" y="812291"/>
                  </a:lnTo>
                  <a:lnTo>
                    <a:pt x="4136136" y="813815"/>
                  </a:lnTo>
                  <a:lnTo>
                    <a:pt x="4136136" y="810767"/>
                  </a:lnTo>
                  <a:lnTo>
                    <a:pt x="4137660" y="812291"/>
                  </a:lnTo>
                  <a:lnTo>
                    <a:pt x="4139183" y="810767"/>
                  </a:lnTo>
                  <a:lnTo>
                    <a:pt x="4139183" y="807719"/>
                  </a:lnTo>
                  <a:lnTo>
                    <a:pt x="4140707" y="816863"/>
                  </a:lnTo>
                  <a:lnTo>
                    <a:pt x="4142231" y="813815"/>
                  </a:lnTo>
                  <a:lnTo>
                    <a:pt x="4142231" y="816863"/>
                  </a:lnTo>
                  <a:lnTo>
                    <a:pt x="4143755" y="816863"/>
                  </a:lnTo>
                  <a:lnTo>
                    <a:pt x="4145279" y="816863"/>
                  </a:lnTo>
                  <a:lnTo>
                    <a:pt x="4146804" y="818388"/>
                  </a:lnTo>
                  <a:lnTo>
                    <a:pt x="4148328" y="819912"/>
                  </a:lnTo>
                  <a:lnTo>
                    <a:pt x="4149852" y="816863"/>
                  </a:lnTo>
                  <a:lnTo>
                    <a:pt x="4151376" y="818388"/>
                  </a:lnTo>
                  <a:lnTo>
                    <a:pt x="4152900" y="818388"/>
                  </a:lnTo>
                  <a:lnTo>
                    <a:pt x="4154424" y="818388"/>
                  </a:lnTo>
                  <a:lnTo>
                    <a:pt x="4155948" y="818388"/>
                  </a:lnTo>
                  <a:lnTo>
                    <a:pt x="4155948" y="816863"/>
                  </a:lnTo>
                  <a:lnTo>
                    <a:pt x="4157472" y="819912"/>
                  </a:lnTo>
                  <a:lnTo>
                    <a:pt x="4158996" y="819912"/>
                  </a:lnTo>
                  <a:lnTo>
                    <a:pt x="4158996" y="816863"/>
                  </a:lnTo>
                  <a:lnTo>
                    <a:pt x="4160520" y="821436"/>
                  </a:lnTo>
                  <a:lnTo>
                    <a:pt x="4162044" y="818388"/>
                  </a:lnTo>
                  <a:lnTo>
                    <a:pt x="4162044" y="826007"/>
                  </a:lnTo>
                  <a:lnTo>
                    <a:pt x="4163568" y="821436"/>
                  </a:lnTo>
                  <a:lnTo>
                    <a:pt x="4165092" y="819912"/>
                  </a:lnTo>
                  <a:lnTo>
                    <a:pt x="4165092" y="824484"/>
                  </a:lnTo>
                  <a:lnTo>
                    <a:pt x="4166616" y="822960"/>
                  </a:lnTo>
                  <a:lnTo>
                    <a:pt x="4168140" y="824484"/>
                  </a:lnTo>
                  <a:lnTo>
                    <a:pt x="4168140" y="822960"/>
                  </a:lnTo>
                  <a:lnTo>
                    <a:pt x="4169664" y="824484"/>
                  </a:lnTo>
                  <a:lnTo>
                    <a:pt x="4171188" y="822960"/>
                  </a:lnTo>
                  <a:lnTo>
                    <a:pt x="4171188" y="824484"/>
                  </a:lnTo>
                  <a:lnTo>
                    <a:pt x="4172712" y="822960"/>
                  </a:lnTo>
                  <a:lnTo>
                    <a:pt x="4174236" y="829055"/>
                  </a:lnTo>
                  <a:lnTo>
                    <a:pt x="4174236" y="826007"/>
                  </a:lnTo>
                  <a:lnTo>
                    <a:pt x="4175760" y="829055"/>
                  </a:lnTo>
                  <a:lnTo>
                    <a:pt x="4177283" y="826007"/>
                  </a:lnTo>
                  <a:lnTo>
                    <a:pt x="4178807" y="827531"/>
                  </a:lnTo>
                  <a:lnTo>
                    <a:pt x="4178807" y="826007"/>
                  </a:lnTo>
                  <a:lnTo>
                    <a:pt x="4180331" y="832103"/>
                  </a:lnTo>
                  <a:lnTo>
                    <a:pt x="4181855" y="830579"/>
                  </a:lnTo>
                  <a:lnTo>
                    <a:pt x="4181855" y="826007"/>
                  </a:lnTo>
                  <a:lnTo>
                    <a:pt x="4183379" y="824484"/>
                  </a:lnTo>
                  <a:lnTo>
                    <a:pt x="4184904" y="826007"/>
                  </a:lnTo>
                  <a:lnTo>
                    <a:pt x="4184904" y="832103"/>
                  </a:lnTo>
                  <a:lnTo>
                    <a:pt x="4186428" y="826007"/>
                  </a:lnTo>
                  <a:lnTo>
                    <a:pt x="4187952" y="830579"/>
                  </a:lnTo>
                  <a:lnTo>
                    <a:pt x="4187952" y="832103"/>
                  </a:lnTo>
                  <a:lnTo>
                    <a:pt x="4189476" y="829055"/>
                  </a:lnTo>
                  <a:lnTo>
                    <a:pt x="4191000" y="832103"/>
                  </a:lnTo>
                  <a:lnTo>
                    <a:pt x="4191000" y="830579"/>
                  </a:lnTo>
                  <a:lnTo>
                    <a:pt x="4192524" y="833627"/>
                  </a:lnTo>
                  <a:lnTo>
                    <a:pt x="4194048" y="830579"/>
                  </a:lnTo>
                  <a:lnTo>
                    <a:pt x="4194048" y="829055"/>
                  </a:lnTo>
                  <a:lnTo>
                    <a:pt x="4195572" y="830579"/>
                  </a:lnTo>
                  <a:lnTo>
                    <a:pt x="4197096" y="832103"/>
                  </a:lnTo>
                  <a:lnTo>
                    <a:pt x="4197096" y="833627"/>
                  </a:lnTo>
                  <a:lnTo>
                    <a:pt x="4198620" y="833627"/>
                  </a:lnTo>
                  <a:lnTo>
                    <a:pt x="4200144" y="832103"/>
                  </a:lnTo>
                  <a:lnTo>
                    <a:pt x="4201668" y="833627"/>
                  </a:lnTo>
                  <a:lnTo>
                    <a:pt x="4203192" y="836676"/>
                  </a:lnTo>
                  <a:lnTo>
                    <a:pt x="4204716" y="833627"/>
                  </a:lnTo>
                  <a:lnTo>
                    <a:pt x="4206240" y="838200"/>
                  </a:lnTo>
                  <a:lnTo>
                    <a:pt x="4207764" y="836676"/>
                  </a:lnTo>
                  <a:lnTo>
                    <a:pt x="4209288" y="838200"/>
                  </a:lnTo>
                  <a:lnTo>
                    <a:pt x="4210812" y="838200"/>
                  </a:lnTo>
                  <a:lnTo>
                    <a:pt x="4212336" y="836676"/>
                  </a:lnTo>
                  <a:lnTo>
                    <a:pt x="4213860" y="832103"/>
                  </a:lnTo>
                  <a:lnTo>
                    <a:pt x="4213860" y="838200"/>
                  </a:lnTo>
                  <a:lnTo>
                    <a:pt x="4215383" y="835151"/>
                  </a:lnTo>
                  <a:lnTo>
                    <a:pt x="4216908" y="842772"/>
                  </a:lnTo>
                  <a:lnTo>
                    <a:pt x="4216908" y="839724"/>
                  </a:lnTo>
                  <a:lnTo>
                    <a:pt x="4218432" y="835151"/>
                  </a:lnTo>
                  <a:lnTo>
                    <a:pt x="4219956" y="839724"/>
                  </a:lnTo>
                  <a:lnTo>
                    <a:pt x="4219956" y="842772"/>
                  </a:lnTo>
                  <a:lnTo>
                    <a:pt x="4221480" y="842772"/>
                  </a:lnTo>
                  <a:lnTo>
                    <a:pt x="4223004" y="839724"/>
                  </a:lnTo>
                  <a:lnTo>
                    <a:pt x="4224528" y="844296"/>
                  </a:lnTo>
                  <a:lnTo>
                    <a:pt x="4224528" y="845819"/>
                  </a:lnTo>
                  <a:lnTo>
                    <a:pt x="4226052" y="842772"/>
                  </a:lnTo>
                  <a:lnTo>
                    <a:pt x="4227576" y="842772"/>
                  </a:lnTo>
                  <a:lnTo>
                    <a:pt x="4227576" y="839724"/>
                  </a:lnTo>
                  <a:lnTo>
                    <a:pt x="4229100" y="844296"/>
                  </a:lnTo>
                  <a:lnTo>
                    <a:pt x="4230624" y="844296"/>
                  </a:lnTo>
                  <a:lnTo>
                    <a:pt x="4230624" y="842772"/>
                  </a:lnTo>
                  <a:lnTo>
                    <a:pt x="4232148" y="841248"/>
                  </a:lnTo>
                  <a:lnTo>
                    <a:pt x="4233672" y="841248"/>
                  </a:lnTo>
                  <a:lnTo>
                    <a:pt x="4233672" y="844296"/>
                  </a:lnTo>
                  <a:lnTo>
                    <a:pt x="4235196" y="841248"/>
                  </a:lnTo>
                  <a:lnTo>
                    <a:pt x="4236720" y="844296"/>
                  </a:lnTo>
                  <a:lnTo>
                    <a:pt x="4236720" y="845819"/>
                  </a:lnTo>
                  <a:lnTo>
                    <a:pt x="4238244" y="845819"/>
                  </a:lnTo>
                  <a:lnTo>
                    <a:pt x="4239768" y="841248"/>
                  </a:lnTo>
                  <a:lnTo>
                    <a:pt x="4239768" y="845819"/>
                  </a:lnTo>
                  <a:lnTo>
                    <a:pt x="4241292" y="845819"/>
                  </a:lnTo>
                  <a:lnTo>
                    <a:pt x="4242816" y="845819"/>
                  </a:lnTo>
                  <a:lnTo>
                    <a:pt x="4242816" y="848867"/>
                  </a:lnTo>
                  <a:lnTo>
                    <a:pt x="4244340" y="844296"/>
                  </a:lnTo>
                  <a:lnTo>
                    <a:pt x="4245864" y="848867"/>
                  </a:lnTo>
                  <a:lnTo>
                    <a:pt x="4247388" y="848867"/>
                  </a:lnTo>
                  <a:lnTo>
                    <a:pt x="4247388" y="847343"/>
                  </a:lnTo>
                  <a:lnTo>
                    <a:pt x="4248912" y="841248"/>
                  </a:lnTo>
                  <a:lnTo>
                    <a:pt x="4250436" y="844296"/>
                  </a:lnTo>
                  <a:lnTo>
                    <a:pt x="4250436" y="847343"/>
                  </a:lnTo>
                  <a:lnTo>
                    <a:pt x="4251960" y="853439"/>
                  </a:lnTo>
                  <a:lnTo>
                    <a:pt x="4253483" y="848867"/>
                  </a:lnTo>
                  <a:lnTo>
                    <a:pt x="4253483" y="847343"/>
                  </a:lnTo>
                  <a:lnTo>
                    <a:pt x="4255008" y="842772"/>
                  </a:lnTo>
                  <a:lnTo>
                    <a:pt x="4256532" y="850391"/>
                  </a:lnTo>
                  <a:lnTo>
                    <a:pt x="4256532" y="847343"/>
                  </a:lnTo>
                  <a:lnTo>
                    <a:pt x="4258056" y="851915"/>
                  </a:lnTo>
                  <a:lnTo>
                    <a:pt x="4259580" y="853439"/>
                  </a:lnTo>
                  <a:lnTo>
                    <a:pt x="4259580" y="850391"/>
                  </a:lnTo>
                  <a:lnTo>
                    <a:pt x="4261104" y="850391"/>
                  </a:lnTo>
                  <a:lnTo>
                    <a:pt x="4262628" y="854963"/>
                  </a:lnTo>
                  <a:lnTo>
                    <a:pt x="4262628" y="847343"/>
                  </a:lnTo>
                  <a:lnTo>
                    <a:pt x="4264152" y="856488"/>
                  </a:lnTo>
                  <a:lnTo>
                    <a:pt x="4265676" y="854963"/>
                  </a:lnTo>
                  <a:lnTo>
                    <a:pt x="4265676" y="856488"/>
                  </a:lnTo>
                  <a:lnTo>
                    <a:pt x="4267200" y="851915"/>
                  </a:lnTo>
                  <a:lnTo>
                    <a:pt x="4268724" y="847343"/>
                  </a:lnTo>
                  <a:lnTo>
                    <a:pt x="4268724" y="853439"/>
                  </a:lnTo>
                  <a:lnTo>
                    <a:pt x="4270248" y="850391"/>
                  </a:lnTo>
                  <a:lnTo>
                    <a:pt x="4271772" y="854963"/>
                  </a:lnTo>
                  <a:lnTo>
                    <a:pt x="4273296" y="848867"/>
                  </a:lnTo>
                  <a:lnTo>
                    <a:pt x="4273296" y="854963"/>
                  </a:lnTo>
                  <a:lnTo>
                    <a:pt x="4274820" y="853439"/>
                  </a:lnTo>
                  <a:lnTo>
                    <a:pt x="4276344" y="856488"/>
                  </a:lnTo>
                  <a:lnTo>
                    <a:pt x="4276344" y="858012"/>
                  </a:lnTo>
                  <a:lnTo>
                    <a:pt x="4277868" y="856488"/>
                  </a:lnTo>
                  <a:lnTo>
                    <a:pt x="4279392" y="854963"/>
                  </a:lnTo>
                  <a:lnTo>
                    <a:pt x="4279392" y="856488"/>
                  </a:lnTo>
                  <a:lnTo>
                    <a:pt x="4280916" y="861060"/>
                  </a:lnTo>
                  <a:lnTo>
                    <a:pt x="4282440" y="862584"/>
                  </a:lnTo>
                  <a:lnTo>
                    <a:pt x="4282440" y="856488"/>
                  </a:lnTo>
                  <a:lnTo>
                    <a:pt x="4283964" y="858012"/>
                  </a:lnTo>
                  <a:lnTo>
                    <a:pt x="4285488" y="854963"/>
                  </a:lnTo>
                  <a:lnTo>
                    <a:pt x="4285488" y="859536"/>
                  </a:lnTo>
                  <a:lnTo>
                    <a:pt x="4287012" y="859536"/>
                  </a:lnTo>
                  <a:lnTo>
                    <a:pt x="4288536" y="858012"/>
                  </a:lnTo>
                  <a:lnTo>
                    <a:pt x="4288536" y="861060"/>
                  </a:lnTo>
                  <a:lnTo>
                    <a:pt x="4290060" y="856488"/>
                  </a:lnTo>
                  <a:lnTo>
                    <a:pt x="4291583" y="856488"/>
                  </a:lnTo>
                  <a:lnTo>
                    <a:pt x="4291583" y="854963"/>
                  </a:lnTo>
                  <a:lnTo>
                    <a:pt x="4293108" y="865631"/>
                  </a:lnTo>
                  <a:lnTo>
                    <a:pt x="4294632" y="861060"/>
                  </a:lnTo>
                  <a:lnTo>
                    <a:pt x="4296156" y="862584"/>
                  </a:lnTo>
                  <a:lnTo>
                    <a:pt x="4297680" y="856488"/>
                  </a:lnTo>
                  <a:lnTo>
                    <a:pt x="4299204" y="858012"/>
                  </a:lnTo>
                  <a:lnTo>
                    <a:pt x="4299204" y="862584"/>
                  </a:lnTo>
                  <a:lnTo>
                    <a:pt x="4300728" y="865631"/>
                  </a:lnTo>
                  <a:lnTo>
                    <a:pt x="4302252" y="861060"/>
                  </a:lnTo>
                  <a:lnTo>
                    <a:pt x="4303776" y="865631"/>
                  </a:lnTo>
                  <a:lnTo>
                    <a:pt x="4305300" y="862584"/>
                  </a:lnTo>
                  <a:lnTo>
                    <a:pt x="4306824" y="862584"/>
                  </a:lnTo>
                  <a:lnTo>
                    <a:pt x="4308348" y="862584"/>
                  </a:lnTo>
                  <a:lnTo>
                    <a:pt x="4308348" y="864107"/>
                  </a:lnTo>
                  <a:lnTo>
                    <a:pt x="4309872" y="864107"/>
                  </a:lnTo>
                  <a:lnTo>
                    <a:pt x="4311396" y="864107"/>
                  </a:lnTo>
                  <a:lnTo>
                    <a:pt x="4311396" y="865631"/>
                  </a:lnTo>
                  <a:lnTo>
                    <a:pt x="4312920" y="868679"/>
                  </a:lnTo>
                  <a:lnTo>
                    <a:pt x="4314444" y="867155"/>
                  </a:lnTo>
                  <a:lnTo>
                    <a:pt x="4314444" y="861060"/>
                  </a:lnTo>
                  <a:lnTo>
                    <a:pt x="4315968" y="865631"/>
                  </a:lnTo>
                  <a:lnTo>
                    <a:pt x="4317492" y="865631"/>
                  </a:lnTo>
                  <a:lnTo>
                    <a:pt x="4319016" y="862584"/>
                  </a:lnTo>
                  <a:lnTo>
                    <a:pt x="4319016" y="870203"/>
                  </a:lnTo>
                  <a:lnTo>
                    <a:pt x="4320540" y="868679"/>
                  </a:lnTo>
                  <a:lnTo>
                    <a:pt x="4322064" y="867155"/>
                  </a:lnTo>
                  <a:lnTo>
                    <a:pt x="4322064" y="868679"/>
                  </a:lnTo>
                  <a:lnTo>
                    <a:pt x="4323588" y="864107"/>
                  </a:lnTo>
                  <a:lnTo>
                    <a:pt x="4325112" y="864107"/>
                  </a:lnTo>
                  <a:lnTo>
                    <a:pt x="4325112" y="865631"/>
                  </a:lnTo>
                  <a:lnTo>
                    <a:pt x="4326636" y="871727"/>
                  </a:lnTo>
                  <a:lnTo>
                    <a:pt x="4328160" y="865631"/>
                  </a:lnTo>
                  <a:lnTo>
                    <a:pt x="4328160" y="868679"/>
                  </a:lnTo>
                  <a:lnTo>
                    <a:pt x="4329683" y="865631"/>
                  </a:lnTo>
                  <a:lnTo>
                    <a:pt x="4331208" y="871727"/>
                  </a:lnTo>
                  <a:lnTo>
                    <a:pt x="4331208" y="867155"/>
                  </a:lnTo>
                  <a:lnTo>
                    <a:pt x="4332732" y="871727"/>
                  </a:lnTo>
                  <a:lnTo>
                    <a:pt x="4334256" y="873251"/>
                  </a:lnTo>
                  <a:lnTo>
                    <a:pt x="4334256" y="870203"/>
                  </a:lnTo>
                  <a:lnTo>
                    <a:pt x="4335780" y="871727"/>
                  </a:lnTo>
                  <a:lnTo>
                    <a:pt x="4337304" y="870203"/>
                  </a:lnTo>
                  <a:lnTo>
                    <a:pt x="4338828" y="870203"/>
                  </a:lnTo>
                  <a:lnTo>
                    <a:pt x="4340352" y="870203"/>
                  </a:lnTo>
                  <a:lnTo>
                    <a:pt x="4341876" y="874776"/>
                  </a:lnTo>
                  <a:lnTo>
                    <a:pt x="4341876" y="870203"/>
                  </a:lnTo>
                  <a:lnTo>
                    <a:pt x="4343400" y="876300"/>
                  </a:lnTo>
                  <a:lnTo>
                    <a:pt x="4344924" y="870203"/>
                  </a:lnTo>
                  <a:lnTo>
                    <a:pt x="4344924" y="871727"/>
                  </a:lnTo>
                  <a:lnTo>
                    <a:pt x="4346448" y="870203"/>
                  </a:lnTo>
                  <a:lnTo>
                    <a:pt x="4347972" y="873251"/>
                  </a:lnTo>
                  <a:lnTo>
                    <a:pt x="4349496" y="879348"/>
                  </a:lnTo>
                  <a:lnTo>
                    <a:pt x="4351020" y="874776"/>
                  </a:lnTo>
                  <a:lnTo>
                    <a:pt x="4352544" y="879348"/>
                  </a:lnTo>
                  <a:lnTo>
                    <a:pt x="4354068" y="879348"/>
                  </a:lnTo>
                  <a:lnTo>
                    <a:pt x="4354068" y="876300"/>
                  </a:lnTo>
                  <a:lnTo>
                    <a:pt x="4355592" y="873251"/>
                  </a:lnTo>
                  <a:lnTo>
                    <a:pt x="4357116" y="873251"/>
                  </a:lnTo>
                  <a:lnTo>
                    <a:pt x="4357116" y="877824"/>
                  </a:lnTo>
                  <a:lnTo>
                    <a:pt x="4358640" y="876300"/>
                  </a:lnTo>
                  <a:lnTo>
                    <a:pt x="4360164" y="876300"/>
                  </a:lnTo>
                  <a:lnTo>
                    <a:pt x="4360164" y="874776"/>
                  </a:lnTo>
                  <a:lnTo>
                    <a:pt x="4361688" y="873251"/>
                  </a:lnTo>
                  <a:lnTo>
                    <a:pt x="4363212" y="876300"/>
                  </a:lnTo>
                  <a:lnTo>
                    <a:pt x="4363212" y="874776"/>
                  </a:lnTo>
                  <a:lnTo>
                    <a:pt x="4364736" y="876300"/>
                  </a:lnTo>
                  <a:lnTo>
                    <a:pt x="4366260" y="879348"/>
                  </a:lnTo>
                  <a:lnTo>
                    <a:pt x="4367783" y="879348"/>
                  </a:lnTo>
                  <a:lnTo>
                    <a:pt x="4367783" y="876300"/>
                  </a:lnTo>
                  <a:lnTo>
                    <a:pt x="4369308" y="877824"/>
                  </a:lnTo>
                  <a:lnTo>
                    <a:pt x="4370832" y="880872"/>
                  </a:lnTo>
                  <a:lnTo>
                    <a:pt x="4370832" y="885443"/>
                  </a:lnTo>
                  <a:lnTo>
                    <a:pt x="4372356" y="882396"/>
                  </a:lnTo>
                  <a:lnTo>
                    <a:pt x="4373880" y="882396"/>
                  </a:lnTo>
                  <a:lnTo>
                    <a:pt x="4373880" y="879348"/>
                  </a:lnTo>
                  <a:lnTo>
                    <a:pt x="4375404" y="882396"/>
                  </a:lnTo>
                  <a:lnTo>
                    <a:pt x="4376928" y="883919"/>
                  </a:lnTo>
                  <a:lnTo>
                    <a:pt x="4376928" y="880872"/>
                  </a:lnTo>
                  <a:lnTo>
                    <a:pt x="4378452" y="882396"/>
                  </a:lnTo>
                  <a:lnTo>
                    <a:pt x="4379976" y="882396"/>
                  </a:lnTo>
                  <a:lnTo>
                    <a:pt x="4379976" y="880872"/>
                  </a:lnTo>
                  <a:lnTo>
                    <a:pt x="4381500" y="885443"/>
                  </a:lnTo>
                  <a:lnTo>
                    <a:pt x="4383024" y="883919"/>
                  </a:lnTo>
                  <a:lnTo>
                    <a:pt x="4383024" y="890015"/>
                  </a:lnTo>
                  <a:lnTo>
                    <a:pt x="4384548" y="883919"/>
                  </a:lnTo>
                  <a:lnTo>
                    <a:pt x="4386072" y="883919"/>
                  </a:lnTo>
                  <a:lnTo>
                    <a:pt x="4386072" y="880872"/>
                  </a:lnTo>
                  <a:lnTo>
                    <a:pt x="4387596" y="885443"/>
                  </a:lnTo>
                  <a:lnTo>
                    <a:pt x="4389120" y="885443"/>
                  </a:lnTo>
                  <a:lnTo>
                    <a:pt x="4390644" y="886967"/>
                  </a:lnTo>
                  <a:lnTo>
                    <a:pt x="4390644" y="885443"/>
                  </a:lnTo>
                  <a:lnTo>
                    <a:pt x="4392168" y="883919"/>
                  </a:lnTo>
                  <a:lnTo>
                    <a:pt x="4393692" y="890015"/>
                  </a:lnTo>
                  <a:lnTo>
                    <a:pt x="4393692" y="886967"/>
                  </a:lnTo>
                  <a:lnTo>
                    <a:pt x="4395216" y="882396"/>
                  </a:lnTo>
                  <a:lnTo>
                    <a:pt x="4396740" y="890015"/>
                  </a:lnTo>
                  <a:lnTo>
                    <a:pt x="4396740" y="883919"/>
                  </a:lnTo>
                  <a:lnTo>
                    <a:pt x="4398264" y="890015"/>
                  </a:lnTo>
                  <a:lnTo>
                    <a:pt x="4399788" y="891539"/>
                  </a:lnTo>
                  <a:lnTo>
                    <a:pt x="4399788" y="888491"/>
                  </a:lnTo>
                  <a:lnTo>
                    <a:pt x="4401312" y="890015"/>
                  </a:lnTo>
                  <a:lnTo>
                    <a:pt x="4402836" y="890015"/>
                  </a:lnTo>
                  <a:lnTo>
                    <a:pt x="4402836" y="891539"/>
                  </a:lnTo>
                  <a:lnTo>
                    <a:pt x="4404360" y="890015"/>
                  </a:lnTo>
                  <a:lnTo>
                    <a:pt x="4405883" y="886967"/>
                  </a:lnTo>
                  <a:lnTo>
                    <a:pt x="4405883" y="891539"/>
                  </a:lnTo>
                  <a:lnTo>
                    <a:pt x="4407408" y="886967"/>
                  </a:lnTo>
                  <a:lnTo>
                    <a:pt x="4408932" y="885443"/>
                  </a:lnTo>
                  <a:lnTo>
                    <a:pt x="4408932" y="890015"/>
                  </a:lnTo>
                  <a:lnTo>
                    <a:pt x="4410456" y="896112"/>
                  </a:lnTo>
                  <a:lnTo>
                    <a:pt x="4411980" y="893063"/>
                  </a:lnTo>
                  <a:lnTo>
                    <a:pt x="4413504" y="894588"/>
                  </a:lnTo>
                  <a:lnTo>
                    <a:pt x="4415028" y="891539"/>
                  </a:lnTo>
                  <a:lnTo>
                    <a:pt x="4416552" y="894588"/>
                  </a:lnTo>
                  <a:lnTo>
                    <a:pt x="4418076" y="893063"/>
                  </a:lnTo>
                  <a:lnTo>
                    <a:pt x="4419600" y="893063"/>
                  </a:lnTo>
                  <a:lnTo>
                    <a:pt x="4419600" y="891539"/>
                  </a:lnTo>
                  <a:lnTo>
                    <a:pt x="4421124" y="893063"/>
                  </a:lnTo>
                  <a:lnTo>
                    <a:pt x="4422648" y="893063"/>
                  </a:lnTo>
                  <a:lnTo>
                    <a:pt x="4422648" y="891539"/>
                  </a:lnTo>
                  <a:lnTo>
                    <a:pt x="4424172" y="893063"/>
                  </a:lnTo>
                  <a:lnTo>
                    <a:pt x="4425696" y="890015"/>
                  </a:lnTo>
                  <a:lnTo>
                    <a:pt x="4425696" y="896112"/>
                  </a:lnTo>
                  <a:lnTo>
                    <a:pt x="4427220" y="896112"/>
                  </a:lnTo>
                  <a:lnTo>
                    <a:pt x="4428744" y="893063"/>
                  </a:lnTo>
                  <a:lnTo>
                    <a:pt x="4428744" y="896112"/>
                  </a:lnTo>
                  <a:lnTo>
                    <a:pt x="4430268" y="891539"/>
                  </a:lnTo>
                  <a:lnTo>
                    <a:pt x="4431792" y="899160"/>
                  </a:lnTo>
                  <a:lnTo>
                    <a:pt x="4431792" y="896112"/>
                  </a:lnTo>
                  <a:lnTo>
                    <a:pt x="4433316" y="897636"/>
                  </a:lnTo>
                  <a:lnTo>
                    <a:pt x="4434840" y="896112"/>
                  </a:lnTo>
                  <a:lnTo>
                    <a:pt x="4436364" y="896112"/>
                  </a:lnTo>
                  <a:lnTo>
                    <a:pt x="4436364" y="902207"/>
                  </a:lnTo>
                  <a:lnTo>
                    <a:pt x="4437888" y="897636"/>
                  </a:lnTo>
                  <a:lnTo>
                    <a:pt x="4439412" y="902207"/>
                  </a:lnTo>
                  <a:lnTo>
                    <a:pt x="4439412" y="894588"/>
                  </a:lnTo>
                  <a:lnTo>
                    <a:pt x="4440936" y="896112"/>
                  </a:lnTo>
                  <a:lnTo>
                    <a:pt x="4442460" y="900684"/>
                  </a:lnTo>
                  <a:lnTo>
                    <a:pt x="4442460" y="899160"/>
                  </a:lnTo>
                  <a:lnTo>
                    <a:pt x="4443983" y="899160"/>
                  </a:lnTo>
                  <a:lnTo>
                    <a:pt x="4445508" y="897636"/>
                  </a:lnTo>
                  <a:lnTo>
                    <a:pt x="4445508" y="900684"/>
                  </a:lnTo>
                  <a:lnTo>
                    <a:pt x="4447032" y="900684"/>
                  </a:lnTo>
                  <a:lnTo>
                    <a:pt x="4448556" y="900684"/>
                  </a:lnTo>
                  <a:lnTo>
                    <a:pt x="4448556" y="897636"/>
                  </a:lnTo>
                  <a:lnTo>
                    <a:pt x="4450080" y="899160"/>
                  </a:lnTo>
                  <a:lnTo>
                    <a:pt x="4451604" y="900684"/>
                  </a:lnTo>
                  <a:lnTo>
                    <a:pt x="4451604" y="896112"/>
                  </a:lnTo>
                  <a:lnTo>
                    <a:pt x="4453128" y="897636"/>
                  </a:lnTo>
                  <a:lnTo>
                    <a:pt x="4454652" y="900684"/>
                  </a:lnTo>
                  <a:lnTo>
                    <a:pt x="4454652" y="899160"/>
                  </a:lnTo>
                  <a:lnTo>
                    <a:pt x="4456176" y="900684"/>
                  </a:lnTo>
                  <a:lnTo>
                    <a:pt x="4457700" y="902207"/>
                  </a:lnTo>
                  <a:lnTo>
                    <a:pt x="4459224" y="899160"/>
                  </a:lnTo>
                  <a:lnTo>
                    <a:pt x="4460748" y="900684"/>
                  </a:lnTo>
                  <a:lnTo>
                    <a:pt x="4462272" y="899160"/>
                  </a:lnTo>
                  <a:lnTo>
                    <a:pt x="4462272" y="905255"/>
                  </a:lnTo>
                  <a:lnTo>
                    <a:pt x="4463796" y="900684"/>
                  </a:lnTo>
                  <a:lnTo>
                    <a:pt x="4465320" y="902207"/>
                  </a:lnTo>
                  <a:lnTo>
                    <a:pt x="4466844" y="903731"/>
                  </a:lnTo>
                  <a:lnTo>
                    <a:pt x="4468368" y="902207"/>
                  </a:lnTo>
                  <a:lnTo>
                    <a:pt x="4469892" y="903731"/>
                  </a:lnTo>
                  <a:lnTo>
                    <a:pt x="4471416" y="906779"/>
                  </a:lnTo>
                  <a:lnTo>
                    <a:pt x="4471416" y="909827"/>
                  </a:lnTo>
                  <a:lnTo>
                    <a:pt x="4472940" y="908303"/>
                  </a:lnTo>
                  <a:lnTo>
                    <a:pt x="4474464" y="902207"/>
                  </a:lnTo>
                  <a:lnTo>
                    <a:pt x="4475988" y="908303"/>
                  </a:lnTo>
                  <a:lnTo>
                    <a:pt x="4477512" y="912876"/>
                  </a:lnTo>
                  <a:lnTo>
                    <a:pt x="4477512" y="906779"/>
                  </a:lnTo>
                  <a:lnTo>
                    <a:pt x="4479036" y="906779"/>
                  </a:lnTo>
                  <a:lnTo>
                    <a:pt x="4480560" y="905255"/>
                  </a:lnTo>
                  <a:lnTo>
                    <a:pt x="4480560" y="903731"/>
                  </a:lnTo>
                  <a:lnTo>
                    <a:pt x="4482083" y="903731"/>
                  </a:lnTo>
                  <a:lnTo>
                    <a:pt x="4483608" y="909827"/>
                  </a:lnTo>
                  <a:lnTo>
                    <a:pt x="4485132" y="909827"/>
                  </a:lnTo>
                  <a:lnTo>
                    <a:pt x="4486656" y="911351"/>
                  </a:lnTo>
                  <a:lnTo>
                    <a:pt x="4488180" y="908303"/>
                  </a:lnTo>
                  <a:lnTo>
                    <a:pt x="4488180" y="906779"/>
                  </a:lnTo>
                  <a:lnTo>
                    <a:pt x="4489704" y="911351"/>
                  </a:lnTo>
                  <a:lnTo>
                    <a:pt x="4491228" y="915924"/>
                  </a:lnTo>
                  <a:lnTo>
                    <a:pt x="4491228" y="909827"/>
                  </a:lnTo>
                  <a:lnTo>
                    <a:pt x="4492752" y="906779"/>
                  </a:lnTo>
                  <a:lnTo>
                    <a:pt x="4494276" y="911351"/>
                  </a:lnTo>
                  <a:lnTo>
                    <a:pt x="4495800" y="914400"/>
                  </a:lnTo>
                  <a:lnTo>
                    <a:pt x="4497324" y="909827"/>
                  </a:lnTo>
                  <a:lnTo>
                    <a:pt x="4497324" y="912876"/>
                  </a:lnTo>
                  <a:lnTo>
                    <a:pt x="4498848" y="909827"/>
                  </a:lnTo>
                  <a:lnTo>
                    <a:pt x="4500372" y="915924"/>
                  </a:lnTo>
                  <a:lnTo>
                    <a:pt x="4500372" y="914400"/>
                  </a:lnTo>
                  <a:lnTo>
                    <a:pt x="4501896" y="912876"/>
                  </a:lnTo>
                  <a:lnTo>
                    <a:pt x="4503420" y="911351"/>
                  </a:lnTo>
                  <a:lnTo>
                    <a:pt x="4503420" y="915924"/>
                  </a:lnTo>
                  <a:lnTo>
                    <a:pt x="4504944" y="915924"/>
                  </a:lnTo>
                  <a:lnTo>
                    <a:pt x="4506468" y="914400"/>
                  </a:lnTo>
                  <a:lnTo>
                    <a:pt x="4507992" y="912876"/>
                  </a:lnTo>
                  <a:lnTo>
                    <a:pt x="4509516" y="917448"/>
                  </a:lnTo>
                  <a:lnTo>
                    <a:pt x="4511040" y="917448"/>
                  </a:lnTo>
                  <a:lnTo>
                    <a:pt x="4511040" y="922019"/>
                  </a:lnTo>
                  <a:lnTo>
                    <a:pt x="4512564" y="914400"/>
                  </a:lnTo>
                  <a:lnTo>
                    <a:pt x="4514088" y="918972"/>
                  </a:lnTo>
                  <a:lnTo>
                    <a:pt x="4514088" y="914400"/>
                  </a:lnTo>
                  <a:lnTo>
                    <a:pt x="4515612" y="917448"/>
                  </a:lnTo>
                  <a:lnTo>
                    <a:pt x="4517136" y="915924"/>
                  </a:lnTo>
                  <a:lnTo>
                    <a:pt x="4517136" y="920496"/>
                  </a:lnTo>
                  <a:lnTo>
                    <a:pt x="4518660" y="918972"/>
                  </a:lnTo>
                  <a:lnTo>
                    <a:pt x="4520183" y="922019"/>
                  </a:lnTo>
                  <a:lnTo>
                    <a:pt x="4520183" y="917448"/>
                  </a:lnTo>
                  <a:lnTo>
                    <a:pt x="4521708" y="918972"/>
                  </a:lnTo>
                  <a:lnTo>
                    <a:pt x="4523232" y="920496"/>
                  </a:lnTo>
                  <a:lnTo>
                    <a:pt x="4524756" y="922019"/>
                  </a:lnTo>
                  <a:lnTo>
                    <a:pt x="4526280" y="917448"/>
                  </a:lnTo>
                  <a:lnTo>
                    <a:pt x="4526280" y="922019"/>
                  </a:lnTo>
                  <a:lnTo>
                    <a:pt x="4527804" y="920496"/>
                  </a:lnTo>
                  <a:lnTo>
                    <a:pt x="4529328" y="918972"/>
                  </a:lnTo>
                  <a:lnTo>
                    <a:pt x="4530852" y="923543"/>
                  </a:lnTo>
                  <a:lnTo>
                    <a:pt x="4532376" y="926591"/>
                  </a:lnTo>
                  <a:lnTo>
                    <a:pt x="4533900" y="920496"/>
                  </a:lnTo>
                  <a:lnTo>
                    <a:pt x="4533900" y="925067"/>
                  </a:lnTo>
                  <a:lnTo>
                    <a:pt x="4535424" y="926591"/>
                  </a:lnTo>
                  <a:lnTo>
                    <a:pt x="4536948" y="920496"/>
                  </a:lnTo>
                  <a:lnTo>
                    <a:pt x="4536948" y="917448"/>
                  </a:lnTo>
                  <a:lnTo>
                    <a:pt x="4538472" y="923543"/>
                  </a:lnTo>
                  <a:lnTo>
                    <a:pt x="4539996" y="925067"/>
                  </a:lnTo>
                  <a:lnTo>
                    <a:pt x="4539996" y="922019"/>
                  </a:lnTo>
                  <a:lnTo>
                    <a:pt x="4541520" y="923543"/>
                  </a:lnTo>
                  <a:lnTo>
                    <a:pt x="4543044" y="931163"/>
                  </a:lnTo>
                  <a:lnTo>
                    <a:pt x="4543044" y="923543"/>
                  </a:lnTo>
                  <a:lnTo>
                    <a:pt x="4544568" y="926591"/>
                  </a:lnTo>
                  <a:lnTo>
                    <a:pt x="4546092" y="922019"/>
                  </a:lnTo>
                  <a:lnTo>
                    <a:pt x="4546092" y="929639"/>
                  </a:lnTo>
                  <a:lnTo>
                    <a:pt x="4547616" y="926591"/>
                  </a:lnTo>
                  <a:lnTo>
                    <a:pt x="4549140" y="926591"/>
                  </a:lnTo>
                  <a:lnTo>
                    <a:pt x="4549140" y="929639"/>
                  </a:lnTo>
                  <a:lnTo>
                    <a:pt x="4550664" y="928115"/>
                  </a:lnTo>
                  <a:lnTo>
                    <a:pt x="4552188" y="926591"/>
                  </a:lnTo>
                  <a:lnTo>
                    <a:pt x="4553712" y="926591"/>
                  </a:lnTo>
                  <a:lnTo>
                    <a:pt x="4553712" y="928115"/>
                  </a:lnTo>
                  <a:lnTo>
                    <a:pt x="4555236" y="926591"/>
                  </a:lnTo>
                  <a:lnTo>
                    <a:pt x="4556760" y="928115"/>
                  </a:lnTo>
                  <a:lnTo>
                    <a:pt x="4556760" y="929639"/>
                  </a:lnTo>
                  <a:lnTo>
                    <a:pt x="4558283" y="929639"/>
                  </a:lnTo>
                  <a:lnTo>
                    <a:pt x="4559808" y="926591"/>
                  </a:lnTo>
                  <a:lnTo>
                    <a:pt x="4559808" y="934212"/>
                  </a:lnTo>
                  <a:lnTo>
                    <a:pt x="4561332" y="926591"/>
                  </a:lnTo>
                  <a:lnTo>
                    <a:pt x="4562856" y="932688"/>
                  </a:lnTo>
                  <a:lnTo>
                    <a:pt x="4562856" y="928115"/>
                  </a:lnTo>
                  <a:lnTo>
                    <a:pt x="4564380" y="926591"/>
                  </a:lnTo>
                  <a:lnTo>
                    <a:pt x="4565904" y="928115"/>
                  </a:lnTo>
                  <a:lnTo>
                    <a:pt x="4565904" y="929639"/>
                  </a:lnTo>
                  <a:lnTo>
                    <a:pt x="4567428" y="926591"/>
                  </a:lnTo>
                  <a:lnTo>
                    <a:pt x="4568952" y="931163"/>
                  </a:lnTo>
                  <a:lnTo>
                    <a:pt x="4568952" y="929639"/>
                  </a:lnTo>
                  <a:lnTo>
                    <a:pt x="4570476" y="934212"/>
                  </a:lnTo>
                  <a:lnTo>
                    <a:pt x="4572000" y="928115"/>
                  </a:lnTo>
                  <a:lnTo>
                    <a:pt x="4572000" y="932688"/>
                  </a:lnTo>
                  <a:lnTo>
                    <a:pt x="4573524" y="932688"/>
                  </a:lnTo>
                  <a:lnTo>
                    <a:pt x="4575048" y="932688"/>
                  </a:lnTo>
                  <a:lnTo>
                    <a:pt x="4575048" y="934212"/>
                  </a:lnTo>
                  <a:lnTo>
                    <a:pt x="4576572" y="931163"/>
                  </a:lnTo>
                  <a:lnTo>
                    <a:pt x="4578096" y="931163"/>
                  </a:lnTo>
                  <a:lnTo>
                    <a:pt x="4579620" y="931163"/>
                  </a:lnTo>
                  <a:lnTo>
                    <a:pt x="4579620" y="935736"/>
                  </a:lnTo>
                  <a:lnTo>
                    <a:pt x="4581144" y="929639"/>
                  </a:lnTo>
                  <a:lnTo>
                    <a:pt x="4582668" y="932688"/>
                  </a:lnTo>
                  <a:lnTo>
                    <a:pt x="4582668" y="940307"/>
                  </a:lnTo>
                  <a:lnTo>
                    <a:pt x="4584192" y="932688"/>
                  </a:lnTo>
                  <a:lnTo>
                    <a:pt x="4585716" y="935736"/>
                  </a:lnTo>
                  <a:lnTo>
                    <a:pt x="4587240" y="929639"/>
                  </a:lnTo>
                  <a:lnTo>
                    <a:pt x="4588764" y="937260"/>
                  </a:lnTo>
                  <a:lnTo>
                    <a:pt x="4590288" y="932688"/>
                  </a:lnTo>
                  <a:lnTo>
                    <a:pt x="4591812" y="937260"/>
                  </a:lnTo>
                  <a:lnTo>
                    <a:pt x="4593336" y="931163"/>
                  </a:lnTo>
                  <a:lnTo>
                    <a:pt x="4594860" y="940307"/>
                  </a:lnTo>
                  <a:lnTo>
                    <a:pt x="4594860" y="941831"/>
                  </a:lnTo>
                  <a:lnTo>
                    <a:pt x="4596383" y="937260"/>
                  </a:lnTo>
                  <a:lnTo>
                    <a:pt x="4597908" y="937260"/>
                  </a:lnTo>
                  <a:lnTo>
                    <a:pt x="4599432" y="935736"/>
                  </a:lnTo>
                  <a:lnTo>
                    <a:pt x="4600956" y="940307"/>
                  </a:lnTo>
                  <a:lnTo>
                    <a:pt x="4602480" y="940307"/>
                  </a:lnTo>
                  <a:lnTo>
                    <a:pt x="4604004" y="938784"/>
                  </a:lnTo>
                  <a:lnTo>
                    <a:pt x="4605528" y="938784"/>
                  </a:lnTo>
                  <a:lnTo>
                    <a:pt x="4605528" y="941831"/>
                  </a:lnTo>
                  <a:lnTo>
                    <a:pt x="4607052" y="940307"/>
                  </a:lnTo>
                  <a:lnTo>
                    <a:pt x="4608576" y="944879"/>
                  </a:lnTo>
                  <a:lnTo>
                    <a:pt x="4608576" y="938784"/>
                  </a:lnTo>
                  <a:lnTo>
                    <a:pt x="4610100" y="941831"/>
                  </a:lnTo>
                  <a:lnTo>
                    <a:pt x="4611624" y="938784"/>
                  </a:lnTo>
                  <a:lnTo>
                    <a:pt x="4611624" y="940307"/>
                  </a:lnTo>
                  <a:lnTo>
                    <a:pt x="4613148" y="940307"/>
                  </a:lnTo>
                  <a:lnTo>
                    <a:pt x="4614672" y="944879"/>
                  </a:lnTo>
                  <a:lnTo>
                    <a:pt x="4614672" y="937260"/>
                  </a:lnTo>
                  <a:lnTo>
                    <a:pt x="4616196" y="935736"/>
                  </a:lnTo>
                  <a:lnTo>
                    <a:pt x="4617720" y="940307"/>
                  </a:lnTo>
                  <a:lnTo>
                    <a:pt x="4617720" y="944879"/>
                  </a:lnTo>
                  <a:lnTo>
                    <a:pt x="4619244" y="943355"/>
                  </a:lnTo>
                  <a:lnTo>
                    <a:pt x="4620768" y="940307"/>
                  </a:lnTo>
                  <a:lnTo>
                    <a:pt x="4620768" y="943355"/>
                  </a:lnTo>
                  <a:lnTo>
                    <a:pt x="4622292" y="941831"/>
                  </a:lnTo>
                  <a:lnTo>
                    <a:pt x="4623816" y="938784"/>
                  </a:lnTo>
                  <a:lnTo>
                    <a:pt x="4625340" y="943355"/>
                  </a:lnTo>
                  <a:lnTo>
                    <a:pt x="4626864" y="943355"/>
                  </a:lnTo>
                  <a:lnTo>
                    <a:pt x="4628388" y="943355"/>
                  </a:lnTo>
                  <a:lnTo>
                    <a:pt x="4629912" y="944879"/>
                  </a:lnTo>
                  <a:lnTo>
                    <a:pt x="4631436" y="943355"/>
                  </a:lnTo>
                  <a:lnTo>
                    <a:pt x="4632960" y="941831"/>
                  </a:lnTo>
                  <a:lnTo>
                    <a:pt x="4634483" y="949451"/>
                  </a:lnTo>
                  <a:lnTo>
                    <a:pt x="4634483" y="944879"/>
                  </a:lnTo>
                  <a:lnTo>
                    <a:pt x="4636008" y="943355"/>
                  </a:lnTo>
                  <a:lnTo>
                    <a:pt x="4637532" y="944879"/>
                  </a:lnTo>
                  <a:lnTo>
                    <a:pt x="4637532" y="943355"/>
                  </a:lnTo>
                  <a:lnTo>
                    <a:pt x="4639056" y="947927"/>
                  </a:lnTo>
                  <a:lnTo>
                    <a:pt x="4640580" y="947927"/>
                  </a:lnTo>
                  <a:lnTo>
                    <a:pt x="4640580" y="944879"/>
                  </a:lnTo>
                  <a:lnTo>
                    <a:pt x="4642104" y="944879"/>
                  </a:lnTo>
                  <a:lnTo>
                    <a:pt x="4643628" y="946403"/>
                  </a:lnTo>
                  <a:lnTo>
                    <a:pt x="4645152" y="954024"/>
                  </a:lnTo>
                  <a:lnTo>
                    <a:pt x="4646676" y="944879"/>
                  </a:lnTo>
                  <a:lnTo>
                    <a:pt x="4648200" y="946403"/>
                  </a:lnTo>
                  <a:lnTo>
                    <a:pt x="4648200" y="947927"/>
                  </a:lnTo>
                  <a:lnTo>
                    <a:pt x="4649724" y="947927"/>
                  </a:lnTo>
                  <a:lnTo>
                    <a:pt x="4651248" y="944879"/>
                  </a:lnTo>
                  <a:lnTo>
                    <a:pt x="4651248" y="946403"/>
                  </a:lnTo>
                  <a:lnTo>
                    <a:pt x="4652772" y="950976"/>
                  </a:lnTo>
                  <a:lnTo>
                    <a:pt x="4654296" y="949451"/>
                  </a:lnTo>
                  <a:lnTo>
                    <a:pt x="4655820" y="947927"/>
                  </a:lnTo>
                  <a:lnTo>
                    <a:pt x="4657344" y="949451"/>
                  </a:lnTo>
                  <a:lnTo>
                    <a:pt x="4657344" y="955548"/>
                  </a:lnTo>
                  <a:lnTo>
                    <a:pt x="4658868" y="949451"/>
                  </a:lnTo>
                  <a:lnTo>
                    <a:pt x="4660392" y="944879"/>
                  </a:lnTo>
                  <a:lnTo>
                    <a:pt x="4660392" y="947927"/>
                  </a:lnTo>
                  <a:lnTo>
                    <a:pt x="4661916" y="950976"/>
                  </a:lnTo>
                  <a:lnTo>
                    <a:pt x="4663440" y="947927"/>
                  </a:lnTo>
                  <a:lnTo>
                    <a:pt x="4663440" y="949451"/>
                  </a:lnTo>
                  <a:lnTo>
                    <a:pt x="4664964" y="952500"/>
                  </a:lnTo>
                  <a:lnTo>
                    <a:pt x="4666488" y="947927"/>
                  </a:lnTo>
                  <a:lnTo>
                    <a:pt x="4666488" y="949451"/>
                  </a:lnTo>
                  <a:lnTo>
                    <a:pt x="4668012" y="954024"/>
                  </a:lnTo>
                  <a:lnTo>
                    <a:pt x="4669536" y="950976"/>
                  </a:lnTo>
                  <a:lnTo>
                    <a:pt x="4669536" y="952500"/>
                  </a:lnTo>
                  <a:lnTo>
                    <a:pt x="4671060" y="950976"/>
                  </a:lnTo>
                  <a:lnTo>
                    <a:pt x="4672583" y="954024"/>
                  </a:lnTo>
                  <a:lnTo>
                    <a:pt x="4674108" y="950976"/>
                  </a:lnTo>
                  <a:lnTo>
                    <a:pt x="4674108" y="954024"/>
                  </a:lnTo>
                  <a:lnTo>
                    <a:pt x="4675632" y="952500"/>
                  </a:lnTo>
                  <a:lnTo>
                    <a:pt x="4677156" y="947927"/>
                  </a:lnTo>
                  <a:lnTo>
                    <a:pt x="4677156" y="952500"/>
                  </a:lnTo>
                  <a:lnTo>
                    <a:pt x="4678680" y="954024"/>
                  </a:lnTo>
                  <a:lnTo>
                    <a:pt x="4680204" y="954024"/>
                  </a:lnTo>
                  <a:lnTo>
                    <a:pt x="4680204" y="952500"/>
                  </a:lnTo>
                  <a:lnTo>
                    <a:pt x="4681728" y="952500"/>
                  </a:lnTo>
                  <a:lnTo>
                    <a:pt x="4683252" y="950976"/>
                  </a:lnTo>
                  <a:lnTo>
                    <a:pt x="4683252" y="952500"/>
                  </a:lnTo>
                  <a:lnTo>
                    <a:pt x="4684776" y="954024"/>
                  </a:lnTo>
                  <a:lnTo>
                    <a:pt x="4686300" y="958596"/>
                  </a:lnTo>
                  <a:lnTo>
                    <a:pt x="4686300" y="955548"/>
                  </a:lnTo>
                  <a:lnTo>
                    <a:pt x="4687824" y="952500"/>
                  </a:lnTo>
                  <a:lnTo>
                    <a:pt x="4689348" y="952500"/>
                  </a:lnTo>
                  <a:lnTo>
                    <a:pt x="4690872" y="952500"/>
                  </a:lnTo>
                  <a:lnTo>
                    <a:pt x="4692396" y="954024"/>
                  </a:lnTo>
                  <a:lnTo>
                    <a:pt x="4693920" y="958596"/>
                  </a:lnTo>
                  <a:lnTo>
                    <a:pt x="4695444" y="954024"/>
                  </a:lnTo>
                  <a:lnTo>
                    <a:pt x="4696968" y="957072"/>
                  </a:lnTo>
                  <a:lnTo>
                    <a:pt x="4698492" y="955548"/>
                  </a:lnTo>
                  <a:lnTo>
                    <a:pt x="4700016" y="957072"/>
                  </a:lnTo>
                  <a:lnTo>
                    <a:pt x="4700016" y="958596"/>
                  </a:lnTo>
                  <a:lnTo>
                    <a:pt x="4701540" y="955548"/>
                  </a:lnTo>
                  <a:lnTo>
                    <a:pt x="4703064" y="954024"/>
                  </a:lnTo>
                  <a:lnTo>
                    <a:pt x="4703064" y="955548"/>
                  </a:lnTo>
                  <a:lnTo>
                    <a:pt x="4704588" y="954024"/>
                  </a:lnTo>
                  <a:lnTo>
                    <a:pt x="4706112" y="960119"/>
                  </a:lnTo>
                  <a:lnTo>
                    <a:pt x="4706112" y="958596"/>
                  </a:lnTo>
                  <a:lnTo>
                    <a:pt x="4707636" y="957072"/>
                  </a:lnTo>
                  <a:lnTo>
                    <a:pt x="4709160" y="957072"/>
                  </a:lnTo>
                  <a:lnTo>
                    <a:pt x="4709160" y="955548"/>
                  </a:lnTo>
                  <a:lnTo>
                    <a:pt x="4710683" y="955548"/>
                  </a:lnTo>
                  <a:lnTo>
                    <a:pt x="4712208" y="954024"/>
                  </a:lnTo>
                  <a:lnTo>
                    <a:pt x="4712208" y="955548"/>
                  </a:lnTo>
                  <a:lnTo>
                    <a:pt x="4713732" y="960119"/>
                  </a:lnTo>
                  <a:lnTo>
                    <a:pt x="4715256" y="958596"/>
                  </a:lnTo>
                  <a:lnTo>
                    <a:pt x="4715256" y="960119"/>
                  </a:lnTo>
                  <a:lnTo>
                    <a:pt x="4716780" y="955548"/>
                  </a:lnTo>
                  <a:lnTo>
                    <a:pt x="4718304" y="954024"/>
                  </a:lnTo>
                  <a:lnTo>
                    <a:pt x="4719828" y="960119"/>
                  </a:lnTo>
                  <a:lnTo>
                    <a:pt x="4721352" y="961643"/>
                  </a:lnTo>
                  <a:lnTo>
                    <a:pt x="4722876" y="960119"/>
                  </a:lnTo>
                  <a:lnTo>
                    <a:pt x="4722876" y="958596"/>
                  </a:lnTo>
                  <a:lnTo>
                    <a:pt x="4724400" y="955548"/>
                  </a:lnTo>
                  <a:lnTo>
                    <a:pt x="4725924" y="957072"/>
                  </a:lnTo>
                  <a:lnTo>
                    <a:pt x="4725924" y="961643"/>
                  </a:lnTo>
                  <a:lnTo>
                    <a:pt x="4727448" y="961643"/>
                  </a:lnTo>
                  <a:lnTo>
                    <a:pt x="4728972" y="958596"/>
                  </a:lnTo>
                  <a:lnTo>
                    <a:pt x="4728972" y="961643"/>
                  </a:lnTo>
                  <a:lnTo>
                    <a:pt x="4730496" y="958596"/>
                  </a:lnTo>
                  <a:lnTo>
                    <a:pt x="4732020" y="960119"/>
                  </a:lnTo>
                  <a:lnTo>
                    <a:pt x="4733544" y="961643"/>
                  </a:lnTo>
                  <a:lnTo>
                    <a:pt x="4735068" y="958596"/>
                  </a:lnTo>
                  <a:lnTo>
                    <a:pt x="4735068" y="961643"/>
                  </a:lnTo>
                  <a:lnTo>
                    <a:pt x="4736592" y="961643"/>
                  </a:lnTo>
                  <a:lnTo>
                    <a:pt x="4738116" y="958596"/>
                  </a:lnTo>
                  <a:lnTo>
                    <a:pt x="4738116" y="963167"/>
                  </a:lnTo>
                  <a:lnTo>
                    <a:pt x="4739640" y="966215"/>
                  </a:lnTo>
                  <a:lnTo>
                    <a:pt x="4741164" y="961643"/>
                  </a:lnTo>
                  <a:lnTo>
                    <a:pt x="4742688" y="964691"/>
                  </a:lnTo>
                  <a:lnTo>
                    <a:pt x="4742688" y="963167"/>
                  </a:lnTo>
                  <a:lnTo>
                    <a:pt x="4744212" y="963167"/>
                  </a:lnTo>
                  <a:lnTo>
                    <a:pt x="4745736" y="960119"/>
                  </a:lnTo>
                  <a:lnTo>
                    <a:pt x="4745736" y="961643"/>
                  </a:lnTo>
                  <a:lnTo>
                    <a:pt x="4747260" y="964691"/>
                  </a:lnTo>
                  <a:lnTo>
                    <a:pt x="4748783" y="963167"/>
                  </a:lnTo>
                  <a:lnTo>
                    <a:pt x="4748783" y="961643"/>
                  </a:lnTo>
                  <a:lnTo>
                    <a:pt x="4750308" y="967739"/>
                  </a:lnTo>
                  <a:lnTo>
                    <a:pt x="4751832" y="963167"/>
                  </a:lnTo>
                  <a:lnTo>
                    <a:pt x="4751832" y="964691"/>
                  </a:lnTo>
                  <a:lnTo>
                    <a:pt x="4753356" y="967739"/>
                  </a:lnTo>
                  <a:lnTo>
                    <a:pt x="4754880" y="963167"/>
                  </a:lnTo>
                  <a:lnTo>
                    <a:pt x="4756404" y="964691"/>
                  </a:lnTo>
                  <a:lnTo>
                    <a:pt x="4757928" y="966215"/>
                  </a:lnTo>
                  <a:lnTo>
                    <a:pt x="4757928" y="964691"/>
                  </a:lnTo>
                  <a:lnTo>
                    <a:pt x="4759452" y="963167"/>
                  </a:lnTo>
                  <a:lnTo>
                    <a:pt x="4760976" y="966215"/>
                  </a:lnTo>
                  <a:lnTo>
                    <a:pt x="4760976" y="963167"/>
                  </a:lnTo>
                  <a:lnTo>
                    <a:pt x="4762500" y="967739"/>
                  </a:lnTo>
                  <a:lnTo>
                    <a:pt x="4764024" y="963167"/>
                  </a:lnTo>
                  <a:lnTo>
                    <a:pt x="4764024" y="969263"/>
                  </a:lnTo>
                  <a:lnTo>
                    <a:pt x="4765548" y="970788"/>
                  </a:lnTo>
                  <a:lnTo>
                    <a:pt x="4767072" y="963167"/>
                  </a:lnTo>
                  <a:lnTo>
                    <a:pt x="4768596" y="970788"/>
                  </a:lnTo>
                  <a:lnTo>
                    <a:pt x="4768596" y="963167"/>
                  </a:lnTo>
                  <a:lnTo>
                    <a:pt x="4770120" y="964691"/>
                  </a:lnTo>
                  <a:lnTo>
                    <a:pt x="4771644" y="972312"/>
                  </a:lnTo>
                  <a:lnTo>
                    <a:pt x="4771644" y="967739"/>
                  </a:lnTo>
                  <a:lnTo>
                    <a:pt x="4773168" y="969263"/>
                  </a:lnTo>
                  <a:lnTo>
                    <a:pt x="4774692" y="972312"/>
                  </a:lnTo>
                  <a:lnTo>
                    <a:pt x="4774692" y="967739"/>
                  </a:lnTo>
                  <a:lnTo>
                    <a:pt x="4776216" y="969263"/>
                  </a:lnTo>
                  <a:lnTo>
                    <a:pt x="4777740" y="972312"/>
                  </a:lnTo>
                  <a:lnTo>
                    <a:pt x="4777740" y="970788"/>
                  </a:lnTo>
                  <a:lnTo>
                    <a:pt x="4779264" y="970788"/>
                  </a:lnTo>
                  <a:lnTo>
                    <a:pt x="4780788" y="970788"/>
                  </a:lnTo>
                  <a:lnTo>
                    <a:pt x="4780788" y="967739"/>
                  </a:lnTo>
                  <a:lnTo>
                    <a:pt x="4782312" y="972312"/>
                  </a:lnTo>
                  <a:lnTo>
                    <a:pt x="4783836" y="969263"/>
                  </a:lnTo>
                  <a:lnTo>
                    <a:pt x="4783836" y="972312"/>
                  </a:lnTo>
                  <a:lnTo>
                    <a:pt x="4785360" y="970788"/>
                  </a:lnTo>
                  <a:lnTo>
                    <a:pt x="4786883" y="972312"/>
                  </a:lnTo>
                  <a:lnTo>
                    <a:pt x="4788408" y="972312"/>
                  </a:lnTo>
                  <a:lnTo>
                    <a:pt x="4789932" y="973836"/>
                  </a:lnTo>
                  <a:lnTo>
                    <a:pt x="4791456" y="972312"/>
                  </a:lnTo>
                  <a:lnTo>
                    <a:pt x="4791456" y="975360"/>
                  </a:lnTo>
                  <a:lnTo>
                    <a:pt x="4792980" y="970788"/>
                  </a:lnTo>
                  <a:lnTo>
                    <a:pt x="4794504" y="972312"/>
                  </a:lnTo>
                  <a:lnTo>
                    <a:pt x="4796028" y="978407"/>
                  </a:lnTo>
                  <a:lnTo>
                    <a:pt x="4797552" y="976884"/>
                  </a:lnTo>
                  <a:lnTo>
                    <a:pt x="4797552" y="967739"/>
                  </a:lnTo>
                  <a:lnTo>
                    <a:pt x="4799076" y="973836"/>
                  </a:lnTo>
                  <a:lnTo>
                    <a:pt x="4800600" y="975360"/>
                  </a:lnTo>
                  <a:lnTo>
                    <a:pt x="4802124" y="973836"/>
                  </a:lnTo>
                  <a:lnTo>
                    <a:pt x="4803648" y="973836"/>
                  </a:lnTo>
                  <a:lnTo>
                    <a:pt x="4803648" y="976884"/>
                  </a:lnTo>
                  <a:lnTo>
                    <a:pt x="4805172" y="978407"/>
                  </a:lnTo>
                  <a:lnTo>
                    <a:pt x="4806696" y="978407"/>
                  </a:lnTo>
                  <a:lnTo>
                    <a:pt x="4806696" y="973836"/>
                  </a:lnTo>
                  <a:lnTo>
                    <a:pt x="4808220" y="978407"/>
                  </a:lnTo>
                  <a:lnTo>
                    <a:pt x="4809744" y="978407"/>
                  </a:lnTo>
                  <a:lnTo>
                    <a:pt x="4809744" y="981455"/>
                  </a:lnTo>
                  <a:lnTo>
                    <a:pt x="4811268" y="979931"/>
                  </a:lnTo>
                  <a:lnTo>
                    <a:pt x="4812792" y="979931"/>
                  </a:lnTo>
                  <a:lnTo>
                    <a:pt x="4814316" y="979931"/>
                  </a:lnTo>
                  <a:lnTo>
                    <a:pt x="4814316" y="984503"/>
                  </a:lnTo>
                  <a:lnTo>
                    <a:pt x="4815840" y="982979"/>
                  </a:lnTo>
                  <a:lnTo>
                    <a:pt x="4817364" y="979931"/>
                  </a:lnTo>
                  <a:lnTo>
                    <a:pt x="4818888" y="984503"/>
                  </a:lnTo>
                  <a:lnTo>
                    <a:pt x="4820412" y="981455"/>
                  </a:lnTo>
                  <a:lnTo>
                    <a:pt x="4820412" y="986027"/>
                  </a:lnTo>
                  <a:lnTo>
                    <a:pt x="4821936" y="984503"/>
                  </a:lnTo>
                  <a:lnTo>
                    <a:pt x="4823460" y="987551"/>
                  </a:lnTo>
                  <a:lnTo>
                    <a:pt x="4823460" y="984503"/>
                  </a:lnTo>
                  <a:lnTo>
                    <a:pt x="4824983" y="984503"/>
                  </a:lnTo>
                  <a:lnTo>
                    <a:pt x="4826508" y="992124"/>
                  </a:lnTo>
                  <a:lnTo>
                    <a:pt x="4826508" y="993648"/>
                  </a:lnTo>
                  <a:lnTo>
                    <a:pt x="4828032" y="987551"/>
                  </a:lnTo>
                  <a:lnTo>
                    <a:pt x="4829556" y="990600"/>
                  </a:lnTo>
                  <a:lnTo>
                    <a:pt x="4829556" y="992124"/>
                  </a:lnTo>
                  <a:lnTo>
                    <a:pt x="4831080" y="989076"/>
                  </a:lnTo>
                  <a:lnTo>
                    <a:pt x="4832604" y="990600"/>
                  </a:lnTo>
                  <a:lnTo>
                    <a:pt x="4832604" y="989076"/>
                  </a:lnTo>
                  <a:lnTo>
                    <a:pt x="4834128" y="987551"/>
                  </a:lnTo>
                  <a:lnTo>
                    <a:pt x="4835652" y="990600"/>
                  </a:lnTo>
                  <a:lnTo>
                    <a:pt x="4837176" y="996696"/>
                  </a:lnTo>
                  <a:lnTo>
                    <a:pt x="4837176" y="992124"/>
                  </a:lnTo>
                  <a:lnTo>
                    <a:pt x="4838700" y="993648"/>
                  </a:lnTo>
                  <a:lnTo>
                    <a:pt x="4840224" y="1001267"/>
                  </a:lnTo>
                  <a:lnTo>
                    <a:pt x="4840224" y="993648"/>
                  </a:lnTo>
                  <a:lnTo>
                    <a:pt x="4841748" y="995172"/>
                  </a:lnTo>
                  <a:lnTo>
                    <a:pt x="4843272" y="998219"/>
                  </a:lnTo>
                  <a:lnTo>
                    <a:pt x="4843272" y="1001267"/>
                  </a:lnTo>
                  <a:lnTo>
                    <a:pt x="4844796" y="1004315"/>
                  </a:lnTo>
                  <a:lnTo>
                    <a:pt x="4846320" y="1004315"/>
                  </a:lnTo>
                  <a:lnTo>
                    <a:pt x="4846320" y="1002791"/>
                  </a:lnTo>
                  <a:lnTo>
                    <a:pt x="4847844" y="1004315"/>
                  </a:lnTo>
                  <a:lnTo>
                    <a:pt x="4849368" y="998219"/>
                  </a:lnTo>
                  <a:lnTo>
                    <a:pt x="4849368" y="1001267"/>
                  </a:lnTo>
                  <a:lnTo>
                    <a:pt x="4850892" y="1005839"/>
                  </a:lnTo>
                  <a:lnTo>
                    <a:pt x="4852416" y="1004315"/>
                  </a:lnTo>
                  <a:lnTo>
                    <a:pt x="4852416" y="1008888"/>
                  </a:lnTo>
                  <a:lnTo>
                    <a:pt x="4853940" y="1001267"/>
                  </a:lnTo>
                  <a:lnTo>
                    <a:pt x="4855464" y="1008888"/>
                  </a:lnTo>
                  <a:lnTo>
                    <a:pt x="4855464" y="1011936"/>
                  </a:lnTo>
                  <a:lnTo>
                    <a:pt x="4856988" y="1008888"/>
                  </a:lnTo>
                  <a:lnTo>
                    <a:pt x="4858512" y="1008888"/>
                  </a:lnTo>
                  <a:lnTo>
                    <a:pt x="4860036" y="1007363"/>
                  </a:lnTo>
                  <a:lnTo>
                    <a:pt x="4861560" y="1005839"/>
                  </a:lnTo>
                  <a:lnTo>
                    <a:pt x="4863083" y="1010412"/>
                  </a:lnTo>
                  <a:lnTo>
                    <a:pt x="4863083" y="1013460"/>
                  </a:lnTo>
                  <a:lnTo>
                    <a:pt x="4864608" y="1010412"/>
                  </a:lnTo>
                  <a:lnTo>
                    <a:pt x="4866132" y="1014984"/>
                  </a:lnTo>
                  <a:lnTo>
                    <a:pt x="4866132" y="1011936"/>
                  </a:lnTo>
                  <a:lnTo>
                    <a:pt x="4867656" y="1011936"/>
                  </a:lnTo>
                  <a:lnTo>
                    <a:pt x="4869180" y="1016507"/>
                  </a:lnTo>
                  <a:lnTo>
                    <a:pt x="4869180" y="1014984"/>
                  </a:lnTo>
                  <a:lnTo>
                    <a:pt x="4870704" y="1011936"/>
                  </a:lnTo>
                  <a:lnTo>
                    <a:pt x="4872228" y="1011936"/>
                  </a:lnTo>
                  <a:lnTo>
                    <a:pt x="4872228" y="1013460"/>
                  </a:lnTo>
                  <a:lnTo>
                    <a:pt x="4873752" y="1014984"/>
                  </a:lnTo>
                  <a:lnTo>
                    <a:pt x="4875276" y="1018031"/>
                  </a:lnTo>
                  <a:lnTo>
                    <a:pt x="4875276" y="1013460"/>
                  </a:lnTo>
                  <a:lnTo>
                    <a:pt x="4876800" y="1018031"/>
                  </a:lnTo>
                  <a:lnTo>
                    <a:pt x="4878324" y="1021079"/>
                  </a:lnTo>
                  <a:lnTo>
                    <a:pt x="4878324" y="1018031"/>
                  </a:lnTo>
                  <a:lnTo>
                    <a:pt x="4879848" y="1019555"/>
                  </a:lnTo>
                  <a:lnTo>
                    <a:pt x="4881372" y="1011936"/>
                  </a:lnTo>
                  <a:lnTo>
                    <a:pt x="4881372" y="1016507"/>
                  </a:lnTo>
                  <a:lnTo>
                    <a:pt x="4882896" y="1018031"/>
                  </a:lnTo>
                  <a:lnTo>
                    <a:pt x="4884420" y="1021079"/>
                  </a:lnTo>
                  <a:lnTo>
                    <a:pt x="4885944" y="1016507"/>
                  </a:lnTo>
                  <a:lnTo>
                    <a:pt x="4885944" y="1014984"/>
                  </a:lnTo>
                  <a:lnTo>
                    <a:pt x="4887468" y="1019555"/>
                  </a:lnTo>
                  <a:lnTo>
                    <a:pt x="4888992" y="1019555"/>
                  </a:lnTo>
                  <a:lnTo>
                    <a:pt x="4890516" y="1018031"/>
                  </a:lnTo>
                  <a:lnTo>
                    <a:pt x="4892040" y="1014984"/>
                  </a:lnTo>
                  <a:lnTo>
                    <a:pt x="4892040" y="1018031"/>
                  </a:lnTo>
                  <a:lnTo>
                    <a:pt x="4893564" y="1019555"/>
                  </a:lnTo>
                  <a:lnTo>
                    <a:pt x="4895088" y="1016507"/>
                  </a:lnTo>
                  <a:lnTo>
                    <a:pt x="4895088" y="1019555"/>
                  </a:lnTo>
                  <a:lnTo>
                    <a:pt x="4896612" y="1019555"/>
                  </a:lnTo>
                  <a:lnTo>
                    <a:pt x="4898136" y="1018031"/>
                  </a:lnTo>
                  <a:lnTo>
                    <a:pt x="4898136" y="1019555"/>
                  </a:lnTo>
                  <a:lnTo>
                    <a:pt x="4899660" y="1021079"/>
                  </a:lnTo>
                  <a:lnTo>
                    <a:pt x="4901183" y="1021079"/>
                  </a:lnTo>
                  <a:lnTo>
                    <a:pt x="4901183" y="1014984"/>
                  </a:lnTo>
                  <a:lnTo>
                    <a:pt x="4902708" y="1014984"/>
                  </a:lnTo>
                  <a:lnTo>
                    <a:pt x="4904232" y="1019555"/>
                  </a:lnTo>
                  <a:lnTo>
                    <a:pt x="4905756" y="1016507"/>
                  </a:lnTo>
                  <a:lnTo>
                    <a:pt x="4907280" y="1021079"/>
                  </a:lnTo>
                  <a:lnTo>
                    <a:pt x="4908804" y="1019555"/>
                  </a:lnTo>
                  <a:lnTo>
                    <a:pt x="4908804" y="1024127"/>
                  </a:lnTo>
                  <a:lnTo>
                    <a:pt x="4910328" y="1016507"/>
                  </a:lnTo>
                  <a:lnTo>
                    <a:pt x="4911852" y="1021079"/>
                  </a:lnTo>
                  <a:lnTo>
                    <a:pt x="4911852" y="1018031"/>
                  </a:lnTo>
                  <a:lnTo>
                    <a:pt x="4913376" y="1018031"/>
                  </a:lnTo>
                  <a:lnTo>
                    <a:pt x="4914900" y="1021079"/>
                  </a:lnTo>
                  <a:lnTo>
                    <a:pt x="4914900" y="1019555"/>
                  </a:lnTo>
                  <a:lnTo>
                    <a:pt x="4916424" y="1018031"/>
                  </a:lnTo>
                  <a:lnTo>
                    <a:pt x="4917948" y="1021079"/>
                  </a:lnTo>
                  <a:lnTo>
                    <a:pt x="4917948" y="1019555"/>
                  </a:lnTo>
                  <a:lnTo>
                    <a:pt x="4919472" y="1011936"/>
                  </a:lnTo>
                  <a:lnTo>
                    <a:pt x="4920996" y="1018031"/>
                  </a:lnTo>
                  <a:lnTo>
                    <a:pt x="4922520" y="1019555"/>
                  </a:lnTo>
                  <a:lnTo>
                    <a:pt x="4924044" y="1013460"/>
                  </a:lnTo>
                  <a:lnTo>
                    <a:pt x="4924044" y="1016507"/>
                  </a:lnTo>
                  <a:lnTo>
                    <a:pt x="4925568" y="1018031"/>
                  </a:lnTo>
                  <a:lnTo>
                    <a:pt x="4927092" y="1018031"/>
                  </a:lnTo>
                  <a:lnTo>
                    <a:pt x="4927092" y="1014984"/>
                  </a:lnTo>
                  <a:lnTo>
                    <a:pt x="4928616" y="1018031"/>
                  </a:lnTo>
                  <a:lnTo>
                    <a:pt x="4930140" y="1013460"/>
                  </a:lnTo>
                  <a:lnTo>
                    <a:pt x="4931664" y="1021079"/>
                  </a:lnTo>
                  <a:lnTo>
                    <a:pt x="4931664" y="1019555"/>
                  </a:lnTo>
                  <a:lnTo>
                    <a:pt x="4933188" y="1014984"/>
                  </a:lnTo>
                  <a:lnTo>
                    <a:pt x="4934712" y="1016507"/>
                  </a:lnTo>
                  <a:lnTo>
                    <a:pt x="4936236" y="1022603"/>
                  </a:lnTo>
                  <a:lnTo>
                    <a:pt x="4937760" y="1019555"/>
                  </a:lnTo>
                </a:path>
              </a:pathLst>
            </a:custGeom>
            <a:ln w="50800">
              <a:solidFill>
                <a:srgbClr val="00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6177" y="1896618"/>
              <a:ext cx="4937760" cy="1569720"/>
            </a:xfrm>
            <a:custGeom>
              <a:avLst/>
              <a:gdLst/>
              <a:ahLst/>
              <a:cxnLst/>
              <a:rect l="l" t="t" r="r" b="b"/>
              <a:pathLst>
                <a:path w="4937759" h="1569720">
                  <a:moveTo>
                    <a:pt x="0" y="1569720"/>
                  </a:moveTo>
                  <a:lnTo>
                    <a:pt x="1524" y="1566672"/>
                  </a:lnTo>
                  <a:lnTo>
                    <a:pt x="3048" y="1563624"/>
                  </a:lnTo>
                  <a:lnTo>
                    <a:pt x="4572" y="1566672"/>
                  </a:lnTo>
                  <a:lnTo>
                    <a:pt x="6096" y="1568196"/>
                  </a:lnTo>
                  <a:lnTo>
                    <a:pt x="7620" y="1565148"/>
                  </a:lnTo>
                  <a:lnTo>
                    <a:pt x="7620" y="1566672"/>
                  </a:lnTo>
                  <a:lnTo>
                    <a:pt x="9144" y="1568196"/>
                  </a:lnTo>
                  <a:lnTo>
                    <a:pt x="10668" y="1568196"/>
                  </a:lnTo>
                  <a:lnTo>
                    <a:pt x="10668" y="1562100"/>
                  </a:lnTo>
                  <a:lnTo>
                    <a:pt x="12192" y="1562100"/>
                  </a:lnTo>
                  <a:lnTo>
                    <a:pt x="13716" y="1563624"/>
                  </a:lnTo>
                  <a:lnTo>
                    <a:pt x="13716" y="1562100"/>
                  </a:lnTo>
                  <a:lnTo>
                    <a:pt x="15239" y="1563624"/>
                  </a:lnTo>
                  <a:lnTo>
                    <a:pt x="16763" y="1565148"/>
                  </a:lnTo>
                  <a:lnTo>
                    <a:pt x="16763" y="1563624"/>
                  </a:lnTo>
                  <a:lnTo>
                    <a:pt x="18287" y="1563624"/>
                  </a:lnTo>
                  <a:lnTo>
                    <a:pt x="19812" y="1563624"/>
                  </a:lnTo>
                  <a:lnTo>
                    <a:pt x="19812" y="1566672"/>
                  </a:lnTo>
                  <a:lnTo>
                    <a:pt x="21336" y="1559052"/>
                  </a:lnTo>
                  <a:lnTo>
                    <a:pt x="22860" y="1566672"/>
                  </a:lnTo>
                  <a:lnTo>
                    <a:pt x="22860" y="1563624"/>
                  </a:lnTo>
                  <a:lnTo>
                    <a:pt x="24384" y="1565148"/>
                  </a:lnTo>
                  <a:lnTo>
                    <a:pt x="25908" y="1566672"/>
                  </a:lnTo>
                  <a:lnTo>
                    <a:pt x="27432" y="1566672"/>
                  </a:lnTo>
                  <a:lnTo>
                    <a:pt x="27432" y="1563624"/>
                  </a:lnTo>
                  <a:lnTo>
                    <a:pt x="28956" y="1562100"/>
                  </a:lnTo>
                  <a:lnTo>
                    <a:pt x="30480" y="1565148"/>
                  </a:lnTo>
                  <a:lnTo>
                    <a:pt x="30480" y="1563624"/>
                  </a:lnTo>
                  <a:lnTo>
                    <a:pt x="32004" y="1560576"/>
                  </a:lnTo>
                  <a:lnTo>
                    <a:pt x="33527" y="1563624"/>
                  </a:lnTo>
                  <a:lnTo>
                    <a:pt x="33527" y="1562100"/>
                  </a:lnTo>
                  <a:lnTo>
                    <a:pt x="35051" y="1562100"/>
                  </a:lnTo>
                  <a:lnTo>
                    <a:pt x="36575" y="1562100"/>
                  </a:lnTo>
                  <a:lnTo>
                    <a:pt x="36575" y="1559052"/>
                  </a:lnTo>
                  <a:lnTo>
                    <a:pt x="38100" y="1554480"/>
                  </a:lnTo>
                  <a:lnTo>
                    <a:pt x="39624" y="1565148"/>
                  </a:lnTo>
                  <a:lnTo>
                    <a:pt x="39624" y="1562100"/>
                  </a:lnTo>
                  <a:lnTo>
                    <a:pt x="41148" y="1562100"/>
                  </a:lnTo>
                  <a:lnTo>
                    <a:pt x="42672" y="1565148"/>
                  </a:lnTo>
                  <a:lnTo>
                    <a:pt x="42672" y="1563624"/>
                  </a:lnTo>
                  <a:lnTo>
                    <a:pt x="44196" y="1562100"/>
                  </a:lnTo>
                  <a:lnTo>
                    <a:pt x="45720" y="1562100"/>
                  </a:lnTo>
                  <a:lnTo>
                    <a:pt x="47244" y="1565148"/>
                  </a:lnTo>
                  <a:lnTo>
                    <a:pt x="48768" y="1559052"/>
                  </a:lnTo>
                  <a:lnTo>
                    <a:pt x="48768" y="1562100"/>
                  </a:lnTo>
                  <a:lnTo>
                    <a:pt x="50292" y="1565148"/>
                  </a:lnTo>
                  <a:lnTo>
                    <a:pt x="51816" y="1559052"/>
                  </a:lnTo>
                  <a:lnTo>
                    <a:pt x="53339" y="1559052"/>
                  </a:lnTo>
                  <a:lnTo>
                    <a:pt x="53339" y="1560576"/>
                  </a:lnTo>
                  <a:lnTo>
                    <a:pt x="54863" y="1563624"/>
                  </a:lnTo>
                  <a:lnTo>
                    <a:pt x="56387" y="1563624"/>
                  </a:lnTo>
                  <a:lnTo>
                    <a:pt x="57912" y="1566672"/>
                  </a:lnTo>
                  <a:lnTo>
                    <a:pt x="59436" y="1562100"/>
                  </a:lnTo>
                  <a:lnTo>
                    <a:pt x="59436" y="1566672"/>
                  </a:lnTo>
                  <a:lnTo>
                    <a:pt x="60960" y="1560576"/>
                  </a:lnTo>
                  <a:lnTo>
                    <a:pt x="62484" y="1562100"/>
                  </a:lnTo>
                  <a:lnTo>
                    <a:pt x="123444" y="1534668"/>
                  </a:lnTo>
                  <a:lnTo>
                    <a:pt x="124968" y="1536192"/>
                  </a:lnTo>
                  <a:lnTo>
                    <a:pt x="124968" y="1539240"/>
                  </a:lnTo>
                  <a:lnTo>
                    <a:pt x="126492" y="1533144"/>
                  </a:lnTo>
                  <a:lnTo>
                    <a:pt x="128016" y="1540764"/>
                  </a:lnTo>
                  <a:lnTo>
                    <a:pt x="129539" y="1537716"/>
                  </a:lnTo>
                  <a:lnTo>
                    <a:pt x="131063" y="1542288"/>
                  </a:lnTo>
                  <a:lnTo>
                    <a:pt x="132587" y="1540764"/>
                  </a:lnTo>
                  <a:lnTo>
                    <a:pt x="134112" y="1539240"/>
                  </a:lnTo>
                  <a:lnTo>
                    <a:pt x="134112" y="1543812"/>
                  </a:lnTo>
                  <a:lnTo>
                    <a:pt x="135636" y="1540764"/>
                  </a:lnTo>
                  <a:lnTo>
                    <a:pt x="137160" y="1540764"/>
                  </a:lnTo>
                  <a:lnTo>
                    <a:pt x="138684" y="1540764"/>
                  </a:lnTo>
                  <a:lnTo>
                    <a:pt x="140208" y="1537716"/>
                  </a:lnTo>
                  <a:lnTo>
                    <a:pt x="140208" y="1536192"/>
                  </a:lnTo>
                  <a:lnTo>
                    <a:pt x="141732" y="1540764"/>
                  </a:lnTo>
                  <a:lnTo>
                    <a:pt x="143256" y="1536192"/>
                  </a:lnTo>
                  <a:lnTo>
                    <a:pt x="143256" y="1537716"/>
                  </a:lnTo>
                  <a:lnTo>
                    <a:pt x="144780" y="1539240"/>
                  </a:lnTo>
                  <a:lnTo>
                    <a:pt x="146304" y="1539240"/>
                  </a:lnTo>
                  <a:lnTo>
                    <a:pt x="147827" y="1534668"/>
                  </a:lnTo>
                  <a:lnTo>
                    <a:pt x="147827" y="1537716"/>
                  </a:lnTo>
                  <a:lnTo>
                    <a:pt x="149351" y="1536192"/>
                  </a:lnTo>
                  <a:lnTo>
                    <a:pt x="150875" y="1539240"/>
                  </a:lnTo>
                  <a:lnTo>
                    <a:pt x="150875" y="1531620"/>
                  </a:lnTo>
                  <a:lnTo>
                    <a:pt x="152400" y="1534668"/>
                  </a:lnTo>
                  <a:lnTo>
                    <a:pt x="153924" y="1540764"/>
                  </a:lnTo>
                  <a:lnTo>
                    <a:pt x="153924" y="1534668"/>
                  </a:lnTo>
                  <a:lnTo>
                    <a:pt x="155448" y="1537716"/>
                  </a:lnTo>
                  <a:lnTo>
                    <a:pt x="156972" y="1534668"/>
                  </a:lnTo>
                  <a:lnTo>
                    <a:pt x="156972" y="1530096"/>
                  </a:lnTo>
                  <a:lnTo>
                    <a:pt x="158496" y="1528572"/>
                  </a:lnTo>
                  <a:lnTo>
                    <a:pt x="160020" y="1531620"/>
                  </a:lnTo>
                  <a:lnTo>
                    <a:pt x="160020" y="1530096"/>
                  </a:lnTo>
                  <a:lnTo>
                    <a:pt x="161544" y="1531620"/>
                  </a:lnTo>
                  <a:lnTo>
                    <a:pt x="163068" y="1533144"/>
                  </a:lnTo>
                  <a:lnTo>
                    <a:pt x="163068" y="1524000"/>
                  </a:lnTo>
                  <a:lnTo>
                    <a:pt x="164592" y="1531620"/>
                  </a:lnTo>
                  <a:lnTo>
                    <a:pt x="166116" y="1527048"/>
                  </a:lnTo>
                  <a:lnTo>
                    <a:pt x="166116" y="1531620"/>
                  </a:lnTo>
                  <a:lnTo>
                    <a:pt x="167639" y="1531620"/>
                  </a:lnTo>
                  <a:lnTo>
                    <a:pt x="169163" y="1533144"/>
                  </a:lnTo>
                  <a:lnTo>
                    <a:pt x="170687" y="1530096"/>
                  </a:lnTo>
                  <a:lnTo>
                    <a:pt x="172212" y="1530096"/>
                  </a:lnTo>
                  <a:lnTo>
                    <a:pt x="173736" y="1530096"/>
                  </a:lnTo>
                  <a:lnTo>
                    <a:pt x="173736" y="1528572"/>
                  </a:lnTo>
                  <a:lnTo>
                    <a:pt x="175260" y="1531620"/>
                  </a:lnTo>
                  <a:lnTo>
                    <a:pt x="176784" y="1527048"/>
                  </a:lnTo>
                  <a:lnTo>
                    <a:pt x="176784" y="1531620"/>
                  </a:lnTo>
                  <a:lnTo>
                    <a:pt x="178308" y="1530096"/>
                  </a:lnTo>
                  <a:lnTo>
                    <a:pt x="179832" y="1525524"/>
                  </a:lnTo>
                  <a:lnTo>
                    <a:pt x="179832" y="1527048"/>
                  </a:lnTo>
                  <a:lnTo>
                    <a:pt x="181356" y="1524000"/>
                  </a:lnTo>
                  <a:lnTo>
                    <a:pt x="182880" y="1528572"/>
                  </a:lnTo>
                  <a:lnTo>
                    <a:pt x="182880" y="1527048"/>
                  </a:lnTo>
                  <a:lnTo>
                    <a:pt x="184404" y="1527048"/>
                  </a:lnTo>
                  <a:lnTo>
                    <a:pt x="185927" y="1522476"/>
                  </a:lnTo>
                  <a:lnTo>
                    <a:pt x="185927" y="1525524"/>
                  </a:lnTo>
                  <a:lnTo>
                    <a:pt x="187451" y="1524000"/>
                  </a:lnTo>
                  <a:lnTo>
                    <a:pt x="188975" y="1525524"/>
                  </a:lnTo>
                  <a:lnTo>
                    <a:pt x="188975" y="1527048"/>
                  </a:lnTo>
                  <a:lnTo>
                    <a:pt x="190500" y="1525524"/>
                  </a:lnTo>
                  <a:lnTo>
                    <a:pt x="192024" y="1524000"/>
                  </a:lnTo>
                  <a:lnTo>
                    <a:pt x="193548" y="1527048"/>
                  </a:lnTo>
                  <a:lnTo>
                    <a:pt x="193548" y="1520952"/>
                  </a:lnTo>
                  <a:lnTo>
                    <a:pt x="195072" y="1519428"/>
                  </a:lnTo>
                  <a:lnTo>
                    <a:pt x="196596" y="1514856"/>
                  </a:lnTo>
                  <a:lnTo>
                    <a:pt x="196596" y="1525524"/>
                  </a:lnTo>
                  <a:lnTo>
                    <a:pt x="198120" y="1524000"/>
                  </a:lnTo>
                  <a:lnTo>
                    <a:pt x="199644" y="1524000"/>
                  </a:lnTo>
                  <a:lnTo>
                    <a:pt x="199644" y="1525524"/>
                  </a:lnTo>
                  <a:lnTo>
                    <a:pt x="201168" y="1517904"/>
                  </a:lnTo>
                  <a:lnTo>
                    <a:pt x="202692" y="1522476"/>
                  </a:lnTo>
                  <a:lnTo>
                    <a:pt x="202692" y="1516380"/>
                  </a:lnTo>
                  <a:lnTo>
                    <a:pt x="204216" y="1522476"/>
                  </a:lnTo>
                  <a:lnTo>
                    <a:pt x="205739" y="1522476"/>
                  </a:lnTo>
                  <a:lnTo>
                    <a:pt x="205739" y="1517904"/>
                  </a:lnTo>
                  <a:lnTo>
                    <a:pt x="207263" y="1524000"/>
                  </a:lnTo>
                  <a:lnTo>
                    <a:pt x="208787" y="1517904"/>
                  </a:lnTo>
                  <a:lnTo>
                    <a:pt x="210312" y="1519428"/>
                  </a:lnTo>
                  <a:lnTo>
                    <a:pt x="211836" y="1516380"/>
                  </a:lnTo>
                  <a:lnTo>
                    <a:pt x="211836" y="1522476"/>
                  </a:lnTo>
                  <a:lnTo>
                    <a:pt x="213360" y="1520952"/>
                  </a:lnTo>
                  <a:lnTo>
                    <a:pt x="214884" y="1516380"/>
                  </a:lnTo>
                  <a:lnTo>
                    <a:pt x="216408" y="1516380"/>
                  </a:lnTo>
                  <a:lnTo>
                    <a:pt x="216408" y="1517904"/>
                  </a:lnTo>
                  <a:lnTo>
                    <a:pt x="217932" y="1517904"/>
                  </a:lnTo>
                  <a:lnTo>
                    <a:pt x="219456" y="1516380"/>
                  </a:lnTo>
                  <a:lnTo>
                    <a:pt x="219456" y="1519428"/>
                  </a:lnTo>
                  <a:lnTo>
                    <a:pt x="220980" y="1517904"/>
                  </a:lnTo>
                  <a:lnTo>
                    <a:pt x="222504" y="1514856"/>
                  </a:lnTo>
                  <a:lnTo>
                    <a:pt x="222504" y="1517904"/>
                  </a:lnTo>
                  <a:lnTo>
                    <a:pt x="224027" y="1519428"/>
                  </a:lnTo>
                  <a:lnTo>
                    <a:pt x="225551" y="1517904"/>
                  </a:lnTo>
                  <a:lnTo>
                    <a:pt x="225551" y="1516380"/>
                  </a:lnTo>
                  <a:lnTo>
                    <a:pt x="227075" y="1520952"/>
                  </a:lnTo>
                  <a:lnTo>
                    <a:pt x="228600" y="1522476"/>
                  </a:lnTo>
                  <a:lnTo>
                    <a:pt x="228600" y="1519428"/>
                  </a:lnTo>
                  <a:lnTo>
                    <a:pt x="230124" y="1517904"/>
                  </a:lnTo>
                  <a:lnTo>
                    <a:pt x="231648" y="1517904"/>
                  </a:lnTo>
                  <a:lnTo>
                    <a:pt x="233172" y="1517904"/>
                  </a:lnTo>
                  <a:lnTo>
                    <a:pt x="234696" y="1517904"/>
                  </a:lnTo>
                  <a:lnTo>
                    <a:pt x="234696" y="1513332"/>
                  </a:lnTo>
                  <a:lnTo>
                    <a:pt x="236220" y="1516380"/>
                  </a:lnTo>
                  <a:lnTo>
                    <a:pt x="237744" y="1519428"/>
                  </a:lnTo>
                  <a:lnTo>
                    <a:pt x="239268" y="1519428"/>
                  </a:lnTo>
                  <a:lnTo>
                    <a:pt x="239268" y="1516380"/>
                  </a:lnTo>
                  <a:lnTo>
                    <a:pt x="240792" y="1516380"/>
                  </a:lnTo>
                  <a:lnTo>
                    <a:pt x="242316" y="1511808"/>
                  </a:lnTo>
                  <a:lnTo>
                    <a:pt x="242316" y="1519428"/>
                  </a:lnTo>
                  <a:lnTo>
                    <a:pt x="243839" y="1517904"/>
                  </a:lnTo>
                  <a:lnTo>
                    <a:pt x="245363" y="1516380"/>
                  </a:lnTo>
                  <a:lnTo>
                    <a:pt x="245363" y="1514856"/>
                  </a:lnTo>
                  <a:lnTo>
                    <a:pt x="246887" y="1517904"/>
                  </a:lnTo>
                  <a:lnTo>
                    <a:pt x="248412" y="1514856"/>
                  </a:lnTo>
                  <a:lnTo>
                    <a:pt x="248412" y="1520952"/>
                  </a:lnTo>
                  <a:lnTo>
                    <a:pt x="249936" y="1516380"/>
                  </a:lnTo>
                  <a:lnTo>
                    <a:pt x="251460" y="1514856"/>
                  </a:lnTo>
                  <a:lnTo>
                    <a:pt x="251460" y="1520952"/>
                  </a:lnTo>
                  <a:lnTo>
                    <a:pt x="252984" y="1520952"/>
                  </a:lnTo>
                  <a:lnTo>
                    <a:pt x="254508" y="1514856"/>
                  </a:lnTo>
                  <a:lnTo>
                    <a:pt x="254508" y="1513332"/>
                  </a:lnTo>
                  <a:lnTo>
                    <a:pt x="256032" y="1516380"/>
                  </a:lnTo>
                  <a:lnTo>
                    <a:pt x="257556" y="1510284"/>
                  </a:lnTo>
                  <a:lnTo>
                    <a:pt x="257556" y="1517904"/>
                  </a:lnTo>
                  <a:lnTo>
                    <a:pt x="259080" y="1519428"/>
                  </a:lnTo>
                  <a:lnTo>
                    <a:pt x="260604" y="1513332"/>
                  </a:lnTo>
                  <a:lnTo>
                    <a:pt x="260604" y="1514856"/>
                  </a:lnTo>
                  <a:lnTo>
                    <a:pt x="262127" y="1513332"/>
                  </a:lnTo>
                  <a:lnTo>
                    <a:pt x="263651" y="1520952"/>
                  </a:lnTo>
                  <a:lnTo>
                    <a:pt x="265175" y="1514856"/>
                  </a:lnTo>
                  <a:lnTo>
                    <a:pt x="265175" y="1517904"/>
                  </a:lnTo>
                  <a:lnTo>
                    <a:pt x="266700" y="1522476"/>
                  </a:lnTo>
                  <a:lnTo>
                    <a:pt x="268224" y="1513332"/>
                  </a:lnTo>
                  <a:lnTo>
                    <a:pt x="268224" y="1517904"/>
                  </a:lnTo>
                  <a:lnTo>
                    <a:pt x="269748" y="1511808"/>
                  </a:lnTo>
                  <a:lnTo>
                    <a:pt x="271272" y="1516380"/>
                  </a:lnTo>
                  <a:lnTo>
                    <a:pt x="271272" y="1517904"/>
                  </a:lnTo>
                  <a:lnTo>
                    <a:pt x="272796" y="1513332"/>
                  </a:lnTo>
                  <a:lnTo>
                    <a:pt x="274320" y="1510284"/>
                  </a:lnTo>
                  <a:lnTo>
                    <a:pt x="274320" y="1517904"/>
                  </a:lnTo>
                  <a:lnTo>
                    <a:pt x="275844" y="1516380"/>
                  </a:lnTo>
                  <a:lnTo>
                    <a:pt x="277368" y="1513332"/>
                  </a:lnTo>
                  <a:lnTo>
                    <a:pt x="277368" y="1517904"/>
                  </a:lnTo>
                  <a:lnTo>
                    <a:pt x="278892" y="1511808"/>
                  </a:lnTo>
                  <a:lnTo>
                    <a:pt x="280416" y="1514856"/>
                  </a:lnTo>
                  <a:lnTo>
                    <a:pt x="280416" y="1511808"/>
                  </a:lnTo>
                  <a:lnTo>
                    <a:pt x="281939" y="1513332"/>
                  </a:lnTo>
                  <a:lnTo>
                    <a:pt x="283463" y="1516380"/>
                  </a:lnTo>
                  <a:lnTo>
                    <a:pt x="283463" y="1519428"/>
                  </a:lnTo>
                  <a:lnTo>
                    <a:pt x="284988" y="1511808"/>
                  </a:lnTo>
                  <a:lnTo>
                    <a:pt x="286512" y="1517904"/>
                  </a:lnTo>
                  <a:lnTo>
                    <a:pt x="288036" y="1513332"/>
                  </a:lnTo>
                  <a:lnTo>
                    <a:pt x="289560" y="1513332"/>
                  </a:lnTo>
                  <a:lnTo>
                    <a:pt x="291084" y="1514856"/>
                  </a:lnTo>
                  <a:lnTo>
                    <a:pt x="291084" y="1513332"/>
                  </a:lnTo>
                  <a:lnTo>
                    <a:pt x="292608" y="1514856"/>
                  </a:lnTo>
                  <a:lnTo>
                    <a:pt x="294132" y="1514856"/>
                  </a:lnTo>
                  <a:lnTo>
                    <a:pt x="294132" y="1511808"/>
                  </a:lnTo>
                  <a:lnTo>
                    <a:pt x="295656" y="1514856"/>
                  </a:lnTo>
                  <a:lnTo>
                    <a:pt x="297180" y="1513332"/>
                  </a:lnTo>
                  <a:lnTo>
                    <a:pt x="297180" y="1514856"/>
                  </a:lnTo>
                  <a:lnTo>
                    <a:pt x="298704" y="1507236"/>
                  </a:lnTo>
                  <a:lnTo>
                    <a:pt x="300227" y="1516380"/>
                  </a:lnTo>
                  <a:lnTo>
                    <a:pt x="300227" y="1511808"/>
                  </a:lnTo>
                  <a:lnTo>
                    <a:pt x="301751" y="1510284"/>
                  </a:lnTo>
                  <a:lnTo>
                    <a:pt x="303275" y="1510284"/>
                  </a:lnTo>
                  <a:lnTo>
                    <a:pt x="303275" y="1514856"/>
                  </a:lnTo>
                  <a:lnTo>
                    <a:pt x="304800" y="1511808"/>
                  </a:lnTo>
                  <a:lnTo>
                    <a:pt x="306324" y="1511808"/>
                  </a:lnTo>
                  <a:lnTo>
                    <a:pt x="306324" y="1510284"/>
                  </a:lnTo>
                  <a:lnTo>
                    <a:pt x="307848" y="1511808"/>
                  </a:lnTo>
                  <a:lnTo>
                    <a:pt x="309372" y="1511808"/>
                  </a:lnTo>
                  <a:lnTo>
                    <a:pt x="310896" y="1511808"/>
                  </a:lnTo>
                  <a:lnTo>
                    <a:pt x="310896" y="1514856"/>
                  </a:lnTo>
                  <a:lnTo>
                    <a:pt x="312420" y="1516380"/>
                  </a:lnTo>
                  <a:lnTo>
                    <a:pt x="313944" y="1511808"/>
                  </a:lnTo>
                  <a:lnTo>
                    <a:pt x="313944" y="1507236"/>
                  </a:lnTo>
                  <a:lnTo>
                    <a:pt x="315468" y="1511808"/>
                  </a:lnTo>
                  <a:lnTo>
                    <a:pt x="316992" y="1514856"/>
                  </a:lnTo>
                  <a:lnTo>
                    <a:pt x="316992" y="1513332"/>
                  </a:lnTo>
                  <a:lnTo>
                    <a:pt x="318516" y="1510284"/>
                  </a:lnTo>
                  <a:lnTo>
                    <a:pt x="320039" y="1510284"/>
                  </a:lnTo>
                  <a:lnTo>
                    <a:pt x="321563" y="1507236"/>
                  </a:lnTo>
                  <a:lnTo>
                    <a:pt x="323088" y="1514856"/>
                  </a:lnTo>
                  <a:lnTo>
                    <a:pt x="323088" y="1505712"/>
                  </a:lnTo>
                  <a:lnTo>
                    <a:pt x="324612" y="1513332"/>
                  </a:lnTo>
                  <a:lnTo>
                    <a:pt x="326136" y="1510284"/>
                  </a:lnTo>
                  <a:lnTo>
                    <a:pt x="326136" y="1507236"/>
                  </a:lnTo>
                  <a:lnTo>
                    <a:pt x="327660" y="1510284"/>
                  </a:lnTo>
                  <a:lnTo>
                    <a:pt x="329184" y="1511808"/>
                  </a:lnTo>
                  <a:lnTo>
                    <a:pt x="330708" y="1511808"/>
                  </a:lnTo>
                  <a:lnTo>
                    <a:pt x="332232" y="1504188"/>
                  </a:lnTo>
                  <a:lnTo>
                    <a:pt x="333756" y="1507236"/>
                  </a:lnTo>
                  <a:lnTo>
                    <a:pt x="333756" y="1502664"/>
                  </a:lnTo>
                  <a:lnTo>
                    <a:pt x="335280" y="1511808"/>
                  </a:lnTo>
                  <a:lnTo>
                    <a:pt x="336804" y="1510284"/>
                  </a:lnTo>
                  <a:lnTo>
                    <a:pt x="338327" y="1508760"/>
                  </a:lnTo>
                  <a:lnTo>
                    <a:pt x="339851" y="1505712"/>
                  </a:lnTo>
                  <a:lnTo>
                    <a:pt x="339851" y="1510284"/>
                  </a:lnTo>
                  <a:lnTo>
                    <a:pt x="341375" y="1510284"/>
                  </a:lnTo>
                  <a:lnTo>
                    <a:pt x="342900" y="1510284"/>
                  </a:lnTo>
                  <a:lnTo>
                    <a:pt x="342900" y="1508760"/>
                  </a:lnTo>
                  <a:lnTo>
                    <a:pt x="344424" y="1507236"/>
                  </a:lnTo>
                  <a:lnTo>
                    <a:pt x="345948" y="1510284"/>
                  </a:lnTo>
                  <a:lnTo>
                    <a:pt x="345948" y="1507236"/>
                  </a:lnTo>
                  <a:lnTo>
                    <a:pt x="347472" y="1507236"/>
                  </a:lnTo>
                  <a:lnTo>
                    <a:pt x="348996" y="1505712"/>
                  </a:lnTo>
                  <a:lnTo>
                    <a:pt x="348996" y="1507236"/>
                  </a:lnTo>
                  <a:lnTo>
                    <a:pt x="350520" y="1508760"/>
                  </a:lnTo>
                  <a:lnTo>
                    <a:pt x="352044" y="1504188"/>
                  </a:lnTo>
                  <a:lnTo>
                    <a:pt x="352044" y="1505712"/>
                  </a:lnTo>
                  <a:lnTo>
                    <a:pt x="353568" y="1507236"/>
                  </a:lnTo>
                  <a:lnTo>
                    <a:pt x="355092" y="1502664"/>
                  </a:lnTo>
                  <a:lnTo>
                    <a:pt x="355092" y="1505712"/>
                  </a:lnTo>
                  <a:lnTo>
                    <a:pt x="356616" y="1505712"/>
                  </a:lnTo>
                  <a:lnTo>
                    <a:pt x="358139" y="1505712"/>
                  </a:lnTo>
                  <a:lnTo>
                    <a:pt x="359663" y="1504188"/>
                  </a:lnTo>
                  <a:lnTo>
                    <a:pt x="361188" y="1510284"/>
                  </a:lnTo>
                  <a:lnTo>
                    <a:pt x="362712" y="1505712"/>
                  </a:lnTo>
                  <a:lnTo>
                    <a:pt x="362712" y="1507236"/>
                  </a:lnTo>
                  <a:lnTo>
                    <a:pt x="364236" y="1507236"/>
                  </a:lnTo>
                  <a:lnTo>
                    <a:pt x="365760" y="1504188"/>
                  </a:lnTo>
                  <a:lnTo>
                    <a:pt x="367284" y="1507236"/>
                  </a:lnTo>
                  <a:lnTo>
                    <a:pt x="368808" y="1505712"/>
                  </a:lnTo>
                  <a:lnTo>
                    <a:pt x="368808" y="1504188"/>
                  </a:lnTo>
                  <a:lnTo>
                    <a:pt x="370332" y="1502664"/>
                  </a:lnTo>
                  <a:lnTo>
                    <a:pt x="371856" y="1502664"/>
                  </a:lnTo>
                  <a:lnTo>
                    <a:pt x="371856" y="1504188"/>
                  </a:lnTo>
                  <a:lnTo>
                    <a:pt x="373380" y="1499616"/>
                  </a:lnTo>
                  <a:lnTo>
                    <a:pt x="374904" y="1501140"/>
                  </a:lnTo>
                  <a:lnTo>
                    <a:pt x="374904" y="1504188"/>
                  </a:lnTo>
                  <a:lnTo>
                    <a:pt x="376427" y="1501140"/>
                  </a:lnTo>
                  <a:lnTo>
                    <a:pt x="377951" y="1505712"/>
                  </a:lnTo>
                  <a:lnTo>
                    <a:pt x="379475" y="1504188"/>
                  </a:lnTo>
                  <a:lnTo>
                    <a:pt x="381000" y="1504188"/>
                  </a:lnTo>
                  <a:lnTo>
                    <a:pt x="382524" y="1507236"/>
                  </a:lnTo>
                  <a:lnTo>
                    <a:pt x="382524" y="1504188"/>
                  </a:lnTo>
                  <a:lnTo>
                    <a:pt x="387096" y="1498092"/>
                  </a:lnTo>
                  <a:lnTo>
                    <a:pt x="388620" y="1501140"/>
                  </a:lnTo>
                  <a:lnTo>
                    <a:pt x="388620" y="1502664"/>
                  </a:lnTo>
                  <a:lnTo>
                    <a:pt x="390144" y="1498092"/>
                  </a:lnTo>
                  <a:lnTo>
                    <a:pt x="391668" y="1502664"/>
                  </a:lnTo>
                  <a:lnTo>
                    <a:pt x="393192" y="1502664"/>
                  </a:lnTo>
                  <a:lnTo>
                    <a:pt x="394716" y="1502664"/>
                  </a:lnTo>
                  <a:lnTo>
                    <a:pt x="394716" y="1498092"/>
                  </a:lnTo>
                  <a:lnTo>
                    <a:pt x="396239" y="1499616"/>
                  </a:lnTo>
                  <a:lnTo>
                    <a:pt x="397763" y="1495044"/>
                  </a:lnTo>
                  <a:lnTo>
                    <a:pt x="397763" y="1499616"/>
                  </a:lnTo>
                  <a:lnTo>
                    <a:pt x="399288" y="1499616"/>
                  </a:lnTo>
                  <a:lnTo>
                    <a:pt x="400812" y="1496568"/>
                  </a:lnTo>
                  <a:lnTo>
                    <a:pt x="400812" y="1498092"/>
                  </a:lnTo>
                  <a:lnTo>
                    <a:pt x="402336" y="1495044"/>
                  </a:lnTo>
                  <a:lnTo>
                    <a:pt x="403860" y="1501140"/>
                  </a:lnTo>
                  <a:lnTo>
                    <a:pt x="405384" y="1501140"/>
                  </a:lnTo>
                  <a:lnTo>
                    <a:pt x="405384" y="1499616"/>
                  </a:lnTo>
                  <a:lnTo>
                    <a:pt x="406908" y="1499616"/>
                  </a:lnTo>
                  <a:lnTo>
                    <a:pt x="408432" y="1496568"/>
                  </a:lnTo>
                  <a:lnTo>
                    <a:pt x="409956" y="1499616"/>
                  </a:lnTo>
                  <a:lnTo>
                    <a:pt x="411480" y="1498092"/>
                  </a:lnTo>
                  <a:lnTo>
                    <a:pt x="411480" y="1495044"/>
                  </a:lnTo>
                  <a:lnTo>
                    <a:pt x="413004" y="1493520"/>
                  </a:lnTo>
                  <a:lnTo>
                    <a:pt x="414527" y="1498092"/>
                  </a:lnTo>
                  <a:lnTo>
                    <a:pt x="414527" y="1495044"/>
                  </a:lnTo>
                  <a:lnTo>
                    <a:pt x="416051" y="1495044"/>
                  </a:lnTo>
                  <a:lnTo>
                    <a:pt x="417575" y="1491996"/>
                  </a:lnTo>
                  <a:lnTo>
                    <a:pt x="417575" y="1498092"/>
                  </a:lnTo>
                  <a:lnTo>
                    <a:pt x="419100" y="1495044"/>
                  </a:lnTo>
                  <a:lnTo>
                    <a:pt x="420624" y="1498092"/>
                  </a:lnTo>
                  <a:lnTo>
                    <a:pt x="420624" y="1495044"/>
                  </a:lnTo>
                  <a:lnTo>
                    <a:pt x="422148" y="1498092"/>
                  </a:lnTo>
                  <a:lnTo>
                    <a:pt x="423672" y="1498092"/>
                  </a:lnTo>
                  <a:lnTo>
                    <a:pt x="423672" y="1491996"/>
                  </a:lnTo>
                  <a:lnTo>
                    <a:pt x="425196" y="1495044"/>
                  </a:lnTo>
                  <a:lnTo>
                    <a:pt x="426720" y="1495044"/>
                  </a:lnTo>
                  <a:lnTo>
                    <a:pt x="428244" y="1495044"/>
                  </a:lnTo>
                  <a:lnTo>
                    <a:pt x="428244" y="1496568"/>
                  </a:lnTo>
                  <a:lnTo>
                    <a:pt x="429768" y="1495044"/>
                  </a:lnTo>
                  <a:lnTo>
                    <a:pt x="431292" y="1490472"/>
                  </a:lnTo>
                  <a:lnTo>
                    <a:pt x="431292" y="1495044"/>
                  </a:lnTo>
                  <a:lnTo>
                    <a:pt x="432816" y="1496568"/>
                  </a:lnTo>
                  <a:lnTo>
                    <a:pt x="434339" y="1491996"/>
                  </a:lnTo>
                  <a:lnTo>
                    <a:pt x="434339" y="1493520"/>
                  </a:lnTo>
                  <a:lnTo>
                    <a:pt x="435863" y="1499616"/>
                  </a:lnTo>
                  <a:lnTo>
                    <a:pt x="437388" y="1487424"/>
                  </a:lnTo>
                  <a:lnTo>
                    <a:pt x="437388" y="1491996"/>
                  </a:lnTo>
                  <a:lnTo>
                    <a:pt x="438912" y="1490472"/>
                  </a:lnTo>
                  <a:lnTo>
                    <a:pt x="440436" y="1491996"/>
                  </a:lnTo>
                  <a:lnTo>
                    <a:pt x="440436" y="1493520"/>
                  </a:lnTo>
                  <a:lnTo>
                    <a:pt x="441960" y="1496568"/>
                  </a:lnTo>
                  <a:lnTo>
                    <a:pt x="443484" y="1491996"/>
                  </a:lnTo>
                  <a:lnTo>
                    <a:pt x="443484" y="1493520"/>
                  </a:lnTo>
                  <a:lnTo>
                    <a:pt x="445008" y="1488948"/>
                  </a:lnTo>
                  <a:lnTo>
                    <a:pt x="446532" y="1495044"/>
                  </a:lnTo>
                  <a:lnTo>
                    <a:pt x="446532" y="1493520"/>
                  </a:lnTo>
                  <a:lnTo>
                    <a:pt x="448056" y="1493520"/>
                  </a:lnTo>
                  <a:lnTo>
                    <a:pt x="449580" y="1496568"/>
                  </a:lnTo>
                  <a:lnTo>
                    <a:pt x="449580" y="1490472"/>
                  </a:lnTo>
                  <a:lnTo>
                    <a:pt x="451104" y="1491996"/>
                  </a:lnTo>
                  <a:lnTo>
                    <a:pt x="452627" y="1490472"/>
                  </a:lnTo>
                  <a:lnTo>
                    <a:pt x="454151" y="1493520"/>
                  </a:lnTo>
                  <a:lnTo>
                    <a:pt x="454151" y="1482852"/>
                  </a:lnTo>
                  <a:lnTo>
                    <a:pt x="455675" y="1491996"/>
                  </a:lnTo>
                  <a:lnTo>
                    <a:pt x="457200" y="1487424"/>
                  </a:lnTo>
                  <a:lnTo>
                    <a:pt x="457200" y="1488948"/>
                  </a:lnTo>
                  <a:lnTo>
                    <a:pt x="458724" y="1488948"/>
                  </a:lnTo>
                  <a:lnTo>
                    <a:pt x="460248" y="1493520"/>
                  </a:lnTo>
                  <a:lnTo>
                    <a:pt x="460248" y="1491996"/>
                  </a:lnTo>
                  <a:lnTo>
                    <a:pt x="461772" y="1493520"/>
                  </a:lnTo>
                  <a:lnTo>
                    <a:pt x="463296" y="1488948"/>
                  </a:lnTo>
                  <a:lnTo>
                    <a:pt x="463296" y="1487424"/>
                  </a:lnTo>
                  <a:lnTo>
                    <a:pt x="464820" y="1490472"/>
                  </a:lnTo>
                  <a:lnTo>
                    <a:pt x="466344" y="1488948"/>
                  </a:lnTo>
                  <a:lnTo>
                    <a:pt x="466344" y="1490472"/>
                  </a:lnTo>
                  <a:lnTo>
                    <a:pt x="467868" y="1485900"/>
                  </a:lnTo>
                  <a:lnTo>
                    <a:pt x="469392" y="1484376"/>
                  </a:lnTo>
                  <a:lnTo>
                    <a:pt x="469392" y="1485900"/>
                  </a:lnTo>
                  <a:lnTo>
                    <a:pt x="470916" y="1488948"/>
                  </a:lnTo>
                  <a:lnTo>
                    <a:pt x="472439" y="1488948"/>
                  </a:lnTo>
                  <a:lnTo>
                    <a:pt x="472439" y="1487424"/>
                  </a:lnTo>
                  <a:lnTo>
                    <a:pt x="473963" y="1488948"/>
                  </a:lnTo>
                  <a:lnTo>
                    <a:pt x="475488" y="1484376"/>
                  </a:lnTo>
                  <a:lnTo>
                    <a:pt x="477012" y="1487424"/>
                  </a:lnTo>
                  <a:lnTo>
                    <a:pt x="478536" y="1487424"/>
                  </a:lnTo>
                  <a:lnTo>
                    <a:pt x="480060" y="1485900"/>
                  </a:lnTo>
                  <a:lnTo>
                    <a:pt x="480060" y="1482852"/>
                  </a:lnTo>
                  <a:lnTo>
                    <a:pt x="481584" y="1482852"/>
                  </a:lnTo>
                  <a:lnTo>
                    <a:pt x="483108" y="1484376"/>
                  </a:lnTo>
                  <a:lnTo>
                    <a:pt x="483108" y="1482852"/>
                  </a:lnTo>
                  <a:lnTo>
                    <a:pt x="484632" y="1490472"/>
                  </a:lnTo>
                  <a:lnTo>
                    <a:pt x="486156" y="1485900"/>
                  </a:lnTo>
                  <a:lnTo>
                    <a:pt x="486156" y="1481328"/>
                  </a:lnTo>
                  <a:lnTo>
                    <a:pt x="487680" y="1484376"/>
                  </a:lnTo>
                  <a:lnTo>
                    <a:pt x="489204" y="1487424"/>
                  </a:lnTo>
                  <a:lnTo>
                    <a:pt x="489204" y="1482852"/>
                  </a:lnTo>
                  <a:lnTo>
                    <a:pt x="490727" y="1485900"/>
                  </a:lnTo>
                  <a:lnTo>
                    <a:pt x="492251" y="1482852"/>
                  </a:lnTo>
                  <a:lnTo>
                    <a:pt x="492251" y="1478280"/>
                  </a:lnTo>
                  <a:lnTo>
                    <a:pt x="493775" y="1485900"/>
                  </a:lnTo>
                  <a:lnTo>
                    <a:pt x="495300" y="1481328"/>
                  </a:lnTo>
                  <a:lnTo>
                    <a:pt x="495300" y="1484376"/>
                  </a:lnTo>
                  <a:lnTo>
                    <a:pt x="496824" y="1481328"/>
                  </a:lnTo>
                  <a:lnTo>
                    <a:pt x="498348" y="1481328"/>
                  </a:lnTo>
                  <a:lnTo>
                    <a:pt x="499872" y="1481328"/>
                  </a:lnTo>
                  <a:lnTo>
                    <a:pt x="501396" y="1476756"/>
                  </a:lnTo>
                  <a:lnTo>
                    <a:pt x="502920" y="1482852"/>
                  </a:lnTo>
                  <a:lnTo>
                    <a:pt x="504444" y="1481328"/>
                  </a:lnTo>
                  <a:lnTo>
                    <a:pt x="505968" y="1479804"/>
                  </a:lnTo>
                  <a:lnTo>
                    <a:pt x="505968" y="1482852"/>
                  </a:lnTo>
                  <a:lnTo>
                    <a:pt x="507492" y="1479804"/>
                  </a:lnTo>
                  <a:lnTo>
                    <a:pt x="509016" y="1478280"/>
                  </a:lnTo>
                  <a:lnTo>
                    <a:pt x="509016" y="1481328"/>
                  </a:lnTo>
                  <a:lnTo>
                    <a:pt x="510540" y="1476756"/>
                  </a:lnTo>
                  <a:lnTo>
                    <a:pt x="512064" y="1479804"/>
                  </a:lnTo>
                  <a:lnTo>
                    <a:pt x="512064" y="1482852"/>
                  </a:lnTo>
                  <a:lnTo>
                    <a:pt x="513588" y="1479804"/>
                  </a:lnTo>
                  <a:lnTo>
                    <a:pt x="515112" y="1476756"/>
                  </a:lnTo>
                  <a:lnTo>
                    <a:pt x="515112" y="1479804"/>
                  </a:lnTo>
                  <a:lnTo>
                    <a:pt x="516636" y="1479804"/>
                  </a:lnTo>
                  <a:lnTo>
                    <a:pt x="518160" y="1475232"/>
                  </a:lnTo>
                  <a:lnTo>
                    <a:pt x="518160" y="1476756"/>
                  </a:lnTo>
                  <a:lnTo>
                    <a:pt x="519683" y="1475232"/>
                  </a:lnTo>
                  <a:lnTo>
                    <a:pt x="521207" y="1478280"/>
                  </a:lnTo>
                  <a:lnTo>
                    <a:pt x="522731" y="1476756"/>
                  </a:lnTo>
                  <a:lnTo>
                    <a:pt x="522731" y="1475232"/>
                  </a:lnTo>
                  <a:lnTo>
                    <a:pt x="524255" y="1478280"/>
                  </a:lnTo>
                  <a:lnTo>
                    <a:pt x="525779" y="1475232"/>
                  </a:lnTo>
                  <a:lnTo>
                    <a:pt x="525779" y="1473708"/>
                  </a:lnTo>
                  <a:lnTo>
                    <a:pt x="527303" y="1475232"/>
                  </a:lnTo>
                  <a:lnTo>
                    <a:pt x="528827" y="1478280"/>
                  </a:lnTo>
                  <a:lnTo>
                    <a:pt x="528827" y="1470660"/>
                  </a:lnTo>
                  <a:lnTo>
                    <a:pt x="530351" y="1473708"/>
                  </a:lnTo>
                  <a:lnTo>
                    <a:pt x="531876" y="1476756"/>
                  </a:lnTo>
                  <a:lnTo>
                    <a:pt x="533400" y="1472184"/>
                  </a:lnTo>
                  <a:lnTo>
                    <a:pt x="534924" y="1473708"/>
                  </a:lnTo>
                  <a:lnTo>
                    <a:pt x="534924" y="1470660"/>
                  </a:lnTo>
                  <a:lnTo>
                    <a:pt x="536448" y="1473708"/>
                  </a:lnTo>
                  <a:lnTo>
                    <a:pt x="537972" y="1469136"/>
                  </a:lnTo>
                  <a:lnTo>
                    <a:pt x="537972" y="1466088"/>
                  </a:lnTo>
                  <a:lnTo>
                    <a:pt x="539496" y="1473708"/>
                  </a:lnTo>
                  <a:lnTo>
                    <a:pt x="541020" y="1472184"/>
                  </a:lnTo>
                  <a:lnTo>
                    <a:pt x="541020" y="1469136"/>
                  </a:lnTo>
                  <a:lnTo>
                    <a:pt x="542544" y="1473708"/>
                  </a:lnTo>
                  <a:lnTo>
                    <a:pt x="544068" y="1470660"/>
                  </a:lnTo>
                  <a:lnTo>
                    <a:pt x="544068" y="1464564"/>
                  </a:lnTo>
                  <a:lnTo>
                    <a:pt x="545592" y="1470660"/>
                  </a:lnTo>
                  <a:lnTo>
                    <a:pt x="547116" y="1469136"/>
                  </a:lnTo>
                  <a:lnTo>
                    <a:pt x="548640" y="1469136"/>
                  </a:lnTo>
                  <a:lnTo>
                    <a:pt x="548640" y="1470660"/>
                  </a:lnTo>
                  <a:lnTo>
                    <a:pt x="550164" y="1467612"/>
                  </a:lnTo>
                  <a:lnTo>
                    <a:pt x="551688" y="1470660"/>
                  </a:lnTo>
                  <a:lnTo>
                    <a:pt x="551688" y="1473708"/>
                  </a:lnTo>
                  <a:lnTo>
                    <a:pt x="553212" y="1473708"/>
                  </a:lnTo>
                  <a:lnTo>
                    <a:pt x="554736" y="1466088"/>
                  </a:lnTo>
                  <a:lnTo>
                    <a:pt x="554736" y="1469136"/>
                  </a:lnTo>
                  <a:lnTo>
                    <a:pt x="556260" y="1466088"/>
                  </a:lnTo>
                  <a:lnTo>
                    <a:pt x="557783" y="1472184"/>
                  </a:lnTo>
                  <a:lnTo>
                    <a:pt x="557783" y="1469136"/>
                  </a:lnTo>
                  <a:lnTo>
                    <a:pt x="559307" y="1466088"/>
                  </a:lnTo>
                  <a:lnTo>
                    <a:pt x="560831" y="1470660"/>
                  </a:lnTo>
                  <a:lnTo>
                    <a:pt x="560831" y="1467612"/>
                  </a:lnTo>
                  <a:lnTo>
                    <a:pt x="562355" y="1467612"/>
                  </a:lnTo>
                  <a:lnTo>
                    <a:pt x="563879" y="1464564"/>
                  </a:lnTo>
                  <a:lnTo>
                    <a:pt x="563879" y="1461516"/>
                  </a:lnTo>
                  <a:lnTo>
                    <a:pt x="565403" y="1463040"/>
                  </a:lnTo>
                  <a:lnTo>
                    <a:pt x="566927" y="1461516"/>
                  </a:lnTo>
                  <a:lnTo>
                    <a:pt x="566927" y="1463040"/>
                  </a:lnTo>
                  <a:lnTo>
                    <a:pt x="568451" y="1467612"/>
                  </a:lnTo>
                  <a:lnTo>
                    <a:pt x="569976" y="1467612"/>
                  </a:lnTo>
                  <a:lnTo>
                    <a:pt x="571500" y="1463040"/>
                  </a:lnTo>
                  <a:lnTo>
                    <a:pt x="571500" y="1461516"/>
                  </a:lnTo>
                  <a:lnTo>
                    <a:pt x="573024" y="1463040"/>
                  </a:lnTo>
                  <a:lnTo>
                    <a:pt x="574548" y="1464564"/>
                  </a:lnTo>
                  <a:lnTo>
                    <a:pt x="574548" y="1463040"/>
                  </a:lnTo>
                  <a:lnTo>
                    <a:pt x="576072" y="1463040"/>
                  </a:lnTo>
                  <a:lnTo>
                    <a:pt x="577596" y="1467612"/>
                  </a:lnTo>
                  <a:lnTo>
                    <a:pt x="577596" y="1459992"/>
                  </a:lnTo>
                  <a:lnTo>
                    <a:pt x="579120" y="1459992"/>
                  </a:lnTo>
                  <a:lnTo>
                    <a:pt x="580644" y="1463040"/>
                  </a:lnTo>
                  <a:lnTo>
                    <a:pt x="580644" y="1461516"/>
                  </a:lnTo>
                  <a:lnTo>
                    <a:pt x="582168" y="1464564"/>
                  </a:lnTo>
                  <a:lnTo>
                    <a:pt x="583692" y="1458468"/>
                  </a:lnTo>
                  <a:lnTo>
                    <a:pt x="583692" y="1455420"/>
                  </a:lnTo>
                  <a:lnTo>
                    <a:pt x="585216" y="1455420"/>
                  </a:lnTo>
                  <a:lnTo>
                    <a:pt x="586740" y="1453896"/>
                  </a:lnTo>
                  <a:lnTo>
                    <a:pt x="586740" y="1458468"/>
                  </a:lnTo>
                  <a:lnTo>
                    <a:pt x="588264" y="1453896"/>
                  </a:lnTo>
                  <a:lnTo>
                    <a:pt x="589788" y="1456944"/>
                  </a:lnTo>
                  <a:lnTo>
                    <a:pt x="589788" y="1455420"/>
                  </a:lnTo>
                  <a:lnTo>
                    <a:pt x="591312" y="1459992"/>
                  </a:lnTo>
                  <a:lnTo>
                    <a:pt x="592836" y="1456944"/>
                  </a:lnTo>
                  <a:lnTo>
                    <a:pt x="594360" y="1456944"/>
                  </a:lnTo>
                  <a:lnTo>
                    <a:pt x="594360" y="1453896"/>
                  </a:lnTo>
                  <a:lnTo>
                    <a:pt x="595883" y="1452372"/>
                  </a:lnTo>
                  <a:lnTo>
                    <a:pt x="597407" y="1455420"/>
                  </a:lnTo>
                  <a:lnTo>
                    <a:pt x="597407" y="1456944"/>
                  </a:lnTo>
                  <a:lnTo>
                    <a:pt x="598931" y="1455420"/>
                  </a:lnTo>
                  <a:lnTo>
                    <a:pt x="600455" y="1452372"/>
                  </a:lnTo>
                  <a:lnTo>
                    <a:pt x="601979" y="1452372"/>
                  </a:lnTo>
                  <a:lnTo>
                    <a:pt x="603503" y="1455420"/>
                  </a:lnTo>
                  <a:lnTo>
                    <a:pt x="603503" y="1452372"/>
                  </a:lnTo>
                  <a:lnTo>
                    <a:pt x="605027" y="1450848"/>
                  </a:lnTo>
                  <a:lnTo>
                    <a:pt x="606551" y="1453896"/>
                  </a:lnTo>
                  <a:lnTo>
                    <a:pt x="608076" y="1449324"/>
                  </a:lnTo>
                  <a:lnTo>
                    <a:pt x="609600" y="1452372"/>
                  </a:lnTo>
                  <a:lnTo>
                    <a:pt x="609600" y="1447800"/>
                  </a:lnTo>
                  <a:lnTo>
                    <a:pt x="611124" y="1452372"/>
                  </a:lnTo>
                  <a:lnTo>
                    <a:pt x="612648" y="1452372"/>
                  </a:lnTo>
                  <a:lnTo>
                    <a:pt x="612648" y="1447800"/>
                  </a:lnTo>
                  <a:lnTo>
                    <a:pt x="614172" y="1450848"/>
                  </a:lnTo>
                  <a:lnTo>
                    <a:pt x="615696" y="1450848"/>
                  </a:lnTo>
                  <a:lnTo>
                    <a:pt x="617220" y="1446276"/>
                  </a:lnTo>
                  <a:lnTo>
                    <a:pt x="617220" y="1447800"/>
                  </a:lnTo>
                  <a:lnTo>
                    <a:pt x="618744" y="1447800"/>
                  </a:lnTo>
                  <a:lnTo>
                    <a:pt x="620268" y="1447800"/>
                  </a:lnTo>
                  <a:lnTo>
                    <a:pt x="621792" y="1444752"/>
                  </a:lnTo>
                  <a:lnTo>
                    <a:pt x="623316" y="1446276"/>
                  </a:lnTo>
                  <a:lnTo>
                    <a:pt x="624840" y="1441704"/>
                  </a:lnTo>
                  <a:lnTo>
                    <a:pt x="626364" y="1447800"/>
                  </a:lnTo>
                  <a:lnTo>
                    <a:pt x="627888" y="1446276"/>
                  </a:lnTo>
                  <a:lnTo>
                    <a:pt x="629412" y="1446276"/>
                  </a:lnTo>
                  <a:lnTo>
                    <a:pt x="629412" y="1441704"/>
                  </a:lnTo>
                  <a:lnTo>
                    <a:pt x="630936" y="1443228"/>
                  </a:lnTo>
                  <a:lnTo>
                    <a:pt x="632460" y="1440180"/>
                  </a:lnTo>
                  <a:lnTo>
                    <a:pt x="632460" y="1441704"/>
                  </a:lnTo>
                  <a:lnTo>
                    <a:pt x="633983" y="1447800"/>
                  </a:lnTo>
                  <a:lnTo>
                    <a:pt x="635507" y="1444752"/>
                  </a:lnTo>
                  <a:lnTo>
                    <a:pt x="635507" y="1441704"/>
                  </a:lnTo>
                  <a:lnTo>
                    <a:pt x="637031" y="1444752"/>
                  </a:lnTo>
                  <a:lnTo>
                    <a:pt x="638555" y="1438656"/>
                  </a:lnTo>
                  <a:lnTo>
                    <a:pt x="640079" y="1441704"/>
                  </a:lnTo>
                  <a:lnTo>
                    <a:pt x="640079" y="1438656"/>
                  </a:lnTo>
                  <a:lnTo>
                    <a:pt x="641603" y="1441704"/>
                  </a:lnTo>
                  <a:lnTo>
                    <a:pt x="643127" y="1440180"/>
                  </a:lnTo>
                  <a:lnTo>
                    <a:pt x="643127" y="1438656"/>
                  </a:lnTo>
                  <a:lnTo>
                    <a:pt x="644651" y="1438656"/>
                  </a:lnTo>
                  <a:lnTo>
                    <a:pt x="646176" y="1434084"/>
                  </a:lnTo>
                  <a:lnTo>
                    <a:pt x="646176" y="1443228"/>
                  </a:lnTo>
                  <a:lnTo>
                    <a:pt x="647700" y="1437132"/>
                  </a:lnTo>
                  <a:lnTo>
                    <a:pt x="649224" y="1438656"/>
                  </a:lnTo>
                  <a:lnTo>
                    <a:pt x="649224" y="1435608"/>
                  </a:lnTo>
                  <a:lnTo>
                    <a:pt x="650748" y="1435608"/>
                  </a:lnTo>
                  <a:lnTo>
                    <a:pt x="652272" y="1437132"/>
                  </a:lnTo>
                  <a:lnTo>
                    <a:pt x="653796" y="1438656"/>
                  </a:lnTo>
                  <a:lnTo>
                    <a:pt x="655320" y="1434084"/>
                  </a:lnTo>
                  <a:lnTo>
                    <a:pt x="655320" y="1435608"/>
                  </a:lnTo>
                  <a:lnTo>
                    <a:pt x="656844" y="1432560"/>
                  </a:lnTo>
                  <a:lnTo>
                    <a:pt x="658368" y="1434084"/>
                  </a:lnTo>
                  <a:lnTo>
                    <a:pt x="658368" y="1431036"/>
                  </a:lnTo>
                  <a:lnTo>
                    <a:pt x="659892" y="1437132"/>
                  </a:lnTo>
                  <a:lnTo>
                    <a:pt x="661416" y="1435608"/>
                  </a:lnTo>
                  <a:lnTo>
                    <a:pt x="661416" y="1429512"/>
                  </a:lnTo>
                  <a:lnTo>
                    <a:pt x="662940" y="1434084"/>
                  </a:lnTo>
                  <a:lnTo>
                    <a:pt x="664464" y="1432560"/>
                  </a:lnTo>
                  <a:lnTo>
                    <a:pt x="665988" y="1429512"/>
                  </a:lnTo>
                  <a:lnTo>
                    <a:pt x="667512" y="1427988"/>
                  </a:lnTo>
                  <a:lnTo>
                    <a:pt x="669036" y="1429512"/>
                  </a:lnTo>
                  <a:lnTo>
                    <a:pt x="669036" y="1431036"/>
                  </a:lnTo>
                  <a:lnTo>
                    <a:pt x="670560" y="1429512"/>
                  </a:lnTo>
                  <a:lnTo>
                    <a:pt x="672083" y="1429512"/>
                  </a:lnTo>
                  <a:lnTo>
                    <a:pt x="672083" y="1426464"/>
                  </a:lnTo>
                  <a:lnTo>
                    <a:pt x="673607" y="1427988"/>
                  </a:lnTo>
                  <a:lnTo>
                    <a:pt x="675131" y="1431036"/>
                  </a:lnTo>
                  <a:lnTo>
                    <a:pt x="676655" y="1424940"/>
                  </a:lnTo>
                  <a:lnTo>
                    <a:pt x="678179" y="1427988"/>
                  </a:lnTo>
                  <a:lnTo>
                    <a:pt x="678179" y="1424940"/>
                  </a:lnTo>
                  <a:lnTo>
                    <a:pt x="679703" y="1426464"/>
                  </a:lnTo>
                  <a:lnTo>
                    <a:pt x="681227" y="1427988"/>
                  </a:lnTo>
                  <a:lnTo>
                    <a:pt x="682751" y="1426464"/>
                  </a:lnTo>
                  <a:lnTo>
                    <a:pt x="684276" y="1423416"/>
                  </a:lnTo>
                  <a:lnTo>
                    <a:pt x="684276" y="1421892"/>
                  </a:lnTo>
                  <a:lnTo>
                    <a:pt x="685800" y="1421892"/>
                  </a:lnTo>
                  <a:lnTo>
                    <a:pt x="687324" y="1423416"/>
                  </a:lnTo>
                  <a:lnTo>
                    <a:pt x="688848" y="1426464"/>
                  </a:lnTo>
                  <a:lnTo>
                    <a:pt x="688848" y="1418844"/>
                  </a:lnTo>
                  <a:lnTo>
                    <a:pt x="690372" y="1420368"/>
                  </a:lnTo>
                  <a:lnTo>
                    <a:pt x="691896" y="1420368"/>
                  </a:lnTo>
                  <a:lnTo>
                    <a:pt x="693420" y="1421892"/>
                  </a:lnTo>
                  <a:lnTo>
                    <a:pt x="694944" y="1423416"/>
                  </a:lnTo>
                  <a:lnTo>
                    <a:pt x="694944" y="1414272"/>
                  </a:lnTo>
                  <a:lnTo>
                    <a:pt x="696468" y="1420368"/>
                  </a:lnTo>
                  <a:lnTo>
                    <a:pt x="697992" y="1415796"/>
                  </a:lnTo>
                  <a:lnTo>
                    <a:pt x="697992" y="1418844"/>
                  </a:lnTo>
                  <a:lnTo>
                    <a:pt x="699516" y="1414272"/>
                  </a:lnTo>
                  <a:lnTo>
                    <a:pt x="701040" y="1420368"/>
                  </a:lnTo>
                  <a:lnTo>
                    <a:pt x="701040" y="1418844"/>
                  </a:lnTo>
                  <a:lnTo>
                    <a:pt x="702564" y="1418844"/>
                  </a:lnTo>
                  <a:lnTo>
                    <a:pt x="704088" y="1420368"/>
                  </a:lnTo>
                  <a:lnTo>
                    <a:pt x="704088" y="1415796"/>
                  </a:lnTo>
                  <a:lnTo>
                    <a:pt x="705612" y="1418844"/>
                  </a:lnTo>
                  <a:lnTo>
                    <a:pt x="707136" y="1415796"/>
                  </a:lnTo>
                  <a:lnTo>
                    <a:pt x="707136" y="1418844"/>
                  </a:lnTo>
                  <a:lnTo>
                    <a:pt x="708660" y="1418844"/>
                  </a:lnTo>
                  <a:lnTo>
                    <a:pt x="710183" y="1417320"/>
                  </a:lnTo>
                  <a:lnTo>
                    <a:pt x="711707" y="1417320"/>
                  </a:lnTo>
                  <a:lnTo>
                    <a:pt x="713231" y="1415796"/>
                  </a:lnTo>
                  <a:lnTo>
                    <a:pt x="714755" y="1417320"/>
                  </a:lnTo>
                  <a:lnTo>
                    <a:pt x="716279" y="1411224"/>
                  </a:lnTo>
                  <a:lnTo>
                    <a:pt x="717803" y="1414272"/>
                  </a:lnTo>
                  <a:lnTo>
                    <a:pt x="717803" y="1409700"/>
                  </a:lnTo>
                  <a:lnTo>
                    <a:pt x="719327" y="1409700"/>
                  </a:lnTo>
                  <a:lnTo>
                    <a:pt x="720851" y="1412748"/>
                  </a:lnTo>
                  <a:lnTo>
                    <a:pt x="720851" y="1406652"/>
                  </a:lnTo>
                  <a:lnTo>
                    <a:pt x="722376" y="1409700"/>
                  </a:lnTo>
                  <a:lnTo>
                    <a:pt x="723900" y="1414272"/>
                  </a:lnTo>
                  <a:lnTo>
                    <a:pt x="725424" y="1412748"/>
                  </a:lnTo>
                  <a:lnTo>
                    <a:pt x="726948" y="1405128"/>
                  </a:lnTo>
                  <a:lnTo>
                    <a:pt x="726948" y="1406652"/>
                  </a:lnTo>
                  <a:lnTo>
                    <a:pt x="728472" y="1409700"/>
                  </a:lnTo>
                  <a:lnTo>
                    <a:pt x="729996" y="1403604"/>
                  </a:lnTo>
                  <a:lnTo>
                    <a:pt x="729996" y="1408176"/>
                  </a:lnTo>
                  <a:lnTo>
                    <a:pt x="731520" y="1403604"/>
                  </a:lnTo>
                  <a:lnTo>
                    <a:pt x="733044" y="1408176"/>
                  </a:lnTo>
                  <a:lnTo>
                    <a:pt x="734568" y="1403604"/>
                  </a:lnTo>
                  <a:lnTo>
                    <a:pt x="734568" y="1405128"/>
                  </a:lnTo>
                  <a:lnTo>
                    <a:pt x="736092" y="1405128"/>
                  </a:lnTo>
                  <a:lnTo>
                    <a:pt x="737616" y="1403604"/>
                  </a:lnTo>
                  <a:lnTo>
                    <a:pt x="737616" y="1402080"/>
                  </a:lnTo>
                  <a:lnTo>
                    <a:pt x="739140" y="1408176"/>
                  </a:lnTo>
                  <a:lnTo>
                    <a:pt x="740664" y="1397508"/>
                  </a:lnTo>
                  <a:lnTo>
                    <a:pt x="740664" y="1399032"/>
                  </a:lnTo>
                  <a:lnTo>
                    <a:pt x="742188" y="1399032"/>
                  </a:lnTo>
                  <a:lnTo>
                    <a:pt x="743712" y="1400556"/>
                  </a:lnTo>
                  <a:lnTo>
                    <a:pt x="745236" y="1405128"/>
                  </a:lnTo>
                  <a:lnTo>
                    <a:pt x="746760" y="1397508"/>
                  </a:lnTo>
                  <a:lnTo>
                    <a:pt x="746760" y="1399032"/>
                  </a:lnTo>
                  <a:lnTo>
                    <a:pt x="748283" y="1395984"/>
                  </a:lnTo>
                  <a:lnTo>
                    <a:pt x="749807" y="1400556"/>
                  </a:lnTo>
                  <a:lnTo>
                    <a:pt x="751331" y="1399032"/>
                  </a:lnTo>
                  <a:lnTo>
                    <a:pt x="752855" y="1397508"/>
                  </a:lnTo>
                  <a:lnTo>
                    <a:pt x="752855" y="1395984"/>
                  </a:lnTo>
                  <a:lnTo>
                    <a:pt x="754379" y="1394460"/>
                  </a:lnTo>
                  <a:lnTo>
                    <a:pt x="755903" y="1391412"/>
                  </a:lnTo>
                  <a:lnTo>
                    <a:pt x="755903" y="1389888"/>
                  </a:lnTo>
                  <a:lnTo>
                    <a:pt x="757427" y="1397508"/>
                  </a:lnTo>
                  <a:lnTo>
                    <a:pt x="758951" y="1399032"/>
                  </a:lnTo>
                  <a:lnTo>
                    <a:pt x="760476" y="1392936"/>
                  </a:lnTo>
                  <a:lnTo>
                    <a:pt x="760476" y="1395984"/>
                  </a:lnTo>
                  <a:lnTo>
                    <a:pt x="762000" y="1394460"/>
                  </a:lnTo>
                  <a:lnTo>
                    <a:pt x="763524" y="1392936"/>
                  </a:lnTo>
                  <a:lnTo>
                    <a:pt x="763524" y="1388364"/>
                  </a:lnTo>
                  <a:lnTo>
                    <a:pt x="765048" y="1394460"/>
                  </a:lnTo>
                  <a:lnTo>
                    <a:pt x="766572" y="1395984"/>
                  </a:lnTo>
                  <a:lnTo>
                    <a:pt x="766572" y="1389888"/>
                  </a:lnTo>
                  <a:lnTo>
                    <a:pt x="768096" y="1383792"/>
                  </a:lnTo>
                  <a:lnTo>
                    <a:pt x="769620" y="1389888"/>
                  </a:lnTo>
                  <a:lnTo>
                    <a:pt x="769620" y="1391412"/>
                  </a:lnTo>
                  <a:lnTo>
                    <a:pt x="771144" y="1389888"/>
                  </a:lnTo>
                  <a:lnTo>
                    <a:pt x="772668" y="1389888"/>
                  </a:lnTo>
                  <a:lnTo>
                    <a:pt x="772668" y="1391412"/>
                  </a:lnTo>
                  <a:lnTo>
                    <a:pt x="774192" y="1388364"/>
                  </a:lnTo>
                  <a:lnTo>
                    <a:pt x="775716" y="1383792"/>
                  </a:lnTo>
                  <a:lnTo>
                    <a:pt x="775716" y="1386840"/>
                  </a:lnTo>
                  <a:lnTo>
                    <a:pt x="777240" y="1382268"/>
                  </a:lnTo>
                  <a:lnTo>
                    <a:pt x="778764" y="1382268"/>
                  </a:lnTo>
                  <a:lnTo>
                    <a:pt x="778764" y="1380744"/>
                  </a:lnTo>
                  <a:lnTo>
                    <a:pt x="780288" y="1386840"/>
                  </a:lnTo>
                  <a:lnTo>
                    <a:pt x="781812" y="1385316"/>
                  </a:lnTo>
                  <a:lnTo>
                    <a:pt x="783336" y="1385316"/>
                  </a:lnTo>
                  <a:lnTo>
                    <a:pt x="783336" y="1383792"/>
                  </a:lnTo>
                  <a:lnTo>
                    <a:pt x="784860" y="1383792"/>
                  </a:lnTo>
                  <a:lnTo>
                    <a:pt x="786383" y="1382268"/>
                  </a:lnTo>
                  <a:lnTo>
                    <a:pt x="787907" y="1377696"/>
                  </a:lnTo>
                  <a:lnTo>
                    <a:pt x="789431" y="1377696"/>
                  </a:lnTo>
                  <a:lnTo>
                    <a:pt x="789431" y="1380744"/>
                  </a:lnTo>
                  <a:lnTo>
                    <a:pt x="790955" y="1376172"/>
                  </a:lnTo>
                  <a:lnTo>
                    <a:pt x="792479" y="1376172"/>
                  </a:lnTo>
                  <a:lnTo>
                    <a:pt x="792479" y="1379220"/>
                  </a:lnTo>
                  <a:lnTo>
                    <a:pt x="794003" y="1379220"/>
                  </a:lnTo>
                  <a:lnTo>
                    <a:pt x="795527" y="1380744"/>
                  </a:lnTo>
                  <a:lnTo>
                    <a:pt x="795527" y="1371600"/>
                  </a:lnTo>
                  <a:lnTo>
                    <a:pt x="797051" y="1371600"/>
                  </a:lnTo>
                  <a:lnTo>
                    <a:pt x="798576" y="1371600"/>
                  </a:lnTo>
                  <a:lnTo>
                    <a:pt x="798576" y="1374648"/>
                  </a:lnTo>
                  <a:lnTo>
                    <a:pt x="800100" y="1373124"/>
                  </a:lnTo>
                  <a:lnTo>
                    <a:pt x="801624" y="1374648"/>
                  </a:lnTo>
                  <a:lnTo>
                    <a:pt x="803148" y="1371600"/>
                  </a:lnTo>
                  <a:lnTo>
                    <a:pt x="804672" y="1370076"/>
                  </a:lnTo>
                  <a:lnTo>
                    <a:pt x="806196" y="1377696"/>
                  </a:lnTo>
                  <a:lnTo>
                    <a:pt x="806196" y="1368552"/>
                  </a:lnTo>
                  <a:lnTo>
                    <a:pt x="807720" y="1363980"/>
                  </a:lnTo>
                  <a:lnTo>
                    <a:pt x="809244" y="1371600"/>
                  </a:lnTo>
                  <a:lnTo>
                    <a:pt x="809244" y="1370076"/>
                  </a:lnTo>
                  <a:lnTo>
                    <a:pt x="810768" y="1367028"/>
                  </a:lnTo>
                  <a:lnTo>
                    <a:pt x="812292" y="1373124"/>
                  </a:lnTo>
                  <a:lnTo>
                    <a:pt x="812292" y="1362456"/>
                  </a:lnTo>
                  <a:lnTo>
                    <a:pt x="813816" y="1362456"/>
                  </a:lnTo>
                  <a:lnTo>
                    <a:pt x="815340" y="1368552"/>
                  </a:lnTo>
                  <a:lnTo>
                    <a:pt x="816864" y="1363980"/>
                  </a:lnTo>
                  <a:lnTo>
                    <a:pt x="818388" y="1365504"/>
                  </a:lnTo>
                  <a:lnTo>
                    <a:pt x="818388" y="1359408"/>
                  </a:lnTo>
                  <a:lnTo>
                    <a:pt x="819912" y="1363980"/>
                  </a:lnTo>
                  <a:lnTo>
                    <a:pt x="821436" y="1363980"/>
                  </a:lnTo>
                  <a:lnTo>
                    <a:pt x="821436" y="1362456"/>
                  </a:lnTo>
                  <a:lnTo>
                    <a:pt x="822960" y="1363980"/>
                  </a:lnTo>
                  <a:lnTo>
                    <a:pt x="824483" y="1362456"/>
                  </a:lnTo>
                  <a:lnTo>
                    <a:pt x="824483" y="1359408"/>
                  </a:lnTo>
                  <a:lnTo>
                    <a:pt x="826007" y="1356360"/>
                  </a:lnTo>
                  <a:lnTo>
                    <a:pt x="827531" y="1359408"/>
                  </a:lnTo>
                  <a:lnTo>
                    <a:pt x="829055" y="1351788"/>
                  </a:lnTo>
                  <a:lnTo>
                    <a:pt x="829055" y="1359408"/>
                  </a:lnTo>
                  <a:lnTo>
                    <a:pt x="830579" y="1359408"/>
                  </a:lnTo>
                  <a:lnTo>
                    <a:pt x="832103" y="1360932"/>
                  </a:lnTo>
                  <a:lnTo>
                    <a:pt x="832103" y="1359408"/>
                  </a:lnTo>
                  <a:lnTo>
                    <a:pt x="833627" y="1353312"/>
                  </a:lnTo>
                  <a:lnTo>
                    <a:pt x="835151" y="1356360"/>
                  </a:lnTo>
                  <a:lnTo>
                    <a:pt x="835151" y="1354836"/>
                  </a:lnTo>
                  <a:lnTo>
                    <a:pt x="836676" y="1347216"/>
                  </a:lnTo>
                  <a:lnTo>
                    <a:pt x="838200" y="1350264"/>
                  </a:lnTo>
                  <a:lnTo>
                    <a:pt x="838200" y="1356360"/>
                  </a:lnTo>
                  <a:lnTo>
                    <a:pt x="839724" y="1350264"/>
                  </a:lnTo>
                  <a:lnTo>
                    <a:pt x="841248" y="1350264"/>
                  </a:lnTo>
                  <a:lnTo>
                    <a:pt x="841248" y="1351788"/>
                  </a:lnTo>
                  <a:lnTo>
                    <a:pt x="842772" y="1350264"/>
                  </a:lnTo>
                  <a:lnTo>
                    <a:pt x="844296" y="1351788"/>
                  </a:lnTo>
                  <a:lnTo>
                    <a:pt x="844296" y="1348740"/>
                  </a:lnTo>
                  <a:lnTo>
                    <a:pt x="845820" y="1351788"/>
                  </a:lnTo>
                  <a:lnTo>
                    <a:pt x="847344" y="1351788"/>
                  </a:lnTo>
                  <a:lnTo>
                    <a:pt x="847344" y="1350264"/>
                  </a:lnTo>
                  <a:lnTo>
                    <a:pt x="848868" y="1347216"/>
                  </a:lnTo>
                  <a:lnTo>
                    <a:pt x="850392" y="1347216"/>
                  </a:lnTo>
                  <a:lnTo>
                    <a:pt x="850392" y="1344168"/>
                  </a:lnTo>
                  <a:lnTo>
                    <a:pt x="851916" y="1345692"/>
                  </a:lnTo>
                  <a:lnTo>
                    <a:pt x="853440" y="1342644"/>
                  </a:lnTo>
                  <a:lnTo>
                    <a:pt x="854964" y="1344168"/>
                  </a:lnTo>
                  <a:lnTo>
                    <a:pt x="856488" y="1345692"/>
                  </a:lnTo>
                  <a:lnTo>
                    <a:pt x="858012" y="1341120"/>
                  </a:lnTo>
                  <a:lnTo>
                    <a:pt x="859536" y="1344168"/>
                  </a:lnTo>
                  <a:lnTo>
                    <a:pt x="861060" y="1342644"/>
                  </a:lnTo>
                  <a:lnTo>
                    <a:pt x="861060" y="1341120"/>
                  </a:lnTo>
                  <a:lnTo>
                    <a:pt x="862583" y="1342644"/>
                  </a:lnTo>
                  <a:lnTo>
                    <a:pt x="864107" y="1336548"/>
                  </a:lnTo>
                  <a:lnTo>
                    <a:pt x="865631" y="1336548"/>
                  </a:lnTo>
                  <a:lnTo>
                    <a:pt x="867155" y="1338072"/>
                  </a:lnTo>
                  <a:lnTo>
                    <a:pt x="867155" y="1339596"/>
                  </a:lnTo>
                  <a:lnTo>
                    <a:pt x="868679" y="1335024"/>
                  </a:lnTo>
                  <a:lnTo>
                    <a:pt x="870203" y="1335024"/>
                  </a:lnTo>
                  <a:lnTo>
                    <a:pt x="870203" y="1331976"/>
                  </a:lnTo>
                  <a:lnTo>
                    <a:pt x="871727" y="1335024"/>
                  </a:lnTo>
                  <a:lnTo>
                    <a:pt x="873251" y="1333500"/>
                  </a:lnTo>
                  <a:lnTo>
                    <a:pt x="874776" y="1336548"/>
                  </a:lnTo>
                  <a:lnTo>
                    <a:pt x="876300" y="1333500"/>
                  </a:lnTo>
                  <a:lnTo>
                    <a:pt x="877824" y="1330452"/>
                  </a:lnTo>
                  <a:lnTo>
                    <a:pt x="877824" y="1331976"/>
                  </a:lnTo>
                  <a:lnTo>
                    <a:pt x="879348" y="1328928"/>
                  </a:lnTo>
                  <a:lnTo>
                    <a:pt x="880872" y="1331976"/>
                  </a:lnTo>
                  <a:lnTo>
                    <a:pt x="880872" y="1335024"/>
                  </a:lnTo>
                  <a:lnTo>
                    <a:pt x="882396" y="1327404"/>
                  </a:lnTo>
                  <a:lnTo>
                    <a:pt x="883920" y="1327404"/>
                  </a:lnTo>
                  <a:lnTo>
                    <a:pt x="883920" y="1330452"/>
                  </a:lnTo>
                  <a:lnTo>
                    <a:pt x="885444" y="1327404"/>
                  </a:lnTo>
                  <a:lnTo>
                    <a:pt x="886968" y="1327404"/>
                  </a:lnTo>
                  <a:lnTo>
                    <a:pt x="886968" y="1324356"/>
                  </a:lnTo>
                  <a:lnTo>
                    <a:pt x="888492" y="1324356"/>
                  </a:lnTo>
                  <a:lnTo>
                    <a:pt x="890016" y="1324356"/>
                  </a:lnTo>
                  <a:lnTo>
                    <a:pt x="890016" y="1325880"/>
                  </a:lnTo>
                  <a:lnTo>
                    <a:pt x="891540" y="1324356"/>
                  </a:lnTo>
                  <a:lnTo>
                    <a:pt x="893064" y="1322832"/>
                  </a:lnTo>
                  <a:lnTo>
                    <a:pt x="893064" y="1325880"/>
                  </a:lnTo>
                  <a:lnTo>
                    <a:pt x="894588" y="1322832"/>
                  </a:lnTo>
                  <a:lnTo>
                    <a:pt x="896112" y="1322832"/>
                  </a:lnTo>
                  <a:lnTo>
                    <a:pt x="896112" y="1319784"/>
                  </a:lnTo>
                  <a:lnTo>
                    <a:pt x="897636" y="1321308"/>
                  </a:lnTo>
                  <a:lnTo>
                    <a:pt x="899160" y="1316736"/>
                  </a:lnTo>
                  <a:lnTo>
                    <a:pt x="900683" y="1315212"/>
                  </a:lnTo>
                  <a:lnTo>
                    <a:pt x="900683" y="1319784"/>
                  </a:lnTo>
                  <a:lnTo>
                    <a:pt x="902207" y="1318260"/>
                  </a:lnTo>
                  <a:lnTo>
                    <a:pt x="903731" y="1316736"/>
                  </a:lnTo>
                  <a:lnTo>
                    <a:pt x="903731" y="1322832"/>
                  </a:lnTo>
                  <a:lnTo>
                    <a:pt x="905255" y="1316736"/>
                  </a:lnTo>
                  <a:lnTo>
                    <a:pt x="906779" y="1316736"/>
                  </a:lnTo>
                  <a:lnTo>
                    <a:pt x="906779" y="1318260"/>
                  </a:lnTo>
                  <a:lnTo>
                    <a:pt x="908303" y="1313688"/>
                  </a:lnTo>
                  <a:lnTo>
                    <a:pt x="909827" y="1307592"/>
                  </a:lnTo>
                  <a:lnTo>
                    <a:pt x="909827" y="1315212"/>
                  </a:lnTo>
                  <a:lnTo>
                    <a:pt x="911351" y="1307592"/>
                  </a:lnTo>
                  <a:lnTo>
                    <a:pt x="912876" y="1313688"/>
                  </a:lnTo>
                  <a:lnTo>
                    <a:pt x="912876" y="1315212"/>
                  </a:lnTo>
                  <a:lnTo>
                    <a:pt x="914400" y="1310640"/>
                  </a:lnTo>
                  <a:lnTo>
                    <a:pt x="915924" y="1309116"/>
                  </a:lnTo>
                  <a:lnTo>
                    <a:pt x="917448" y="1312164"/>
                  </a:lnTo>
                  <a:lnTo>
                    <a:pt x="918972" y="1309116"/>
                  </a:lnTo>
                  <a:lnTo>
                    <a:pt x="918972" y="1306068"/>
                  </a:lnTo>
                  <a:lnTo>
                    <a:pt x="920496" y="1307592"/>
                  </a:lnTo>
                  <a:lnTo>
                    <a:pt x="922020" y="1310640"/>
                  </a:lnTo>
                  <a:lnTo>
                    <a:pt x="923544" y="1306068"/>
                  </a:lnTo>
                  <a:lnTo>
                    <a:pt x="925068" y="1304544"/>
                  </a:lnTo>
                  <a:lnTo>
                    <a:pt x="926592" y="1306068"/>
                  </a:lnTo>
                  <a:lnTo>
                    <a:pt x="926592" y="1303020"/>
                  </a:lnTo>
                  <a:lnTo>
                    <a:pt x="928116" y="1299972"/>
                  </a:lnTo>
                  <a:lnTo>
                    <a:pt x="929640" y="1298448"/>
                  </a:lnTo>
                  <a:lnTo>
                    <a:pt x="929640" y="1303020"/>
                  </a:lnTo>
                  <a:lnTo>
                    <a:pt x="931164" y="1304544"/>
                  </a:lnTo>
                  <a:lnTo>
                    <a:pt x="932688" y="1295400"/>
                  </a:lnTo>
                  <a:lnTo>
                    <a:pt x="932688" y="1299972"/>
                  </a:lnTo>
                  <a:lnTo>
                    <a:pt x="934212" y="1295400"/>
                  </a:lnTo>
                  <a:lnTo>
                    <a:pt x="935736" y="1298448"/>
                  </a:lnTo>
                  <a:lnTo>
                    <a:pt x="935736" y="1295400"/>
                  </a:lnTo>
                  <a:lnTo>
                    <a:pt x="937260" y="1293876"/>
                  </a:lnTo>
                  <a:lnTo>
                    <a:pt x="938783" y="1296924"/>
                  </a:lnTo>
                  <a:lnTo>
                    <a:pt x="938783" y="1298448"/>
                  </a:lnTo>
                  <a:lnTo>
                    <a:pt x="940307" y="1295400"/>
                  </a:lnTo>
                  <a:lnTo>
                    <a:pt x="941831" y="1290828"/>
                  </a:lnTo>
                  <a:lnTo>
                    <a:pt x="941831" y="1295400"/>
                  </a:lnTo>
                  <a:lnTo>
                    <a:pt x="943355" y="1290828"/>
                  </a:lnTo>
                  <a:lnTo>
                    <a:pt x="944879" y="1290828"/>
                  </a:lnTo>
                  <a:lnTo>
                    <a:pt x="946403" y="1292352"/>
                  </a:lnTo>
                  <a:lnTo>
                    <a:pt x="947927" y="1289304"/>
                  </a:lnTo>
                  <a:lnTo>
                    <a:pt x="949451" y="1286256"/>
                  </a:lnTo>
                  <a:lnTo>
                    <a:pt x="949451" y="1289304"/>
                  </a:lnTo>
                  <a:lnTo>
                    <a:pt x="950976" y="1287780"/>
                  </a:lnTo>
                  <a:lnTo>
                    <a:pt x="952500" y="1290828"/>
                  </a:lnTo>
                  <a:lnTo>
                    <a:pt x="952500" y="1286256"/>
                  </a:lnTo>
                  <a:lnTo>
                    <a:pt x="954024" y="1283208"/>
                  </a:lnTo>
                  <a:lnTo>
                    <a:pt x="955548" y="1289304"/>
                  </a:lnTo>
                  <a:lnTo>
                    <a:pt x="955548" y="1287780"/>
                  </a:lnTo>
                  <a:lnTo>
                    <a:pt x="957072" y="1286256"/>
                  </a:lnTo>
                  <a:lnTo>
                    <a:pt x="958596" y="1284732"/>
                  </a:lnTo>
                  <a:lnTo>
                    <a:pt x="958596" y="1283208"/>
                  </a:lnTo>
                  <a:lnTo>
                    <a:pt x="960120" y="1283208"/>
                  </a:lnTo>
                  <a:lnTo>
                    <a:pt x="961644" y="1284732"/>
                  </a:lnTo>
                  <a:lnTo>
                    <a:pt x="963168" y="1280160"/>
                  </a:lnTo>
                  <a:lnTo>
                    <a:pt x="964692" y="1281684"/>
                  </a:lnTo>
                  <a:lnTo>
                    <a:pt x="964692" y="1278636"/>
                  </a:lnTo>
                  <a:lnTo>
                    <a:pt x="966216" y="1283208"/>
                  </a:lnTo>
                  <a:lnTo>
                    <a:pt x="967740" y="1280160"/>
                  </a:lnTo>
                  <a:lnTo>
                    <a:pt x="967740" y="1277112"/>
                  </a:lnTo>
                  <a:lnTo>
                    <a:pt x="969264" y="1278636"/>
                  </a:lnTo>
                  <a:lnTo>
                    <a:pt x="970788" y="1275588"/>
                  </a:lnTo>
                  <a:lnTo>
                    <a:pt x="972312" y="1275588"/>
                  </a:lnTo>
                  <a:lnTo>
                    <a:pt x="973836" y="1274064"/>
                  </a:lnTo>
                  <a:lnTo>
                    <a:pt x="975360" y="1272540"/>
                  </a:lnTo>
                  <a:lnTo>
                    <a:pt x="976883" y="1269492"/>
                  </a:lnTo>
                  <a:lnTo>
                    <a:pt x="978407" y="1275588"/>
                  </a:lnTo>
                  <a:lnTo>
                    <a:pt x="978407" y="1266444"/>
                  </a:lnTo>
                  <a:lnTo>
                    <a:pt x="979931" y="1266444"/>
                  </a:lnTo>
                  <a:lnTo>
                    <a:pt x="981455" y="1269492"/>
                  </a:lnTo>
                  <a:lnTo>
                    <a:pt x="982979" y="1266444"/>
                  </a:lnTo>
                  <a:lnTo>
                    <a:pt x="984503" y="1266444"/>
                  </a:lnTo>
                  <a:lnTo>
                    <a:pt x="984503" y="1263396"/>
                  </a:lnTo>
                  <a:lnTo>
                    <a:pt x="986027" y="1267968"/>
                  </a:lnTo>
                  <a:lnTo>
                    <a:pt x="987551" y="1264920"/>
                  </a:lnTo>
                  <a:lnTo>
                    <a:pt x="987551" y="1261872"/>
                  </a:lnTo>
                  <a:lnTo>
                    <a:pt x="989076" y="1260348"/>
                  </a:lnTo>
                  <a:lnTo>
                    <a:pt x="990600" y="1260348"/>
                  </a:lnTo>
                  <a:lnTo>
                    <a:pt x="990600" y="1263396"/>
                  </a:lnTo>
                  <a:lnTo>
                    <a:pt x="992124" y="1260348"/>
                  </a:lnTo>
                  <a:lnTo>
                    <a:pt x="993648" y="1263396"/>
                  </a:lnTo>
                  <a:lnTo>
                    <a:pt x="995172" y="1255776"/>
                  </a:lnTo>
                  <a:lnTo>
                    <a:pt x="995172" y="1258824"/>
                  </a:lnTo>
                  <a:lnTo>
                    <a:pt x="996696" y="1255776"/>
                  </a:lnTo>
                  <a:lnTo>
                    <a:pt x="998220" y="1255776"/>
                  </a:lnTo>
                  <a:lnTo>
                    <a:pt x="998220" y="1249680"/>
                  </a:lnTo>
                  <a:lnTo>
                    <a:pt x="999744" y="1255776"/>
                  </a:lnTo>
                  <a:lnTo>
                    <a:pt x="1001268" y="1255776"/>
                  </a:lnTo>
                  <a:lnTo>
                    <a:pt x="1001268" y="1251204"/>
                  </a:lnTo>
                  <a:lnTo>
                    <a:pt x="1002792" y="1254252"/>
                  </a:lnTo>
                  <a:lnTo>
                    <a:pt x="1004316" y="1254252"/>
                  </a:lnTo>
                  <a:lnTo>
                    <a:pt x="1004316" y="1252728"/>
                  </a:lnTo>
                  <a:lnTo>
                    <a:pt x="1005840" y="1248156"/>
                  </a:lnTo>
                  <a:lnTo>
                    <a:pt x="1007364" y="1251204"/>
                  </a:lnTo>
                  <a:lnTo>
                    <a:pt x="1007364" y="1248156"/>
                  </a:lnTo>
                  <a:lnTo>
                    <a:pt x="1008888" y="1251204"/>
                  </a:lnTo>
                  <a:lnTo>
                    <a:pt x="1010412" y="1246632"/>
                  </a:lnTo>
                  <a:lnTo>
                    <a:pt x="1010412" y="1245108"/>
                  </a:lnTo>
                  <a:lnTo>
                    <a:pt x="1011936" y="1243584"/>
                  </a:lnTo>
                  <a:lnTo>
                    <a:pt x="1013460" y="1242060"/>
                  </a:lnTo>
                  <a:lnTo>
                    <a:pt x="1013460" y="1245108"/>
                  </a:lnTo>
                  <a:lnTo>
                    <a:pt x="1014983" y="1240536"/>
                  </a:lnTo>
                  <a:lnTo>
                    <a:pt x="1016507" y="1240536"/>
                  </a:lnTo>
                  <a:lnTo>
                    <a:pt x="1018031" y="1243584"/>
                  </a:lnTo>
                  <a:lnTo>
                    <a:pt x="1019555" y="1242060"/>
                  </a:lnTo>
                  <a:lnTo>
                    <a:pt x="1021079" y="1235964"/>
                  </a:lnTo>
                  <a:lnTo>
                    <a:pt x="1021079" y="1239012"/>
                  </a:lnTo>
                  <a:lnTo>
                    <a:pt x="1022603" y="1239012"/>
                  </a:lnTo>
                  <a:lnTo>
                    <a:pt x="1024127" y="1234440"/>
                  </a:lnTo>
                  <a:lnTo>
                    <a:pt x="1024127" y="1235964"/>
                  </a:lnTo>
                  <a:lnTo>
                    <a:pt x="1025651" y="1237488"/>
                  </a:lnTo>
                  <a:lnTo>
                    <a:pt x="1027176" y="1234440"/>
                  </a:lnTo>
                  <a:lnTo>
                    <a:pt x="1027176" y="1235964"/>
                  </a:lnTo>
                  <a:lnTo>
                    <a:pt x="1028700" y="1237488"/>
                  </a:lnTo>
                  <a:lnTo>
                    <a:pt x="1030224" y="1234440"/>
                  </a:lnTo>
                  <a:lnTo>
                    <a:pt x="1030224" y="1229868"/>
                  </a:lnTo>
                  <a:lnTo>
                    <a:pt x="1031748" y="1231392"/>
                  </a:lnTo>
                  <a:lnTo>
                    <a:pt x="1033272" y="1232916"/>
                  </a:lnTo>
                  <a:lnTo>
                    <a:pt x="1033272" y="1229868"/>
                  </a:lnTo>
                  <a:lnTo>
                    <a:pt x="1034796" y="1229868"/>
                  </a:lnTo>
                  <a:lnTo>
                    <a:pt x="1036320" y="1232916"/>
                  </a:lnTo>
                  <a:lnTo>
                    <a:pt x="1036320" y="1225296"/>
                  </a:lnTo>
                  <a:lnTo>
                    <a:pt x="1037844" y="1229868"/>
                  </a:lnTo>
                  <a:lnTo>
                    <a:pt x="1039368" y="1222248"/>
                  </a:lnTo>
                  <a:lnTo>
                    <a:pt x="1040892" y="1222248"/>
                  </a:lnTo>
                  <a:lnTo>
                    <a:pt x="1040892" y="1228344"/>
                  </a:lnTo>
                  <a:lnTo>
                    <a:pt x="1042416" y="1226820"/>
                  </a:lnTo>
                  <a:lnTo>
                    <a:pt x="1043940" y="1222248"/>
                  </a:lnTo>
                  <a:lnTo>
                    <a:pt x="1043940" y="1220724"/>
                  </a:lnTo>
                  <a:lnTo>
                    <a:pt x="1045464" y="1225296"/>
                  </a:lnTo>
                  <a:lnTo>
                    <a:pt x="1046988" y="1223772"/>
                  </a:lnTo>
                  <a:lnTo>
                    <a:pt x="1046988" y="1219200"/>
                  </a:lnTo>
                  <a:lnTo>
                    <a:pt x="1048512" y="1214628"/>
                  </a:lnTo>
                  <a:lnTo>
                    <a:pt x="1050036" y="1217676"/>
                  </a:lnTo>
                  <a:lnTo>
                    <a:pt x="1050036" y="1219200"/>
                  </a:lnTo>
                  <a:lnTo>
                    <a:pt x="1051560" y="1217676"/>
                  </a:lnTo>
                  <a:lnTo>
                    <a:pt x="1053083" y="1216152"/>
                  </a:lnTo>
                  <a:lnTo>
                    <a:pt x="1053083" y="1214628"/>
                  </a:lnTo>
                  <a:lnTo>
                    <a:pt x="1054607" y="1211580"/>
                  </a:lnTo>
                  <a:lnTo>
                    <a:pt x="1056131" y="1213104"/>
                  </a:lnTo>
                  <a:lnTo>
                    <a:pt x="1056131" y="1210056"/>
                  </a:lnTo>
                  <a:lnTo>
                    <a:pt x="1057655" y="1211580"/>
                  </a:lnTo>
                  <a:lnTo>
                    <a:pt x="1059179" y="1208532"/>
                  </a:lnTo>
                  <a:lnTo>
                    <a:pt x="1059179" y="1211580"/>
                  </a:lnTo>
                  <a:lnTo>
                    <a:pt x="1060703" y="1210056"/>
                  </a:lnTo>
                  <a:lnTo>
                    <a:pt x="1062227" y="1208532"/>
                  </a:lnTo>
                  <a:lnTo>
                    <a:pt x="1062227" y="1210056"/>
                  </a:lnTo>
                  <a:lnTo>
                    <a:pt x="1063752" y="1203960"/>
                  </a:lnTo>
                  <a:lnTo>
                    <a:pt x="1065276" y="1205484"/>
                  </a:lnTo>
                  <a:lnTo>
                    <a:pt x="1066800" y="1205484"/>
                  </a:lnTo>
                  <a:lnTo>
                    <a:pt x="1066800" y="1200912"/>
                  </a:lnTo>
                  <a:lnTo>
                    <a:pt x="1068324" y="1205484"/>
                  </a:lnTo>
                  <a:lnTo>
                    <a:pt x="1069848" y="1203960"/>
                  </a:lnTo>
                  <a:lnTo>
                    <a:pt x="1069848" y="1202436"/>
                  </a:lnTo>
                  <a:lnTo>
                    <a:pt x="1071372" y="1197864"/>
                  </a:lnTo>
                  <a:lnTo>
                    <a:pt x="1072896" y="1197864"/>
                  </a:lnTo>
                  <a:lnTo>
                    <a:pt x="1074420" y="1196340"/>
                  </a:lnTo>
                  <a:lnTo>
                    <a:pt x="1075944" y="1194816"/>
                  </a:lnTo>
                  <a:lnTo>
                    <a:pt x="1075944" y="1193292"/>
                  </a:lnTo>
                  <a:lnTo>
                    <a:pt x="1077468" y="1196340"/>
                  </a:lnTo>
                  <a:lnTo>
                    <a:pt x="1078992" y="1188720"/>
                  </a:lnTo>
                  <a:lnTo>
                    <a:pt x="1078992" y="1194816"/>
                  </a:lnTo>
                  <a:lnTo>
                    <a:pt x="1080516" y="1194816"/>
                  </a:lnTo>
                  <a:lnTo>
                    <a:pt x="1082040" y="1191768"/>
                  </a:lnTo>
                  <a:lnTo>
                    <a:pt x="1082040" y="1188720"/>
                  </a:lnTo>
                  <a:lnTo>
                    <a:pt x="1083564" y="1193292"/>
                  </a:lnTo>
                  <a:lnTo>
                    <a:pt x="1085088" y="1188720"/>
                  </a:lnTo>
                  <a:lnTo>
                    <a:pt x="1085088" y="1190244"/>
                  </a:lnTo>
                  <a:lnTo>
                    <a:pt x="1086612" y="1185672"/>
                  </a:lnTo>
                  <a:lnTo>
                    <a:pt x="1088136" y="1185672"/>
                  </a:lnTo>
                  <a:lnTo>
                    <a:pt x="1089660" y="1182624"/>
                  </a:lnTo>
                  <a:lnTo>
                    <a:pt x="1089660" y="1185672"/>
                  </a:lnTo>
                  <a:lnTo>
                    <a:pt x="1091183" y="1184148"/>
                  </a:lnTo>
                  <a:lnTo>
                    <a:pt x="1092707" y="1184148"/>
                  </a:lnTo>
                  <a:lnTo>
                    <a:pt x="1092707" y="1182624"/>
                  </a:lnTo>
                  <a:lnTo>
                    <a:pt x="1094231" y="1176528"/>
                  </a:lnTo>
                  <a:lnTo>
                    <a:pt x="1095755" y="1178052"/>
                  </a:lnTo>
                  <a:lnTo>
                    <a:pt x="1095755" y="1181100"/>
                  </a:lnTo>
                  <a:lnTo>
                    <a:pt x="1097279" y="1178052"/>
                  </a:lnTo>
                  <a:lnTo>
                    <a:pt x="1098803" y="1176528"/>
                  </a:lnTo>
                  <a:lnTo>
                    <a:pt x="1098803" y="1175004"/>
                  </a:lnTo>
                  <a:lnTo>
                    <a:pt x="1100327" y="1173480"/>
                  </a:lnTo>
                  <a:lnTo>
                    <a:pt x="1101852" y="1175004"/>
                  </a:lnTo>
                  <a:lnTo>
                    <a:pt x="1101852" y="1173480"/>
                  </a:lnTo>
                  <a:lnTo>
                    <a:pt x="1103376" y="1167384"/>
                  </a:lnTo>
                  <a:lnTo>
                    <a:pt x="1104900" y="1170432"/>
                  </a:lnTo>
                  <a:lnTo>
                    <a:pt x="1106424" y="1165860"/>
                  </a:lnTo>
                  <a:lnTo>
                    <a:pt x="1107948" y="1167384"/>
                  </a:lnTo>
                  <a:lnTo>
                    <a:pt x="1107948" y="1170432"/>
                  </a:lnTo>
                  <a:lnTo>
                    <a:pt x="1109472" y="1167384"/>
                  </a:lnTo>
                  <a:lnTo>
                    <a:pt x="1110996" y="1167384"/>
                  </a:lnTo>
                  <a:lnTo>
                    <a:pt x="1112520" y="1161288"/>
                  </a:lnTo>
                  <a:lnTo>
                    <a:pt x="1112520" y="1162812"/>
                  </a:lnTo>
                  <a:lnTo>
                    <a:pt x="1114044" y="1161288"/>
                  </a:lnTo>
                  <a:lnTo>
                    <a:pt x="1115568" y="1158240"/>
                  </a:lnTo>
                  <a:lnTo>
                    <a:pt x="1117092" y="1155192"/>
                  </a:lnTo>
                  <a:lnTo>
                    <a:pt x="1118616" y="1156716"/>
                  </a:lnTo>
                  <a:lnTo>
                    <a:pt x="1118616" y="1158240"/>
                  </a:lnTo>
                  <a:lnTo>
                    <a:pt x="1120140" y="1153668"/>
                  </a:lnTo>
                  <a:lnTo>
                    <a:pt x="1121664" y="1152144"/>
                  </a:lnTo>
                  <a:lnTo>
                    <a:pt x="1121664" y="1153668"/>
                  </a:lnTo>
                  <a:lnTo>
                    <a:pt x="1123188" y="1152144"/>
                  </a:lnTo>
                  <a:lnTo>
                    <a:pt x="1124712" y="1152144"/>
                  </a:lnTo>
                  <a:lnTo>
                    <a:pt x="1124712" y="1153668"/>
                  </a:lnTo>
                  <a:lnTo>
                    <a:pt x="1126236" y="1144524"/>
                  </a:lnTo>
                  <a:lnTo>
                    <a:pt x="1127760" y="1147572"/>
                  </a:lnTo>
                  <a:lnTo>
                    <a:pt x="1127760" y="1150620"/>
                  </a:lnTo>
                  <a:lnTo>
                    <a:pt x="1129283" y="1147572"/>
                  </a:lnTo>
                  <a:lnTo>
                    <a:pt x="1130807" y="1144524"/>
                  </a:lnTo>
                  <a:lnTo>
                    <a:pt x="1130807" y="1141476"/>
                  </a:lnTo>
                  <a:lnTo>
                    <a:pt x="1132331" y="1144524"/>
                  </a:lnTo>
                  <a:lnTo>
                    <a:pt x="1133855" y="1141476"/>
                  </a:lnTo>
                  <a:lnTo>
                    <a:pt x="1135379" y="1138428"/>
                  </a:lnTo>
                  <a:lnTo>
                    <a:pt x="1135379" y="1136904"/>
                  </a:lnTo>
                  <a:lnTo>
                    <a:pt x="1136903" y="1139952"/>
                  </a:lnTo>
                  <a:lnTo>
                    <a:pt x="1138427" y="1139952"/>
                  </a:lnTo>
                  <a:lnTo>
                    <a:pt x="1138427" y="1136904"/>
                  </a:lnTo>
                  <a:lnTo>
                    <a:pt x="1139952" y="1135380"/>
                  </a:lnTo>
                  <a:lnTo>
                    <a:pt x="1141476" y="1133856"/>
                  </a:lnTo>
                  <a:lnTo>
                    <a:pt x="1141476" y="1135380"/>
                  </a:lnTo>
                  <a:lnTo>
                    <a:pt x="1143000" y="1132332"/>
                  </a:lnTo>
                  <a:lnTo>
                    <a:pt x="1144524" y="1135380"/>
                  </a:lnTo>
                  <a:lnTo>
                    <a:pt x="1144524" y="1133856"/>
                  </a:lnTo>
                  <a:lnTo>
                    <a:pt x="1146048" y="1129284"/>
                  </a:lnTo>
                  <a:lnTo>
                    <a:pt x="1147572" y="1123188"/>
                  </a:lnTo>
                  <a:lnTo>
                    <a:pt x="1147572" y="1127760"/>
                  </a:lnTo>
                  <a:lnTo>
                    <a:pt x="1149096" y="1127760"/>
                  </a:lnTo>
                  <a:lnTo>
                    <a:pt x="1150620" y="1123188"/>
                  </a:lnTo>
                  <a:lnTo>
                    <a:pt x="1150620" y="1121664"/>
                  </a:lnTo>
                  <a:lnTo>
                    <a:pt x="1152144" y="1123188"/>
                  </a:lnTo>
                  <a:lnTo>
                    <a:pt x="1153668" y="1123188"/>
                  </a:lnTo>
                  <a:lnTo>
                    <a:pt x="1153668" y="1117092"/>
                  </a:lnTo>
                  <a:lnTo>
                    <a:pt x="1155192" y="1124712"/>
                  </a:lnTo>
                  <a:lnTo>
                    <a:pt x="1156716" y="1118616"/>
                  </a:lnTo>
                  <a:lnTo>
                    <a:pt x="1158240" y="1117092"/>
                  </a:lnTo>
                  <a:lnTo>
                    <a:pt x="1159764" y="1118616"/>
                  </a:lnTo>
                  <a:lnTo>
                    <a:pt x="1161288" y="1112520"/>
                  </a:lnTo>
                  <a:lnTo>
                    <a:pt x="1161288" y="1114044"/>
                  </a:lnTo>
                  <a:lnTo>
                    <a:pt x="1162812" y="1110996"/>
                  </a:lnTo>
                  <a:lnTo>
                    <a:pt x="1164336" y="1110996"/>
                  </a:lnTo>
                  <a:lnTo>
                    <a:pt x="1165860" y="1106424"/>
                  </a:lnTo>
                  <a:lnTo>
                    <a:pt x="1167383" y="1109472"/>
                  </a:lnTo>
                  <a:lnTo>
                    <a:pt x="1167383" y="1101852"/>
                  </a:lnTo>
                  <a:lnTo>
                    <a:pt x="1168907" y="1104900"/>
                  </a:lnTo>
                  <a:lnTo>
                    <a:pt x="1170431" y="1106424"/>
                  </a:lnTo>
                  <a:lnTo>
                    <a:pt x="1170431" y="1103376"/>
                  </a:lnTo>
                  <a:lnTo>
                    <a:pt x="1171955" y="1101852"/>
                  </a:lnTo>
                  <a:lnTo>
                    <a:pt x="1173479" y="1101852"/>
                  </a:lnTo>
                  <a:lnTo>
                    <a:pt x="1173479" y="1100328"/>
                  </a:lnTo>
                  <a:lnTo>
                    <a:pt x="1175003" y="1098804"/>
                  </a:lnTo>
                  <a:lnTo>
                    <a:pt x="1176527" y="1100328"/>
                  </a:lnTo>
                  <a:lnTo>
                    <a:pt x="1176527" y="1101852"/>
                  </a:lnTo>
                  <a:lnTo>
                    <a:pt x="1178052" y="1095756"/>
                  </a:lnTo>
                  <a:lnTo>
                    <a:pt x="1179576" y="1100328"/>
                  </a:lnTo>
                  <a:lnTo>
                    <a:pt x="1179576" y="1091184"/>
                  </a:lnTo>
                  <a:lnTo>
                    <a:pt x="1181100" y="1091184"/>
                  </a:lnTo>
                  <a:lnTo>
                    <a:pt x="1182624" y="1094232"/>
                  </a:lnTo>
                  <a:lnTo>
                    <a:pt x="1184148" y="1089660"/>
                  </a:lnTo>
                  <a:lnTo>
                    <a:pt x="1184148" y="1091184"/>
                  </a:lnTo>
                  <a:lnTo>
                    <a:pt x="1185672" y="1089660"/>
                  </a:lnTo>
                  <a:lnTo>
                    <a:pt x="1187196" y="1083564"/>
                  </a:lnTo>
                  <a:lnTo>
                    <a:pt x="1187196" y="1085088"/>
                  </a:lnTo>
                  <a:lnTo>
                    <a:pt x="1188720" y="1083564"/>
                  </a:lnTo>
                  <a:lnTo>
                    <a:pt x="1190244" y="1083564"/>
                  </a:lnTo>
                  <a:lnTo>
                    <a:pt x="1190244" y="1080516"/>
                  </a:lnTo>
                  <a:lnTo>
                    <a:pt x="1191768" y="1080516"/>
                  </a:lnTo>
                  <a:lnTo>
                    <a:pt x="1193292" y="1077468"/>
                  </a:lnTo>
                  <a:lnTo>
                    <a:pt x="1193292" y="1075944"/>
                  </a:lnTo>
                  <a:lnTo>
                    <a:pt x="1194816" y="1080516"/>
                  </a:lnTo>
                  <a:lnTo>
                    <a:pt x="1196340" y="1074420"/>
                  </a:lnTo>
                  <a:lnTo>
                    <a:pt x="1196340" y="1072896"/>
                  </a:lnTo>
                  <a:lnTo>
                    <a:pt x="1197864" y="1074420"/>
                  </a:lnTo>
                  <a:lnTo>
                    <a:pt x="1199388" y="1072896"/>
                  </a:lnTo>
                  <a:lnTo>
                    <a:pt x="1199388" y="1068324"/>
                  </a:lnTo>
                  <a:lnTo>
                    <a:pt x="1200912" y="1068324"/>
                  </a:lnTo>
                  <a:lnTo>
                    <a:pt x="1202436" y="1068324"/>
                  </a:lnTo>
                  <a:lnTo>
                    <a:pt x="1202436" y="1066800"/>
                  </a:lnTo>
                  <a:lnTo>
                    <a:pt x="1203960" y="1068324"/>
                  </a:lnTo>
                  <a:lnTo>
                    <a:pt x="1205483" y="1066800"/>
                  </a:lnTo>
                  <a:lnTo>
                    <a:pt x="1207007" y="1059180"/>
                  </a:lnTo>
                  <a:lnTo>
                    <a:pt x="1207007" y="1060704"/>
                  </a:lnTo>
                  <a:lnTo>
                    <a:pt x="1208531" y="1057656"/>
                  </a:lnTo>
                  <a:lnTo>
                    <a:pt x="1210055" y="1054608"/>
                  </a:lnTo>
                  <a:lnTo>
                    <a:pt x="1210055" y="1059180"/>
                  </a:lnTo>
                  <a:lnTo>
                    <a:pt x="1211579" y="1056132"/>
                  </a:lnTo>
                  <a:lnTo>
                    <a:pt x="1213103" y="1056132"/>
                  </a:lnTo>
                  <a:lnTo>
                    <a:pt x="1213103" y="1051560"/>
                  </a:lnTo>
                  <a:lnTo>
                    <a:pt x="1214627" y="1048512"/>
                  </a:lnTo>
                  <a:lnTo>
                    <a:pt x="1216152" y="1050036"/>
                  </a:lnTo>
                  <a:lnTo>
                    <a:pt x="1216152" y="1048512"/>
                  </a:lnTo>
                  <a:lnTo>
                    <a:pt x="1217676" y="1045464"/>
                  </a:lnTo>
                  <a:lnTo>
                    <a:pt x="1219200" y="1045464"/>
                  </a:lnTo>
                  <a:lnTo>
                    <a:pt x="1219200" y="1040892"/>
                  </a:lnTo>
                  <a:lnTo>
                    <a:pt x="1220724" y="1043940"/>
                  </a:lnTo>
                  <a:lnTo>
                    <a:pt x="1222248" y="1040892"/>
                  </a:lnTo>
                  <a:lnTo>
                    <a:pt x="1222248" y="1036320"/>
                  </a:lnTo>
                  <a:lnTo>
                    <a:pt x="1223772" y="1034796"/>
                  </a:lnTo>
                  <a:lnTo>
                    <a:pt x="1225296" y="1036320"/>
                  </a:lnTo>
                  <a:lnTo>
                    <a:pt x="1225296" y="1033272"/>
                  </a:lnTo>
                  <a:lnTo>
                    <a:pt x="1226820" y="1034796"/>
                  </a:lnTo>
                  <a:lnTo>
                    <a:pt x="1228344" y="1033272"/>
                  </a:lnTo>
                  <a:lnTo>
                    <a:pt x="1229868" y="1030224"/>
                  </a:lnTo>
                  <a:lnTo>
                    <a:pt x="1229868" y="1027176"/>
                  </a:lnTo>
                  <a:lnTo>
                    <a:pt x="1231392" y="1028700"/>
                  </a:lnTo>
                  <a:lnTo>
                    <a:pt x="1232916" y="1024128"/>
                  </a:lnTo>
                  <a:lnTo>
                    <a:pt x="1234440" y="1019556"/>
                  </a:lnTo>
                  <a:lnTo>
                    <a:pt x="1235964" y="1022604"/>
                  </a:lnTo>
                  <a:lnTo>
                    <a:pt x="1235964" y="1021080"/>
                  </a:lnTo>
                  <a:lnTo>
                    <a:pt x="1237488" y="1016508"/>
                  </a:lnTo>
                  <a:lnTo>
                    <a:pt x="1239012" y="1019556"/>
                  </a:lnTo>
                  <a:lnTo>
                    <a:pt x="1239012" y="1018032"/>
                  </a:lnTo>
                  <a:lnTo>
                    <a:pt x="1240536" y="1019556"/>
                  </a:lnTo>
                  <a:lnTo>
                    <a:pt x="1242060" y="1010412"/>
                  </a:lnTo>
                  <a:lnTo>
                    <a:pt x="1242060" y="1016508"/>
                  </a:lnTo>
                  <a:lnTo>
                    <a:pt x="1243583" y="1010412"/>
                  </a:lnTo>
                  <a:lnTo>
                    <a:pt x="1245107" y="1008888"/>
                  </a:lnTo>
                  <a:lnTo>
                    <a:pt x="1245107" y="1011936"/>
                  </a:lnTo>
                  <a:lnTo>
                    <a:pt x="1246631" y="1010412"/>
                  </a:lnTo>
                  <a:lnTo>
                    <a:pt x="1248155" y="1004316"/>
                  </a:lnTo>
                  <a:lnTo>
                    <a:pt x="1248155" y="1002792"/>
                  </a:lnTo>
                  <a:lnTo>
                    <a:pt x="1249679" y="1002792"/>
                  </a:lnTo>
                  <a:lnTo>
                    <a:pt x="1251203" y="1001268"/>
                  </a:lnTo>
                  <a:lnTo>
                    <a:pt x="1252727" y="999744"/>
                  </a:lnTo>
                  <a:lnTo>
                    <a:pt x="1254252" y="993648"/>
                  </a:lnTo>
                  <a:lnTo>
                    <a:pt x="1255776" y="993648"/>
                  </a:lnTo>
                  <a:lnTo>
                    <a:pt x="1255776" y="990600"/>
                  </a:lnTo>
                  <a:lnTo>
                    <a:pt x="1257300" y="989076"/>
                  </a:lnTo>
                  <a:lnTo>
                    <a:pt x="1258824" y="987552"/>
                  </a:lnTo>
                  <a:lnTo>
                    <a:pt x="1258824" y="989076"/>
                  </a:lnTo>
                  <a:lnTo>
                    <a:pt x="1260348" y="987552"/>
                  </a:lnTo>
                  <a:lnTo>
                    <a:pt x="1261872" y="984504"/>
                  </a:lnTo>
                  <a:lnTo>
                    <a:pt x="1261872" y="979932"/>
                  </a:lnTo>
                  <a:lnTo>
                    <a:pt x="1263396" y="979932"/>
                  </a:lnTo>
                  <a:lnTo>
                    <a:pt x="1264920" y="979932"/>
                  </a:lnTo>
                  <a:lnTo>
                    <a:pt x="1264920" y="982980"/>
                  </a:lnTo>
                  <a:lnTo>
                    <a:pt x="1266444" y="981456"/>
                  </a:lnTo>
                  <a:lnTo>
                    <a:pt x="1267968" y="981456"/>
                  </a:lnTo>
                  <a:lnTo>
                    <a:pt x="1267968" y="978408"/>
                  </a:lnTo>
                  <a:lnTo>
                    <a:pt x="1269492" y="975360"/>
                  </a:lnTo>
                  <a:lnTo>
                    <a:pt x="1271016" y="976884"/>
                  </a:lnTo>
                  <a:lnTo>
                    <a:pt x="1271016" y="975360"/>
                  </a:lnTo>
                  <a:lnTo>
                    <a:pt x="1272540" y="969264"/>
                  </a:lnTo>
                  <a:lnTo>
                    <a:pt x="1274064" y="969264"/>
                  </a:lnTo>
                  <a:lnTo>
                    <a:pt x="1274064" y="966216"/>
                  </a:lnTo>
                  <a:lnTo>
                    <a:pt x="1275588" y="963168"/>
                  </a:lnTo>
                  <a:lnTo>
                    <a:pt x="1277112" y="963168"/>
                  </a:lnTo>
                  <a:lnTo>
                    <a:pt x="1278636" y="958596"/>
                  </a:lnTo>
                  <a:lnTo>
                    <a:pt x="1278636" y="960120"/>
                  </a:lnTo>
                  <a:lnTo>
                    <a:pt x="1280160" y="957072"/>
                  </a:lnTo>
                  <a:lnTo>
                    <a:pt x="1281683" y="960120"/>
                  </a:lnTo>
                  <a:lnTo>
                    <a:pt x="1281683" y="950976"/>
                  </a:lnTo>
                  <a:lnTo>
                    <a:pt x="1283207" y="950976"/>
                  </a:lnTo>
                  <a:lnTo>
                    <a:pt x="1284731" y="954024"/>
                  </a:lnTo>
                  <a:lnTo>
                    <a:pt x="1284731" y="952500"/>
                  </a:lnTo>
                  <a:lnTo>
                    <a:pt x="1286255" y="947928"/>
                  </a:lnTo>
                  <a:lnTo>
                    <a:pt x="1287779" y="947928"/>
                  </a:lnTo>
                  <a:lnTo>
                    <a:pt x="1287779" y="950976"/>
                  </a:lnTo>
                  <a:lnTo>
                    <a:pt x="1289303" y="944880"/>
                  </a:lnTo>
                  <a:lnTo>
                    <a:pt x="1290827" y="943356"/>
                  </a:lnTo>
                  <a:lnTo>
                    <a:pt x="1290827" y="947928"/>
                  </a:lnTo>
                  <a:lnTo>
                    <a:pt x="1292352" y="946404"/>
                  </a:lnTo>
                  <a:lnTo>
                    <a:pt x="1293876" y="943356"/>
                  </a:lnTo>
                  <a:lnTo>
                    <a:pt x="1293876" y="937260"/>
                  </a:lnTo>
                  <a:lnTo>
                    <a:pt x="1295400" y="940308"/>
                  </a:lnTo>
                  <a:lnTo>
                    <a:pt x="1296924" y="938784"/>
                  </a:lnTo>
                  <a:lnTo>
                    <a:pt x="1296924" y="937260"/>
                  </a:lnTo>
                  <a:lnTo>
                    <a:pt x="1298448" y="932688"/>
                  </a:lnTo>
                  <a:lnTo>
                    <a:pt x="1299972" y="934212"/>
                  </a:lnTo>
                  <a:lnTo>
                    <a:pt x="1301496" y="932688"/>
                  </a:lnTo>
                  <a:lnTo>
                    <a:pt x="1301496" y="928116"/>
                  </a:lnTo>
                  <a:lnTo>
                    <a:pt x="1303020" y="929640"/>
                  </a:lnTo>
                  <a:lnTo>
                    <a:pt x="1304544" y="926592"/>
                  </a:lnTo>
                  <a:lnTo>
                    <a:pt x="1306068" y="922020"/>
                  </a:lnTo>
                  <a:lnTo>
                    <a:pt x="1307592" y="923544"/>
                  </a:lnTo>
                  <a:lnTo>
                    <a:pt x="1307592" y="917448"/>
                  </a:lnTo>
                  <a:lnTo>
                    <a:pt x="1309116" y="922020"/>
                  </a:lnTo>
                  <a:lnTo>
                    <a:pt x="1310640" y="918972"/>
                  </a:lnTo>
                  <a:lnTo>
                    <a:pt x="1310640" y="920496"/>
                  </a:lnTo>
                  <a:lnTo>
                    <a:pt x="1312164" y="915924"/>
                  </a:lnTo>
                  <a:lnTo>
                    <a:pt x="1313688" y="912876"/>
                  </a:lnTo>
                  <a:lnTo>
                    <a:pt x="1315212" y="914400"/>
                  </a:lnTo>
                  <a:lnTo>
                    <a:pt x="1316736" y="908304"/>
                  </a:lnTo>
                  <a:lnTo>
                    <a:pt x="1318260" y="906780"/>
                  </a:lnTo>
                  <a:lnTo>
                    <a:pt x="1319783" y="900684"/>
                  </a:lnTo>
                  <a:lnTo>
                    <a:pt x="1319783" y="902208"/>
                  </a:lnTo>
                  <a:lnTo>
                    <a:pt x="1321307" y="902208"/>
                  </a:lnTo>
                  <a:lnTo>
                    <a:pt x="1322831" y="897636"/>
                  </a:lnTo>
                  <a:lnTo>
                    <a:pt x="1324355" y="897636"/>
                  </a:lnTo>
                  <a:lnTo>
                    <a:pt x="1324355" y="896112"/>
                  </a:lnTo>
                  <a:lnTo>
                    <a:pt x="1325879" y="899160"/>
                  </a:lnTo>
                  <a:lnTo>
                    <a:pt x="1327403" y="891540"/>
                  </a:lnTo>
                  <a:lnTo>
                    <a:pt x="1327403" y="888492"/>
                  </a:lnTo>
                  <a:lnTo>
                    <a:pt x="1328927" y="888492"/>
                  </a:lnTo>
                  <a:lnTo>
                    <a:pt x="1330452" y="891540"/>
                  </a:lnTo>
                  <a:lnTo>
                    <a:pt x="1330452" y="890016"/>
                  </a:lnTo>
                  <a:lnTo>
                    <a:pt x="1331976" y="885444"/>
                  </a:lnTo>
                  <a:lnTo>
                    <a:pt x="1333500" y="883920"/>
                  </a:lnTo>
                  <a:lnTo>
                    <a:pt x="1333500" y="880872"/>
                  </a:lnTo>
                  <a:lnTo>
                    <a:pt x="1335024" y="885444"/>
                  </a:lnTo>
                  <a:lnTo>
                    <a:pt x="1336548" y="880872"/>
                  </a:lnTo>
                  <a:lnTo>
                    <a:pt x="1338072" y="879348"/>
                  </a:lnTo>
                  <a:lnTo>
                    <a:pt x="1339596" y="876300"/>
                  </a:lnTo>
                  <a:lnTo>
                    <a:pt x="1341120" y="870204"/>
                  </a:lnTo>
                  <a:lnTo>
                    <a:pt x="1342644" y="871728"/>
                  </a:lnTo>
                  <a:lnTo>
                    <a:pt x="1342644" y="867156"/>
                  </a:lnTo>
                  <a:lnTo>
                    <a:pt x="1344168" y="867156"/>
                  </a:lnTo>
                  <a:lnTo>
                    <a:pt x="1345692" y="865632"/>
                  </a:lnTo>
                  <a:lnTo>
                    <a:pt x="1345692" y="864108"/>
                  </a:lnTo>
                  <a:lnTo>
                    <a:pt x="1347216" y="865632"/>
                  </a:lnTo>
                  <a:lnTo>
                    <a:pt x="1348740" y="858012"/>
                  </a:lnTo>
                  <a:lnTo>
                    <a:pt x="1350264" y="868680"/>
                  </a:lnTo>
                  <a:lnTo>
                    <a:pt x="1350264" y="856488"/>
                  </a:lnTo>
                  <a:lnTo>
                    <a:pt x="1351788" y="858012"/>
                  </a:lnTo>
                  <a:lnTo>
                    <a:pt x="1353312" y="858012"/>
                  </a:lnTo>
                  <a:lnTo>
                    <a:pt x="1353312" y="862584"/>
                  </a:lnTo>
                  <a:lnTo>
                    <a:pt x="1354836" y="854964"/>
                  </a:lnTo>
                  <a:lnTo>
                    <a:pt x="1356360" y="851916"/>
                  </a:lnTo>
                  <a:lnTo>
                    <a:pt x="1356360" y="850392"/>
                  </a:lnTo>
                  <a:lnTo>
                    <a:pt x="1357883" y="850392"/>
                  </a:lnTo>
                  <a:lnTo>
                    <a:pt x="1359407" y="851916"/>
                  </a:lnTo>
                  <a:lnTo>
                    <a:pt x="1359407" y="845820"/>
                  </a:lnTo>
                  <a:lnTo>
                    <a:pt x="1360931" y="844296"/>
                  </a:lnTo>
                  <a:lnTo>
                    <a:pt x="1362455" y="838200"/>
                  </a:lnTo>
                  <a:lnTo>
                    <a:pt x="1362455" y="839724"/>
                  </a:lnTo>
                  <a:lnTo>
                    <a:pt x="1363979" y="832104"/>
                  </a:lnTo>
                  <a:lnTo>
                    <a:pt x="1365503" y="836676"/>
                  </a:lnTo>
                  <a:lnTo>
                    <a:pt x="1365503" y="833628"/>
                  </a:lnTo>
                  <a:lnTo>
                    <a:pt x="1367027" y="827532"/>
                  </a:lnTo>
                  <a:lnTo>
                    <a:pt x="1368552" y="832104"/>
                  </a:lnTo>
                  <a:lnTo>
                    <a:pt x="1368552" y="826008"/>
                  </a:lnTo>
                  <a:lnTo>
                    <a:pt x="1370076" y="822960"/>
                  </a:lnTo>
                  <a:lnTo>
                    <a:pt x="1371600" y="827532"/>
                  </a:lnTo>
                  <a:lnTo>
                    <a:pt x="1373124" y="824484"/>
                  </a:lnTo>
                  <a:lnTo>
                    <a:pt x="1374648" y="822960"/>
                  </a:lnTo>
                  <a:lnTo>
                    <a:pt x="1376172" y="821436"/>
                  </a:lnTo>
                  <a:lnTo>
                    <a:pt x="1376172" y="815340"/>
                  </a:lnTo>
                  <a:lnTo>
                    <a:pt x="1377696" y="816864"/>
                  </a:lnTo>
                  <a:lnTo>
                    <a:pt x="1379220" y="815340"/>
                  </a:lnTo>
                  <a:lnTo>
                    <a:pt x="1379220" y="816864"/>
                  </a:lnTo>
                  <a:lnTo>
                    <a:pt x="1380744" y="812292"/>
                  </a:lnTo>
                  <a:lnTo>
                    <a:pt x="1382268" y="812292"/>
                  </a:lnTo>
                  <a:lnTo>
                    <a:pt x="1382268" y="807720"/>
                  </a:lnTo>
                  <a:lnTo>
                    <a:pt x="1383792" y="810768"/>
                  </a:lnTo>
                  <a:lnTo>
                    <a:pt x="1385316" y="809244"/>
                  </a:lnTo>
                  <a:lnTo>
                    <a:pt x="1385316" y="806196"/>
                  </a:lnTo>
                  <a:lnTo>
                    <a:pt x="1386840" y="804672"/>
                  </a:lnTo>
                  <a:lnTo>
                    <a:pt x="1388364" y="803148"/>
                  </a:lnTo>
                  <a:lnTo>
                    <a:pt x="1388364" y="801624"/>
                  </a:lnTo>
                  <a:lnTo>
                    <a:pt x="1389888" y="801624"/>
                  </a:lnTo>
                  <a:lnTo>
                    <a:pt x="1391412" y="800100"/>
                  </a:lnTo>
                  <a:lnTo>
                    <a:pt x="1391412" y="798576"/>
                  </a:lnTo>
                  <a:lnTo>
                    <a:pt x="1392936" y="800100"/>
                  </a:lnTo>
                  <a:lnTo>
                    <a:pt x="1394460" y="792480"/>
                  </a:lnTo>
                  <a:lnTo>
                    <a:pt x="1395983" y="792480"/>
                  </a:lnTo>
                  <a:lnTo>
                    <a:pt x="1395983" y="786384"/>
                  </a:lnTo>
                  <a:lnTo>
                    <a:pt x="1397507" y="784860"/>
                  </a:lnTo>
                  <a:lnTo>
                    <a:pt x="1399031" y="780288"/>
                  </a:lnTo>
                  <a:lnTo>
                    <a:pt x="1399031" y="777240"/>
                  </a:lnTo>
                  <a:lnTo>
                    <a:pt x="1400555" y="780288"/>
                  </a:lnTo>
                  <a:lnTo>
                    <a:pt x="1402079" y="777240"/>
                  </a:lnTo>
                  <a:lnTo>
                    <a:pt x="1402079" y="781812"/>
                  </a:lnTo>
                  <a:lnTo>
                    <a:pt x="1403603" y="780288"/>
                  </a:lnTo>
                  <a:lnTo>
                    <a:pt x="1405127" y="775716"/>
                  </a:lnTo>
                  <a:lnTo>
                    <a:pt x="1406652" y="769620"/>
                  </a:lnTo>
                  <a:lnTo>
                    <a:pt x="1408176" y="768096"/>
                  </a:lnTo>
                  <a:lnTo>
                    <a:pt x="1408176" y="774192"/>
                  </a:lnTo>
                  <a:lnTo>
                    <a:pt x="1409700" y="766572"/>
                  </a:lnTo>
                  <a:lnTo>
                    <a:pt x="1411224" y="758952"/>
                  </a:lnTo>
                  <a:lnTo>
                    <a:pt x="1411224" y="762000"/>
                  </a:lnTo>
                  <a:lnTo>
                    <a:pt x="1412748" y="762000"/>
                  </a:lnTo>
                  <a:lnTo>
                    <a:pt x="1414272" y="760476"/>
                  </a:lnTo>
                  <a:lnTo>
                    <a:pt x="1414272" y="763524"/>
                  </a:lnTo>
                  <a:lnTo>
                    <a:pt x="1415796" y="757428"/>
                  </a:lnTo>
                  <a:lnTo>
                    <a:pt x="1417320" y="760476"/>
                  </a:lnTo>
                  <a:lnTo>
                    <a:pt x="1418844" y="755904"/>
                  </a:lnTo>
                  <a:lnTo>
                    <a:pt x="1420368" y="751332"/>
                  </a:lnTo>
                  <a:lnTo>
                    <a:pt x="1421892" y="754380"/>
                  </a:lnTo>
                  <a:lnTo>
                    <a:pt x="1423416" y="749808"/>
                  </a:lnTo>
                  <a:lnTo>
                    <a:pt x="1424940" y="742188"/>
                  </a:lnTo>
                  <a:lnTo>
                    <a:pt x="1424940" y="745236"/>
                  </a:lnTo>
                  <a:lnTo>
                    <a:pt x="1426464" y="745236"/>
                  </a:lnTo>
                  <a:lnTo>
                    <a:pt x="1427988" y="742188"/>
                  </a:lnTo>
                  <a:lnTo>
                    <a:pt x="1429512" y="737616"/>
                  </a:lnTo>
                  <a:lnTo>
                    <a:pt x="1431036" y="740664"/>
                  </a:lnTo>
                  <a:lnTo>
                    <a:pt x="1431036" y="733044"/>
                  </a:lnTo>
                  <a:lnTo>
                    <a:pt x="1432560" y="736092"/>
                  </a:lnTo>
                  <a:lnTo>
                    <a:pt x="1434083" y="733044"/>
                  </a:lnTo>
                  <a:lnTo>
                    <a:pt x="1434083" y="722376"/>
                  </a:lnTo>
                  <a:lnTo>
                    <a:pt x="1435607" y="731520"/>
                  </a:lnTo>
                  <a:lnTo>
                    <a:pt x="1437131" y="729996"/>
                  </a:lnTo>
                  <a:lnTo>
                    <a:pt x="1437131" y="725424"/>
                  </a:lnTo>
                  <a:lnTo>
                    <a:pt x="1438655" y="728472"/>
                  </a:lnTo>
                  <a:lnTo>
                    <a:pt x="1440179" y="719328"/>
                  </a:lnTo>
                  <a:lnTo>
                    <a:pt x="1441703" y="720852"/>
                  </a:lnTo>
                  <a:lnTo>
                    <a:pt x="1441703" y="717804"/>
                  </a:lnTo>
                  <a:lnTo>
                    <a:pt x="1443227" y="719328"/>
                  </a:lnTo>
                  <a:lnTo>
                    <a:pt x="1444752" y="714756"/>
                  </a:lnTo>
                  <a:lnTo>
                    <a:pt x="1446276" y="704088"/>
                  </a:lnTo>
                  <a:lnTo>
                    <a:pt x="1447800" y="710184"/>
                  </a:lnTo>
                  <a:lnTo>
                    <a:pt x="1447800" y="711708"/>
                  </a:lnTo>
                  <a:lnTo>
                    <a:pt x="1449324" y="708660"/>
                  </a:lnTo>
                  <a:lnTo>
                    <a:pt x="1450848" y="704088"/>
                  </a:lnTo>
                  <a:lnTo>
                    <a:pt x="1450848" y="705612"/>
                  </a:lnTo>
                  <a:lnTo>
                    <a:pt x="1452372" y="707136"/>
                  </a:lnTo>
                  <a:lnTo>
                    <a:pt x="1453896" y="699516"/>
                  </a:lnTo>
                  <a:lnTo>
                    <a:pt x="1453896" y="694944"/>
                  </a:lnTo>
                  <a:lnTo>
                    <a:pt x="1455420" y="697992"/>
                  </a:lnTo>
                  <a:lnTo>
                    <a:pt x="1456944" y="699516"/>
                  </a:lnTo>
                  <a:lnTo>
                    <a:pt x="1456944" y="694944"/>
                  </a:lnTo>
                  <a:lnTo>
                    <a:pt x="1458468" y="691896"/>
                  </a:lnTo>
                  <a:lnTo>
                    <a:pt x="1459992" y="690372"/>
                  </a:lnTo>
                  <a:lnTo>
                    <a:pt x="1459992" y="694944"/>
                  </a:lnTo>
                  <a:lnTo>
                    <a:pt x="1461516" y="685800"/>
                  </a:lnTo>
                  <a:lnTo>
                    <a:pt x="1463040" y="688848"/>
                  </a:lnTo>
                  <a:lnTo>
                    <a:pt x="1463040" y="687324"/>
                  </a:lnTo>
                  <a:lnTo>
                    <a:pt x="1464564" y="682752"/>
                  </a:lnTo>
                  <a:lnTo>
                    <a:pt x="1466088" y="684276"/>
                  </a:lnTo>
                  <a:lnTo>
                    <a:pt x="1467612" y="678180"/>
                  </a:lnTo>
                  <a:lnTo>
                    <a:pt x="1467612" y="681228"/>
                  </a:lnTo>
                  <a:lnTo>
                    <a:pt x="1469136" y="678180"/>
                  </a:lnTo>
                  <a:lnTo>
                    <a:pt x="1470660" y="682752"/>
                  </a:lnTo>
                  <a:lnTo>
                    <a:pt x="1470660" y="675132"/>
                  </a:lnTo>
                  <a:lnTo>
                    <a:pt x="1472183" y="675132"/>
                  </a:lnTo>
                  <a:lnTo>
                    <a:pt x="1473707" y="673608"/>
                  </a:lnTo>
                  <a:lnTo>
                    <a:pt x="1475231" y="670560"/>
                  </a:lnTo>
                  <a:lnTo>
                    <a:pt x="1476755" y="667512"/>
                  </a:lnTo>
                  <a:lnTo>
                    <a:pt x="1476755" y="665988"/>
                  </a:lnTo>
                  <a:lnTo>
                    <a:pt x="1478279" y="670560"/>
                  </a:lnTo>
                  <a:lnTo>
                    <a:pt x="1479803" y="662940"/>
                  </a:lnTo>
                  <a:lnTo>
                    <a:pt x="1481327" y="669036"/>
                  </a:lnTo>
                  <a:lnTo>
                    <a:pt x="1482852" y="662940"/>
                  </a:lnTo>
                  <a:lnTo>
                    <a:pt x="1482852" y="658368"/>
                  </a:lnTo>
                  <a:lnTo>
                    <a:pt x="1484376" y="655320"/>
                  </a:lnTo>
                  <a:lnTo>
                    <a:pt x="1485900" y="658368"/>
                  </a:lnTo>
                  <a:lnTo>
                    <a:pt x="1485900" y="653796"/>
                  </a:lnTo>
                  <a:lnTo>
                    <a:pt x="1487424" y="652272"/>
                  </a:lnTo>
                  <a:lnTo>
                    <a:pt x="1488948" y="650748"/>
                  </a:lnTo>
                  <a:lnTo>
                    <a:pt x="1490472" y="649224"/>
                  </a:lnTo>
                  <a:lnTo>
                    <a:pt x="1490472" y="646176"/>
                  </a:lnTo>
                  <a:lnTo>
                    <a:pt x="1491996" y="643128"/>
                  </a:lnTo>
                  <a:lnTo>
                    <a:pt x="1493520" y="646176"/>
                  </a:lnTo>
                  <a:lnTo>
                    <a:pt x="1493520" y="640080"/>
                  </a:lnTo>
                  <a:lnTo>
                    <a:pt x="1495044" y="650748"/>
                  </a:lnTo>
                  <a:lnTo>
                    <a:pt x="1496568" y="643128"/>
                  </a:lnTo>
                  <a:lnTo>
                    <a:pt x="1496568" y="640080"/>
                  </a:lnTo>
                  <a:lnTo>
                    <a:pt x="1498092" y="640080"/>
                  </a:lnTo>
                  <a:lnTo>
                    <a:pt x="1499616" y="637032"/>
                  </a:lnTo>
                  <a:lnTo>
                    <a:pt x="1499616" y="635508"/>
                  </a:lnTo>
                  <a:lnTo>
                    <a:pt x="1501140" y="635508"/>
                  </a:lnTo>
                  <a:lnTo>
                    <a:pt x="1502664" y="632460"/>
                  </a:lnTo>
                  <a:lnTo>
                    <a:pt x="1502664" y="629412"/>
                  </a:lnTo>
                  <a:lnTo>
                    <a:pt x="1504188" y="627888"/>
                  </a:lnTo>
                  <a:lnTo>
                    <a:pt x="1505712" y="627888"/>
                  </a:lnTo>
                  <a:lnTo>
                    <a:pt x="1505712" y="626364"/>
                  </a:lnTo>
                  <a:lnTo>
                    <a:pt x="1507236" y="623316"/>
                  </a:lnTo>
                  <a:lnTo>
                    <a:pt x="1508760" y="618744"/>
                  </a:lnTo>
                  <a:lnTo>
                    <a:pt x="1508760" y="617220"/>
                  </a:lnTo>
                  <a:lnTo>
                    <a:pt x="1510283" y="618744"/>
                  </a:lnTo>
                  <a:lnTo>
                    <a:pt x="1511807" y="615696"/>
                  </a:lnTo>
                  <a:lnTo>
                    <a:pt x="1513331" y="614172"/>
                  </a:lnTo>
                  <a:lnTo>
                    <a:pt x="1513331" y="612648"/>
                  </a:lnTo>
                  <a:lnTo>
                    <a:pt x="1514855" y="611124"/>
                  </a:lnTo>
                  <a:lnTo>
                    <a:pt x="1516379" y="609600"/>
                  </a:lnTo>
                  <a:lnTo>
                    <a:pt x="1516379" y="606552"/>
                  </a:lnTo>
                  <a:lnTo>
                    <a:pt x="1517903" y="608076"/>
                  </a:lnTo>
                  <a:lnTo>
                    <a:pt x="1519427" y="603504"/>
                  </a:lnTo>
                  <a:lnTo>
                    <a:pt x="1520952" y="603504"/>
                  </a:lnTo>
                  <a:lnTo>
                    <a:pt x="1522476" y="638556"/>
                  </a:lnTo>
                  <a:lnTo>
                    <a:pt x="1522476" y="678180"/>
                  </a:lnTo>
                  <a:lnTo>
                    <a:pt x="1524000" y="679704"/>
                  </a:lnTo>
                  <a:lnTo>
                    <a:pt x="1525524" y="644652"/>
                  </a:lnTo>
                  <a:lnTo>
                    <a:pt x="1525524" y="618744"/>
                  </a:lnTo>
                  <a:lnTo>
                    <a:pt x="1527048" y="595884"/>
                  </a:lnTo>
                  <a:lnTo>
                    <a:pt x="1528572" y="582168"/>
                  </a:lnTo>
                  <a:lnTo>
                    <a:pt x="1528572" y="563880"/>
                  </a:lnTo>
                  <a:lnTo>
                    <a:pt x="1530096" y="550164"/>
                  </a:lnTo>
                  <a:lnTo>
                    <a:pt x="1531620" y="541020"/>
                  </a:lnTo>
                  <a:lnTo>
                    <a:pt x="1531620" y="531876"/>
                  </a:lnTo>
                  <a:lnTo>
                    <a:pt x="1533144" y="528828"/>
                  </a:lnTo>
                  <a:lnTo>
                    <a:pt x="1534668" y="527304"/>
                  </a:lnTo>
                  <a:lnTo>
                    <a:pt x="1536192" y="527304"/>
                  </a:lnTo>
                  <a:lnTo>
                    <a:pt x="1536192" y="518160"/>
                  </a:lnTo>
                  <a:lnTo>
                    <a:pt x="1537716" y="518160"/>
                  </a:lnTo>
                  <a:lnTo>
                    <a:pt x="1539240" y="519684"/>
                  </a:lnTo>
                  <a:lnTo>
                    <a:pt x="1540764" y="519684"/>
                  </a:lnTo>
                  <a:lnTo>
                    <a:pt x="1542288" y="515112"/>
                  </a:lnTo>
                  <a:lnTo>
                    <a:pt x="1542288" y="518160"/>
                  </a:lnTo>
                  <a:lnTo>
                    <a:pt x="1543812" y="521208"/>
                  </a:lnTo>
                  <a:lnTo>
                    <a:pt x="1545336" y="519684"/>
                  </a:lnTo>
                  <a:lnTo>
                    <a:pt x="1545336" y="513588"/>
                  </a:lnTo>
                  <a:lnTo>
                    <a:pt x="1546860" y="516636"/>
                  </a:lnTo>
                  <a:lnTo>
                    <a:pt x="1548383" y="524256"/>
                  </a:lnTo>
                  <a:lnTo>
                    <a:pt x="1548383" y="515112"/>
                  </a:lnTo>
                  <a:lnTo>
                    <a:pt x="1549907" y="519684"/>
                  </a:lnTo>
                  <a:lnTo>
                    <a:pt x="1551431" y="516636"/>
                  </a:lnTo>
                  <a:lnTo>
                    <a:pt x="1551431" y="521208"/>
                  </a:lnTo>
                  <a:lnTo>
                    <a:pt x="1552955" y="524256"/>
                  </a:lnTo>
                  <a:lnTo>
                    <a:pt x="1554479" y="524256"/>
                  </a:lnTo>
                  <a:lnTo>
                    <a:pt x="1554479" y="522732"/>
                  </a:lnTo>
                  <a:lnTo>
                    <a:pt x="1556003" y="524256"/>
                  </a:lnTo>
                  <a:lnTo>
                    <a:pt x="1557527" y="527304"/>
                  </a:lnTo>
                  <a:lnTo>
                    <a:pt x="1557527" y="528828"/>
                  </a:lnTo>
                  <a:lnTo>
                    <a:pt x="1559052" y="528828"/>
                  </a:lnTo>
                  <a:lnTo>
                    <a:pt x="1560576" y="530352"/>
                  </a:lnTo>
                  <a:lnTo>
                    <a:pt x="1562100" y="530352"/>
                  </a:lnTo>
                  <a:lnTo>
                    <a:pt x="1562100" y="528828"/>
                  </a:lnTo>
                  <a:lnTo>
                    <a:pt x="1563624" y="531876"/>
                  </a:lnTo>
                  <a:lnTo>
                    <a:pt x="1565148" y="530352"/>
                  </a:lnTo>
                  <a:lnTo>
                    <a:pt x="1565148" y="527304"/>
                  </a:lnTo>
                  <a:lnTo>
                    <a:pt x="1566672" y="528828"/>
                  </a:lnTo>
                  <a:lnTo>
                    <a:pt x="1568196" y="537972"/>
                  </a:lnTo>
                  <a:lnTo>
                    <a:pt x="1568196" y="530352"/>
                  </a:lnTo>
                  <a:lnTo>
                    <a:pt x="1569720" y="531876"/>
                  </a:lnTo>
                  <a:lnTo>
                    <a:pt x="1571244" y="539496"/>
                  </a:lnTo>
                  <a:lnTo>
                    <a:pt x="1571244" y="534924"/>
                  </a:lnTo>
                  <a:lnTo>
                    <a:pt x="1572768" y="533400"/>
                  </a:lnTo>
                  <a:lnTo>
                    <a:pt x="1574292" y="533400"/>
                  </a:lnTo>
                  <a:lnTo>
                    <a:pt x="1574292" y="536448"/>
                  </a:lnTo>
                  <a:lnTo>
                    <a:pt x="1575816" y="537972"/>
                  </a:lnTo>
                  <a:lnTo>
                    <a:pt x="1577340" y="534924"/>
                  </a:lnTo>
                  <a:lnTo>
                    <a:pt x="1577340" y="537972"/>
                  </a:lnTo>
                  <a:lnTo>
                    <a:pt x="1578864" y="537972"/>
                  </a:lnTo>
                  <a:lnTo>
                    <a:pt x="1580388" y="539496"/>
                  </a:lnTo>
                  <a:lnTo>
                    <a:pt x="1580388" y="542544"/>
                  </a:lnTo>
                  <a:lnTo>
                    <a:pt x="1581912" y="544068"/>
                  </a:lnTo>
                  <a:lnTo>
                    <a:pt x="1583436" y="544068"/>
                  </a:lnTo>
                  <a:lnTo>
                    <a:pt x="1584960" y="544068"/>
                  </a:lnTo>
                  <a:lnTo>
                    <a:pt x="1586483" y="537972"/>
                  </a:lnTo>
                  <a:lnTo>
                    <a:pt x="1588007" y="545592"/>
                  </a:lnTo>
                  <a:lnTo>
                    <a:pt x="1588007" y="547116"/>
                  </a:lnTo>
                  <a:lnTo>
                    <a:pt x="1589531" y="544068"/>
                  </a:lnTo>
                  <a:lnTo>
                    <a:pt x="1591055" y="544068"/>
                  </a:lnTo>
                  <a:lnTo>
                    <a:pt x="1591055" y="547116"/>
                  </a:lnTo>
                  <a:lnTo>
                    <a:pt x="1592579" y="550164"/>
                  </a:lnTo>
                  <a:lnTo>
                    <a:pt x="1594103" y="545592"/>
                  </a:lnTo>
                  <a:lnTo>
                    <a:pt x="1595627" y="548640"/>
                  </a:lnTo>
                  <a:lnTo>
                    <a:pt x="1597152" y="551688"/>
                  </a:lnTo>
                  <a:lnTo>
                    <a:pt x="1597152" y="550164"/>
                  </a:lnTo>
                  <a:lnTo>
                    <a:pt x="1598676" y="554736"/>
                  </a:lnTo>
                  <a:lnTo>
                    <a:pt x="1600200" y="553212"/>
                  </a:lnTo>
                  <a:lnTo>
                    <a:pt x="1600200" y="551688"/>
                  </a:lnTo>
                  <a:lnTo>
                    <a:pt x="1601724" y="553212"/>
                  </a:lnTo>
                  <a:lnTo>
                    <a:pt x="1603248" y="556260"/>
                  </a:lnTo>
                  <a:lnTo>
                    <a:pt x="1603248" y="550164"/>
                  </a:lnTo>
                  <a:lnTo>
                    <a:pt x="1604772" y="551688"/>
                  </a:lnTo>
                  <a:lnTo>
                    <a:pt x="1606296" y="551688"/>
                  </a:lnTo>
                  <a:lnTo>
                    <a:pt x="1607820" y="554736"/>
                  </a:lnTo>
                  <a:lnTo>
                    <a:pt x="1607820" y="553212"/>
                  </a:lnTo>
                  <a:lnTo>
                    <a:pt x="1609344" y="557784"/>
                  </a:lnTo>
                  <a:lnTo>
                    <a:pt x="1610868" y="559308"/>
                  </a:lnTo>
                  <a:lnTo>
                    <a:pt x="1610868" y="556260"/>
                  </a:lnTo>
                  <a:lnTo>
                    <a:pt x="1612392" y="553212"/>
                  </a:lnTo>
                  <a:lnTo>
                    <a:pt x="1613916" y="553212"/>
                  </a:lnTo>
                  <a:lnTo>
                    <a:pt x="1613916" y="559308"/>
                  </a:lnTo>
                  <a:lnTo>
                    <a:pt x="1615440" y="554736"/>
                  </a:lnTo>
                  <a:lnTo>
                    <a:pt x="1616964" y="557784"/>
                  </a:lnTo>
                  <a:lnTo>
                    <a:pt x="1616964" y="554736"/>
                  </a:lnTo>
                  <a:lnTo>
                    <a:pt x="1618488" y="557784"/>
                  </a:lnTo>
                  <a:lnTo>
                    <a:pt x="1620012" y="559308"/>
                  </a:lnTo>
                  <a:lnTo>
                    <a:pt x="1620012" y="556260"/>
                  </a:lnTo>
                  <a:lnTo>
                    <a:pt x="1621536" y="551688"/>
                  </a:lnTo>
                  <a:lnTo>
                    <a:pt x="1623060" y="551688"/>
                  </a:lnTo>
                  <a:lnTo>
                    <a:pt x="1623060" y="557784"/>
                  </a:lnTo>
                  <a:lnTo>
                    <a:pt x="1624583" y="554736"/>
                  </a:lnTo>
                  <a:lnTo>
                    <a:pt x="1626107" y="557784"/>
                  </a:lnTo>
                  <a:lnTo>
                    <a:pt x="1626107" y="553212"/>
                  </a:lnTo>
                  <a:lnTo>
                    <a:pt x="1627631" y="548640"/>
                  </a:lnTo>
                  <a:lnTo>
                    <a:pt x="1629155" y="551688"/>
                  </a:lnTo>
                  <a:lnTo>
                    <a:pt x="1630679" y="548640"/>
                  </a:lnTo>
                  <a:lnTo>
                    <a:pt x="1630679" y="551688"/>
                  </a:lnTo>
                  <a:lnTo>
                    <a:pt x="1632203" y="553212"/>
                  </a:lnTo>
                  <a:lnTo>
                    <a:pt x="1633727" y="548640"/>
                  </a:lnTo>
                  <a:lnTo>
                    <a:pt x="1633727" y="553212"/>
                  </a:lnTo>
                  <a:lnTo>
                    <a:pt x="1635252" y="548640"/>
                  </a:lnTo>
                  <a:lnTo>
                    <a:pt x="1636776" y="547116"/>
                  </a:lnTo>
                  <a:lnTo>
                    <a:pt x="1636776" y="550164"/>
                  </a:lnTo>
                  <a:lnTo>
                    <a:pt x="1638300" y="548640"/>
                  </a:lnTo>
                  <a:lnTo>
                    <a:pt x="1639824" y="548640"/>
                  </a:lnTo>
                  <a:lnTo>
                    <a:pt x="1639824" y="551688"/>
                  </a:lnTo>
                  <a:lnTo>
                    <a:pt x="1641348" y="548640"/>
                  </a:lnTo>
                  <a:lnTo>
                    <a:pt x="1642872" y="548640"/>
                  </a:lnTo>
                  <a:lnTo>
                    <a:pt x="1642872" y="544068"/>
                  </a:lnTo>
                  <a:lnTo>
                    <a:pt x="1644396" y="550164"/>
                  </a:lnTo>
                  <a:lnTo>
                    <a:pt x="1645920" y="547116"/>
                  </a:lnTo>
                  <a:lnTo>
                    <a:pt x="1645920" y="542544"/>
                  </a:lnTo>
                  <a:lnTo>
                    <a:pt x="1647444" y="547116"/>
                  </a:lnTo>
                  <a:lnTo>
                    <a:pt x="1648968" y="544068"/>
                  </a:lnTo>
                  <a:lnTo>
                    <a:pt x="1648968" y="542544"/>
                  </a:lnTo>
                  <a:lnTo>
                    <a:pt x="1650492" y="541020"/>
                  </a:lnTo>
                  <a:lnTo>
                    <a:pt x="1652016" y="544068"/>
                  </a:lnTo>
                  <a:lnTo>
                    <a:pt x="1652016" y="537972"/>
                  </a:lnTo>
                  <a:lnTo>
                    <a:pt x="1653540" y="542544"/>
                  </a:lnTo>
                  <a:lnTo>
                    <a:pt x="1655064" y="541020"/>
                  </a:lnTo>
                  <a:lnTo>
                    <a:pt x="1656588" y="539496"/>
                  </a:lnTo>
                  <a:lnTo>
                    <a:pt x="1656588" y="536448"/>
                  </a:lnTo>
                  <a:lnTo>
                    <a:pt x="1658112" y="539496"/>
                  </a:lnTo>
                  <a:lnTo>
                    <a:pt x="1659636" y="536448"/>
                  </a:lnTo>
                  <a:lnTo>
                    <a:pt x="1661160" y="531876"/>
                  </a:lnTo>
                  <a:lnTo>
                    <a:pt x="1662683" y="541020"/>
                  </a:lnTo>
                  <a:lnTo>
                    <a:pt x="1662683" y="534924"/>
                  </a:lnTo>
                  <a:lnTo>
                    <a:pt x="1664207" y="533400"/>
                  </a:lnTo>
                  <a:lnTo>
                    <a:pt x="1665731" y="528828"/>
                  </a:lnTo>
                  <a:lnTo>
                    <a:pt x="1665731" y="530352"/>
                  </a:lnTo>
                  <a:lnTo>
                    <a:pt x="1667255" y="533400"/>
                  </a:lnTo>
                  <a:lnTo>
                    <a:pt x="1668779" y="530352"/>
                  </a:lnTo>
                  <a:lnTo>
                    <a:pt x="1668779" y="531876"/>
                  </a:lnTo>
                  <a:lnTo>
                    <a:pt x="1670303" y="534924"/>
                  </a:lnTo>
                  <a:lnTo>
                    <a:pt x="1671827" y="531876"/>
                  </a:lnTo>
                  <a:lnTo>
                    <a:pt x="1674876" y="527304"/>
                  </a:lnTo>
                  <a:lnTo>
                    <a:pt x="1674876" y="530352"/>
                  </a:lnTo>
                  <a:lnTo>
                    <a:pt x="1676400" y="528828"/>
                  </a:lnTo>
                  <a:lnTo>
                    <a:pt x="1677924" y="531876"/>
                  </a:lnTo>
                  <a:lnTo>
                    <a:pt x="1679448" y="530352"/>
                  </a:lnTo>
                  <a:lnTo>
                    <a:pt x="1679448" y="528828"/>
                  </a:lnTo>
                  <a:lnTo>
                    <a:pt x="1680972" y="527304"/>
                  </a:lnTo>
                  <a:lnTo>
                    <a:pt x="1682496" y="527304"/>
                  </a:lnTo>
                  <a:lnTo>
                    <a:pt x="1682496" y="522732"/>
                  </a:lnTo>
                  <a:lnTo>
                    <a:pt x="1684020" y="527304"/>
                  </a:lnTo>
                  <a:lnTo>
                    <a:pt x="1685544" y="521208"/>
                  </a:lnTo>
                  <a:lnTo>
                    <a:pt x="1687068" y="518160"/>
                  </a:lnTo>
                  <a:lnTo>
                    <a:pt x="1688592" y="521208"/>
                  </a:lnTo>
                  <a:lnTo>
                    <a:pt x="1688592" y="516636"/>
                  </a:lnTo>
                  <a:lnTo>
                    <a:pt x="1690116" y="519684"/>
                  </a:lnTo>
                  <a:lnTo>
                    <a:pt x="1691640" y="519684"/>
                  </a:lnTo>
                  <a:lnTo>
                    <a:pt x="1693164" y="519684"/>
                  </a:lnTo>
                  <a:lnTo>
                    <a:pt x="1694688" y="510540"/>
                  </a:lnTo>
                  <a:lnTo>
                    <a:pt x="1694688" y="519684"/>
                  </a:lnTo>
                  <a:lnTo>
                    <a:pt x="1696212" y="516636"/>
                  </a:lnTo>
                  <a:lnTo>
                    <a:pt x="1697736" y="518160"/>
                  </a:lnTo>
                  <a:lnTo>
                    <a:pt x="1697736" y="515112"/>
                  </a:lnTo>
                  <a:lnTo>
                    <a:pt x="1699260" y="516636"/>
                  </a:lnTo>
                  <a:lnTo>
                    <a:pt x="1700783" y="518160"/>
                  </a:lnTo>
                  <a:lnTo>
                    <a:pt x="1702307" y="516636"/>
                  </a:lnTo>
                  <a:lnTo>
                    <a:pt x="1702307" y="515112"/>
                  </a:lnTo>
                  <a:lnTo>
                    <a:pt x="1703831" y="518160"/>
                  </a:lnTo>
                  <a:lnTo>
                    <a:pt x="1705355" y="513588"/>
                  </a:lnTo>
                  <a:lnTo>
                    <a:pt x="1705355" y="510540"/>
                  </a:lnTo>
                  <a:lnTo>
                    <a:pt x="1706879" y="516636"/>
                  </a:lnTo>
                  <a:lnTo>
                    <a:pt x="1708403" y="512064"/>
                  </a:lnTo>
                  <a:lnTo>
                    <a:pt x="1708403" y="513588"/>
                  </a:lnTo>
                  <a:lnTo>
                    <a:pt x="1709927" y="507492"/>
                  </a:lnTo>
                  <a:lnTo>
                    <a:pt x="1711452" y="509016"/>
                  </a:lnTo>
                  <a:lnTo>
                    <a:pt x="1711452" y="512064"/>
                  </a:lnTo>
                  <a:lnTo>
                    <a:pt x="1712976" y="507492"/>
                  </a:lnTo>
                  <a:lnTo>
                    <a:pt x="1714500" y="507492"/>
                  </a:lnTo>
                  <a:lnTo>
                    <a:pt x="1714500" y="509016"/>
                  </a:lnTo>
                  <a:lnTo>
                    <a:pt x="1716024" y="499872"/>
                  </a:lnTo>
                  <a:lnTo>
                    <a:pt x="1717548" y="501396"/>
                  </a:lnTo>
                  <a:lnTo>
                    <a:pt x="1719072" y="501396"/>
                  </a:lnTo>
                  <a:lnTo>
                    <a:pt x="1720596" y="492252"/>
                  </a:lnTo>
                  <a:lnTo>
                    <a:pt x="1720596" y="490728"/>
                  </a:lnTo>
                  <a:lnTo>
                    <a:pt x="1722120" y="490728"/>
                  </a:lnTo>
                  <a:lnTo>
                    <a:pt x="1723644" y="489204"/>
                  </a:lnTo>
                  <a:lnTo>
                    <a:pt x="1725168" y="487680"/>
                  </a:lnTo>
                  <a:lnTo>
                    <a:pt x="1725168" y="489204"/>
                  </a:lnTo>
                  <a:lnTo>
                    <a:pt x="1726692" y="490728"/>
                  </a:lnTo>
                  <a:lnTo>
                    <a:pt x="1728216" y="486156"/>
                  </a:lnTo>
                  <a:lnTo>
                    <a:pt x="1728216" y="484632"/>
                  </a:lnTo>
                  <a:lnTo>
                    <a:pt x="1729740" y="484632"/>
                  </a:lnTo>
                  <a:lnTo>
                    <a:pt x="1731264" y="478536"/>
                  </a:lnTo>
                  <a:lnTo>
                    <a:pt x="1731264" y="486156"/>
                  </a:lnTo>
                  <a:lnTo>
                    <a:pt x="1732788" y="486156"/>
                  </a:lnTo>
                  <a:lnTo>
                    <a:pt x="1734312" y="486156"/>
                  </a:lnTo>
                  <a:lnTo>
                    <a:pt x="1734312" y="480060"/>
                  </a:lnTo>
                  <a:lnTo>
                    <a:pt x="1735836" y="480060"/>
                  </a:lnTo>
                  <a:lnTo>
                    <a:pt x="1737360" y="478536"/>
                  </a:lnTo>
                  <a:lnTo>
                    <a:pt x="1738883" y="478536"/>
                  </a:lnTo>
                  <a:lnTo>
                    <a:pt x="1740407" y="475488"/>
                  </a:lnTo>
                  <a:lnTo>
                    <a:pt x="1741931" y="478536"/>
                  </a:lnTo>
                  <a:lnTo>
                    <a:pt x="1743455" y="477012"/>
                  </a:lnTo>
                  <a:lnTo>
                    <a:pt x="1743455" y="472440"/>
                  </a:lnTo>
                  <a:lnTo>
                    <a:pt x="1744979" y="480060"/>
                  </a:lnTo>
                  <a:lnTo>
                    <a:pt x="1746503" y="472440"/>
                  </a:lnTo>
                  <a:lnTo>
                    <a:pt x="1746503" y="470916"/>
                  </a:lnTo>
                  <a:lnTo>
                    <a:pt x="1748027" y="473964"/>
                  </a:lnTo>
                  <a:lnTo>
                    <a:pt x="1749552" y="469392"/>
                  </a:lnTo>
                  <a:lnTo>
                    <a:pt x="1751076" y="472440"/>
                  </a:lnTo>
                  <a:lnTo>
                    <a:pt x="1752600" y="469392"/>
                  </a:lnTo>
                  <a:lnTo>
                    <a:pt x="1754124" y="469392"/>
                  </a:lnTo>
                  <a:lnTo>
                    <a:pt x="1754124" y="467868"/>
                  </a:lnTo>
                  <a:lnTo>
                    <a:pt x="1755648" y="464820"/>
                  </a:lnTo>
                  <a:lnTo>
                    <a:pt x="1757172" y="464820"/>
                  </a:lnTo>
                  <a:lnTo>
                    <a:pt x="1757172" y="466344"/>
                  </a:lnTo>
                  <a:lnTo>
                    <a:pt x="1758696" y="466344"/>
                  </a:lnTo>
                  <a:lnTo>
                    <a:pt x="1760220" y="461772"/>
                  </a:lnTo>
                  <a:lnTo>
                    <a:pt x="1760220" y="464820"/>
                  </a:lnTo>
                  <a:lnTo>
                    <a:pt x="1761744" y="463296"/>
                  </a:lnTo>
                  <a:lnTo>
                    <a:pt x="1763268" y="461772"/>
                  </a:lnTo>
                  <a:lnTo>
                    <a:pt x="1764792" y="463296"/>
                  </a:lnTo>
                  <a:lnTo>
                    <a:pt x="1766316" y="461772"/>
                  </a:lnTo>
                  <a:lnTo>
                    <a:pt x="1766316" y="455676"/>
                  </a:lnTo>
                  <a:lnTo>
                    <a:pt x="1767840" y="463296"/>
                  </a:lnTo>
                  <a:lnTo>
                    <a:pt x="1769364" y="455676"/>
                  </a:lnTo>
                  <a:lnTo>
                    <a:pt x="1769364" y="458724"/>
                  </a:lnTo>
                  <a:lnTo>
                    <a:pt x="1770888" y="455676"/>
                  </a:lnTo>
                  <a:lnTo>
                    <a:pt x="1772412" y="461772"/>
                  </a:lnTo>
                  <a:lnTo>
                    <a:pt x="1773936" y="451104"/>
                  </a:lnTo>
                  <a:lnTo>
                    <a:pt x="1773936" y="454152"/>
                  </a:lnTo>
                  <a:lnTo>
                    <a:pt x="1775460" y="454152"/>
                  </a:lnTo>
                  <a:lnTo>
                    <a:pt x="1776983" y="454152"/>
                  </a:lnTo>
                  <a:lnTo>
                    <a:pt x="1776983" y="449580"/>
                  </a:lnTo>
                  <a:lnTo>
                    <a:pt x="1778507" y="451104"/>
                  </a:lnTo>
                  <a:lnTo>
                    <a:pt x="1780031" y="452628"/>
                  </a:lnTo>
                  <a:lnTo>
                    <a:pt x="1780031" y="449580"/>
                  </a:lnTo>
                  <a:lnTo>
                    <a:pt x="1781555" y="454152"/>
                  </a:lnTo>
                  <a:lnTo>
                    <a:pt x="1783079" y="451104"/>
                  </a:lnTo>
                  <a:lnTo>
                    <a:pt x="1783079" y="449580"/>
                  </a:lnTo>
                  <a:lnTo>
                    <a:pt x="1784603" y="448056"/>
                  </a:lnTo>
                  <a:lnTo>
                    <a:pt x="1786127" y="446532"/>
                  </a:lnTo>
                  <a:lnTo>
                    <a:pt x="1786127" y="448056"/>
                  </a:lnTo>
                  <a:lnTo>
                    <a:pt x="1787652" y="443484"/>
                  </a:lnTo>
                  <a:lnTo>
                    <a:pt x="1789176" y="443484"/>
                  </a:lnTo>
                  <a:lnTo>
                    <a:pt x="1789176" y="446532"/>
                  </a:lnTo>
                  <a:lnTo>
                    <a:pt x="1790700" y="441960"/>
                  </a:lnTo>
                  <a:lnTo>
                    <a:pt x="1792224" y="443484"/>
                  </a:lnTo>
                  <a:lnTo>
                    <a:pt x="1792224" y="438912"/>
                  </a:lnTo>
                  <a:lnTo>
                    <a:pt x="1793748" y="441960"/>
                  </a:lnTo>
                  <a:lnTo>
                    <a:pt x="1795272" y="440436"/>
                  </a:lnTo>
                  <a:lnTo>
                    <a:pt x="1796796" y="440436"/>
                  </a:lnTo>
                  <a:lnTo>
                    <a:pt x="1796796" y="438912"/>
                  </a:lnTo>
                  <a:lnTo>
                    <a:pt x="1798320" y="438912"/>
                  </a:lnTo>
                  <a:lnTo>
                    <a:pt x="1799844" y="440436"/>
                  </a:lnTo>
                  <a:lnTo>
                    <a:pt x="1799844" y="434340"/>
                  </a:lnTo>
                  <a:lnTo>
                    <a:pt x="1801368" y="435864"/>
                  </a:lnTo>
                  <a:lnTo>
                    <a:pt x="1802892" y="434340"/>
                  </a:lnTo>
                  <a:lnTo>
                    <a:pt x="1802892" y="431292"/>
                  </a:lnTo>
                  <a:lnTo>
                    <a:pt x="1804416" y="434340"/>
                  </a:lnTo>
                  <a:lnTo>
                    <a:pt x="1805940" y="435864"/>
                  </a:lnTo>
                  <a:lnTo>
                    <a:pt x="1807464" y="429768"/>
                  </a:lnTo>
                  <a:lnTo>
                    <a:pt x="1808988" y="434340"/>
                  </a:lnTo>
                  <a:lnTo>
                    <a:pt x="1808988" y="431292"/>
                  </a:lnTo>
                  <a:lnTo>
                    <a:pt x="1810512" y="431292"/>
                  </a:lnTo>
                  <a:lnTo>
                    <a:pt x="1812036" y="434340"/>
                  </a:lnTo>
                  <a:lnTo>
                    <a:pt x="1812036" y="431292"/>
                  </a:lnTo>
                  <a:lnTo>
                    <a:pt x="1813560" y="434340"/>
                  </a:lnTo>
                  <a:lnTo>
                    <a:pt x="1815083" y="428244"/>
                  </a:lnTo>
                  <a:lnTo>
                    <a:pt x="1815083" y="426720"/>
                  </a:lnTo>
                  <a:lnTo>
                    <a:pt x="1816607" y="420624"/>
                  </a:lnTo>
                  <a:lnTo>
                    <a:pt x="1818131" y="426720"/>
                  </a:lnTo>
                  <a:lnTo>
                    <a:pt x="1819655" y="429768"/>
                  </a:lnTo>
                  <a:lnTo>
                    <a:pt x="1819655" y="423672"/>
                  </a:lnTo>
                  <a:lnTo>
                    <a:pt x="1821179" y="423672"/>
                  </a:lnTo>
                  <a:lnTo>
                    <a:pt x="1822703" y="423672"/>
                  </a:lnTo>
                  <a:lnTo>
                    <a:pt x="1822703" y="425196"/>
                  </a:lnTo>
                  <a:lnTo>
                    <a:pt x="1824227" y="423672"/>
                  </a:lnTo>
                  <a:lnTo>
                    <a:pt x="1825752" y="417576"/>
                  </a:lnTo>
                  <a:lnTo>
                    <a:pt x="1825752" y="426720"/>
                  </a:lnTo>
                  <a:lnTo>
                    <a:pt x="1827276" y="425196"/>
                  </a:lnTo>
                  <a:lnTo>
                    <a:pt x="1828800" y="420624"/>
                  </a:lnTo>
                  <a:lnTo>
                    <a:pt x="1830324" y="416052"/>
                  </a:lnTo>
                  <a:lnTo>
                    <a:pt x="1831848" y="422148"/>
                  </a:lnTo>
                  <a:lnTo>
                    <a:pt x="1831848" y="416052"/>
                  </a:lnTo>
                  <a:lnTo>
                    <a:pt x="1833372" y="416052"/>
                  </a:lnTo>
                  <a:lnTo>
                    <a:pt x="1834896" y="416052"/>
                  </a:lnTo>
                  <a:lnTo>
                    <a:pt x="1834896" y="414528"/>
                  </a:lnTo>
                  <a:lnTo>
                    <a:pt x="1836420" y="414528"/>
                  </a:lnTo>
                  <a:lnTo>
                    <a:pt x="1837944" y="416052"/>
                  </a:lnTo>
                  <a:lnTo>
                    <a:pt x="1837944" y="409956"/>
                  </a:lnTo>
                  <a:lnTo>
                    <a:pt x="1839468" y="414528"/>
                  </a:lnTo>
                  <a:lnTo>
                    <a:pt x="1840992" y="409956"/>
                  </a:lnTo>
                  <a:lnTo>
                    <a:pt x="1842516" y="413004"/>
                  </a:lnTo>
                  <a:lnTo>
                    <a:pt x="1844040" y="408432"/>
                  </a:lnTo>
                  <a:lnTo>
                    <a:pt x="1845564" y="409956"/>
                  </a:lnTo>
                  <a:lnTo>
                    <a:pt x="1847088" y="411480"/>
                  </a:lnTo>
                  <a:lnTo>
                    <a:pt x="1848612" y="409956"/>
                  </a:lnTo>
                  <a:lnTo>
                    <a:pt x="1850136" y="413004"/>
                  </a:lnTo>
                  <a:lnTo>
                    <a:pt x="1851660" y="408432"/>
                  </a:lnTo>
                  <a:lnTo>
                    <a:pt x="1851660" y="414528"/>
                  </a:lnTo>
                  <a:lnTo>
                    <a:pt x="1853183" y="413004"/>
                  </a:lnTo>
                  <a:lnTo>
                    <a:pt x="1854707" y="406908"/>
                  </a:lnTo>
                  <a:lnTo>
                    <a:pt x="1856231" y="405384"/>
                  </a:lnTo>
                  <a:lnTo>
                    <a:pt x="1857755" y="403860"/>
                  </a:lnTo>
                  <a:lnTo>
                    <a:pt x="1857755" y="402336"/>
                  </a:lnTo>
                  <a:lnTo>
                    <a:pt x="1859279" y="402336"/>
                  </a:lnTo>
                  <a:lnTo>
                    <a:pt x="1860803" y="402336"/>
                  </a:lnTo>
                  <a:lnTo>
                    <a:pt x="1860803" y="403860"/>
                  </a:lnTo>
                  <a:lnTo>
                    <a:pt x="1862327" y="402336"/>
                  </a:lnTo>
                  <a:lnTo>
                    <a:pt x="1863852" y="408432"/>
                  </a:lnTo>
                  <a:lnTo>
                    <a:pt x="1863852" y="402336"/>
                  </a:lnTo>
                  <a:lnTo>
                    <a:pt x="1865376" y="400812"/>
                  </a:lnTo>
                  <a:lnTo>
                    <a:pt x="1866900" y="397764"/>
                  </a:lnTo>
                  <a:lnTo>
                    <a:pt x="1868424" y="393192"/>
                  </a:lnTo>
                  <a:lnTo>
                    <a:pt x="1868424" y="399288"/>
                  </a:lnTo>
                  <a:lnTo>
                    <a:pt x="1869948" y="397764"/>
                  </a:lnTo>
                  <a:lnTo>
                    <a:pt x="1871472" y="394716"/>
                  </a:lnTo>
                  <a:lnTo>
                    <a:pt x="1871472" y="393192"/>
                  </a:lnTo>
                  <a:lnTo>
                    <a:pt x="1872996" y="397764"/>
                  </a:lnTo>
                  <a:lnTo>
                    <a:pt x="1874520" y="396240"/>
                  </a:lnTo>
                  <a:lnTo>
                    <a:pt x="1874520" y="393192"/>
                  </a:lnTo>
                  <a:lnTo>
                    <a:pt x="1876044" y="393192"/>
                  </a:lnTo>
                  <a:lnTo>
                    <a:pt x="1877568" y="391668"/>
                  </a:lnTo>
                  <a:lnTo>
                    <a:pt x="1877568" y="396240"/>
                  </a:lnTo>
                  <a:lnTo>
                    <a:pt x="1879092" y="391668"/>
                  </a:lnTo>
                  <a:lnTo>
                    <a:pt x="1880616" y="390144"/>
                  </a:lnTo>
                  <a:lnTo>
                    <a:pt x="1880616" y="393192"/>
                  </a:lnTo>
                  <a:lnTo>
                    <a:pt x="1882140" y="388620"/>
                  </a:lnTo>
                  <a:lnTo>
                    <a:pt x="1883664" y="387096"/>
                  </a:lnTo>
                  <a:lnTo>
                    <a:pt x="1883664" y="385572"/>
                  </a:lnTo>
                  <a:lnTo>
                    <a:pt x="1885188" y="384048"/>
                  </a:lnTo>
                  <a:lnTo>
                    <a:pt x="1886712" y="387096"/>
                  </a:lnTo>
                  <a:lnTo>
                    <a:pt x="1886712" y="385572"/>
                  </a:lnTo>
                  <a:lnTo>
                    <a:pt x="1888236" y="382524"/>
                  </a:lnTo>
                  <a:lnTo>
                    <a:pt x="1889760" y="387096"/>
                  </a:lnTo>
                  <a:lnTo>
                    <a:pt x="1891283" y="387096"/>
                  </a:lnTo>
                  <a:lnTo>
                    <a:pt x="1891283" y="379476"/>
                  </a:lnTo>
                  <a:lnTo>
                    <a:pt x="1892807" y="382524"/>
                  </a:lnTo>
                  <a:lnTo>
                    <a:pt x="1894331" y="384048"/>
                  </a:lnTo>
                  <a:lnTo>
                    <a:pt x="1894331" y="377952"/>
                  </a:lnTo>
                  <a:lnTo>
                    <a:pt x="1895855" y="377952"/>
                  </a:lnTo>
                  <a:lnTo>
                    <a:pt x="1897379" y="379476"/>
                  </a:lnTo>
                  <a:lnTo>
                    <a:pt x="1897379" y="377952"/>
                  </a:lnTo>
                  <a:lnTo>
                    <a:pt x="1898903" y="379476"/>
                  </a:lnTo>
                  <a:lnTo>
                    <a:pt x="1900427" y="379476"/>
                  </a:lnTo>
                  <a:lnTo>
                    <a:pt x="1901952" y="381000"/>
                  </a:lnTo>
                  <a:lnTo>
                    <a:pt x="1903476" y="376428"/>
                  </a:lnTo>
                  <a:lnTo>
                    <a:pt x="1903476" y="374904"/>
                  </a:lnTo>
                  <a:lnTo>
                    <a:pt x="1905000" y="376428"/>
                  </a:lnTo>
                  <a:lnTo>
                    <a:pt x="1906524" y="371856"/>
                  </a:lnTo>
                  <a:lnTo>
                    <a:pt x="1908048" y="371856"/>
                  </a:lnTo>
                  <a:lnTo>
                    <a:pt x="1909572" y="373380"/>
                  </a:lnTo>
                  <a:lnTo>
                    <a:pt x="1909572" y="368808"/>
                  </a:lnTo>
                  <a:lnTo>
                    <a:pt x="1911096" y="371856"/>
                  </a:lnTo>
                  <a:lnTo>
                    <a:pt x="1912620" y="365760"/>
                  </a:lnTo>
                  <a:lnTo>
                    <a:pt x="1914144" y="368808"/>
                  </a:lnTo>
                  <a:lnTo>
                    <a:pt x="1914144" y="370332"/>
                  </a:lnTo>
                  <a:lnTo>
                    <a:pt x="1915668" y="365760"/>
                  </a:lnTo>
                  <a:lnTo>
                    <a:pt x="1917192" y="370332"/>
                  </a:lnTo>
                  <a:lnTo>
                    <a:pt x="1917192" y="364236"/>
                  </a:lnTo>
                  <a:lnTo>
                    <a:pt x="1918716" y="364236"/>
                  </a:lnTo>
                  <a:lnTo>
                    <a:pt x="1920240" y="364236"/>
                  </a:lnTo>
                  <a:lnTo>
                    <a:pt x="1920240" y="359664"/>
                  </a:lnTo>
                  <a:lnTo>
                    <a:pt x="1921764" y="356616"/>
                  </a:lnTo>
                  <a:lnTo>
                    <a:pt x="1923288" y="356616"/>
                  </a:lnTo>
                  <a:lnTo>
                    <a:pt x="1923288" y="358140"/>
                  </a:lnTo>
                  <a:lnTo>
                    <a:pt x="1924812" y="359664"/>
                  </a:lnTo>
                  <a:lnTo>
                    <a:pt x="1926336" y="352044"/>
                  </a:lnTo>
                  <a:lnTo>
                    <a:pt x="1926336" y="355092"/>
                  </a:lnTo>
                  <a:lnTo>
                    <a:pt x="1927860" y="355092"/>
                  </a:lnTo>
                  <a:lnTo>
                    <a:pt x="1929383" y="348996"/>
                  </a:lnTo>
                  <a:lnTo>
                    <a:pt x="1929383" y="353568"/>
                  </a:lnTo>
                  <a:lnTo>
                    <a:pt x="1930907" y="353568"/>
                  </a:lnTo>
                  <a:lnTo>
                    <a:pt x="1932431" y="352044"/>
                  </a:lnTo>
                  <a:lnTo>
                    <a:pt x="1932431" y="350520"/>
                  </a:lnTo>
                  <a:lnTo>
                    <a:pt x="1933955" y="353568"/>
                  </a:lnTo>
                  <a:lnTo>
                    <a:pt x="1935479" y="352044"/>
                  </a:lnTo>
                  <a:lnTo>
                    <a:pt x="1937003" y="347472"/>
                  </a:lnTo>
                  <a:lnTo>
                    <a:pt x="1937003" y="353568"/>
                  </a:lnTo>
                  <a:lnTo>
                    <a:pt x="1938527" y="350520"/>
                  </a:lnTo>
                  <a:lnTo>
                    <a:pt x="1940052" y="348996"/>
                  </a:lnTo>
                  <a:lnTo>
                    <a:pt x="1940052" y="350520"/>
                  </a:lnTo>
                  <a:lnTo>
                    <a:pt x="1941576" y="348996"/>
                  </a:lnTo>
                  <a:lnTo>
                    <a:pt x="1943100" y="345948"/>
                  </a:lnTo>
                  <a:lnTo>
                    <a:pt x="1944624" y="345948"/>
                  </a:lnTo>
                  <a:lnTo>
                    <a:pt x="1946148" y="344424"/>
                  </a:lnTo>
                  <a:lnTo>
                    <a:pt x="1946148" y="345948"/>
                  </a:lnTo>
                  <a:lnTo>
                    <a:pt x="1947672" y="347472"/>
                  </a:lnTo>
                  <a:lnTo>
                    <a:pt x="1949196" y="344424"/>
                  </a:lnTo>
                  <a:lnTo>
                    <a:pt x="1949196" y="345948"/>
                  </a:lnTo>
                  <a:lnTo>
                    <a:pt x="1950720" y="342900"/>
                  </a:lnTo>
                  <a:lnTo>
                    <a:pt x="1952244" y="345948"/>
                  </a:lnTo>
                  <a:lnTo>
                    <a:pt x="1953768" y="342900"/>
                  </a:lnTo>
                  <a:lnTo>
                    <a:pt x="1955292" y="342900"/>
                  </a:lnTo>
                  <a:lnTo>
                    <a:pt x="1955292" y="338328"/>
                  </a:lnTo>
                  <a:lnTo>
                    <a:pt x="1956816" y="344424"/>
                  </a:lnTo>
                  <a:lnTo>
                    <a:pt x="1958340" y="338328"/>
                  </a:lnTo>
                  <a:lnTo>
                    <a:pt x="1958340" y="339852"/>
                  </a:lnTo>
                  <a:lnTo>
                    <a:pt x="1959864" y="344424"/>
                  </a:lnTo>
                  <a:lnTo>
                    <a:pt x="1961388" y="345948"/>
                  </a:lnTo>
                  <a:lnTo>
                    <a:pt x="1962912" y="339852"/>
                  </a:lnTo>
                  <a:lnTo>
                    <a:pt x="1964436" y="336804"/>
                  </a:lnTo>
                  <a:lnTo>
                    <a:pt x="1965960" y="339852"/>
                  </a:lnTo>
                  <a:lnTo>
                    <a:pt x="1967483" y="339852"/>
                  </a:lnTo>
                  <a:lnTo>
                    <a:pt x="1969007" y="335280"/>
                  </a:lnTo>
                  <a:lnTo>
                    <a:pt x="1969007" y="333756"/>
                  </a:lnTo>
                  <a:lnTo>
                    <a:pt x="1970531" y="333756"/>
                  </a:lnTo>
                  <a:lnTo>
                    <a:pt x="1972055" y="330708"/>
                  </a:lnTo>
                  <a:lnTo>
                    <a:pt x="1972055" y="332232"/>
                  </a:lnTo>
                  <a:lnTo>
                    <a:pt x="1973579" y="329184"/>
                  </a:lnTo>
                  <a:lnTo>
                    <a:pt x="1975103" y="329184"/>
                  </a:lnTo>
                  <a:lnTo>
                    <a:pt x="1975103" y="330708"/>
                  </a:lnTo>
                  <a:lnTo>
                    <a:pt x="1976627" y="329184"/>
                  </a:lnTo>
                  <a:lnTo>
                    <a:pt x="1978152" y="330708"/>
                  </a:lnTo>
                  <a:lnTo>
                    <a:pt x="1978152" y="318516"/>
                  </a:lnTo>
                  <a:lnTo>
                    <a:pt x="1979676" y="324612"/>
                  </a:lnTo>
                  <a:lnTo>
                    <a:pt x="1981200" y="329184"/>
                  </a:lnTo>
                  <a:lnTo>
                    <a:pt x="1981200" y="327660"/>
                  </a:lnTo>
                  <a:lnTo>
                    <a:pt x="1982724" y="323088"/>
                  </a:lnTo>
                  <a:lnTo>
                    <a:pt x="1984248" y="324612"/>
                  </a:lnTo>
                  <a:lnTo>
                    <a:pt x="1985772" y="321564"/>
                  </a:lnTo>
                  <a:lnTo>
                    <a:pt x="1985772" y="323088"/>
                  </a:lnTo>
                  <a:lnTo>
                    <a:pt x="1987296" y="324612"/>
                  </a:lnTo>
                  <a:lnTo>
                    <a:pt x="1988820" y="321564"/>
                  </a:lnTo>
                  <a:lnTo>
                    <a:pt x="1990344" y="318516"/>
                  </a:lnTo>
                  <a:lnTo>
                    <a:pt x="1991868" y="316992"/>
                  </a:lnTo>
                  <a:lnTo>
                    <a:pt x="1991868" y="315468"/>
                  </a:lnTo>
                  <a:lnTo>
                    <a:pt x="1993392" y="315468"/>
                  </a:lnTo>
                  <a:lnTo>
                    <a:pt x="1994916" y="318516"/>
                  </a:lnTo>
                  <a:lnTo>
                    <a:pt x="1994916" y="312420"/>
                  </a:lnTo>
                  <a:lnTo>
                    <a:pt x="1996440" y="310896"/>
                  </a:lnTo>
                  <a:lnTo>
                    <a:pt x="1997964" y="313944"/>
                  </a:lnTo>
                  <a:lnTo>
                    <a:pt x="1997964" y="312420"/>
                  </a:lnTo>
                  <a:lnTo>
                    <a:pt x="1999488" y="316992"/>
                  </a:lnTo>
                  <a:lnTo>
                    <a:pt x="2001012" y="312420"/>
                  </a:lnTo>
                  <a:lnTo>
                    <a:pt x="2001012" y="313944"/>
                  </a:lnTo>
                  <a:lnTo>
                    <a:pt x="2002536" y="309372"/>
                  </a:lnTo>
                  <a:lnTo>
                    <a:pt x="2004060" y="312420"/>
                  </a:lnTo>
                  <a:lnTo>
                    <a:pt x="2004060" y="306324"/>
                  </a:lnTo>
                  <a:lnTo>
                    <a:pt x="2005583" y="309372"/>
                  </a:lnTo>
                  <a:lnTo>
                    <a:pt x="2007107" y="307848"/>
                  </a:lnTo>
                  <a:lnTo>
                    <a:pt x="2008631" y="303276"/>
                  </a:lnTo>
                  <a:lnTo>
                    <a:pt x="2008631" y="306324"/>
                  </a:lnTo>
                  <a:lnTo>
                    <a:pt x="2010155" y="301752"/>
                  </a:lnTo>
                  <a:lnTo>
                    <a:pt x="2011679" y="307848"/>
                  </a:lnTo>
                  <a:lnTo>
                    <a:pt x="2013203" y="304800"/>
                  </a:lnTo>
                  <a:lnTo>
                    <a:pt x="2014727" y="304800"/>
                  </a:lnTo>
                  <a:lnTo>
                    <a:pt x="2014727" y="307848"/>
                  </a:lnTo>
                  <a:lnTo>
                    <a:pt x="2016252" y="310896"/>
                  </a:lnTo>
                  <a:lnTo>
                    <a:pt x="2017776" y="301752"/>
                  </a:lnTo>
                  <a:lnTo>
                    <a:pt x="2019300" y="303276"/>
                  </a:lnTo>
                  <a:lnTo>
                    <a:pt x="2020824" y="298704"/>
                  </a:lnTo>
                  <a:lnTo>
                    <a:pt x="2020824" y="300228"/>
                  </a:lnTo>
                  <a:lnTo>
                    <a:pt x="2022348" y="295656"/>
                  </a:lnTo>
                  <a:lnTo>
                    <a:pt x="2023872" y="297180"/>
                  </a:lnTo>
                  <a:lnTo>
                    <a:pt x="2023872" y="301752"/>
                  </a:lnTo>
                  <a:lnTo>
                    <a:pt x="2025396" y="303276"/>
                  </a:lnTo>
                  <a:lnTo>
                    <a:pt x="2026920" y="297180"/>
                  </a:lnTo>
                  <a:lnTo>
                    <a:pt x="2026920" y="294132"/>
                  </a:lnTo>
                  <a:lnTo>
                    <a:pt x="2028444" y="295656"/>
                  </a:lnTo>
                  <a:lnTo>
                    <a:pt x="2029968" y="294132"/>
                  </a:lnTo>
                  <a:lnTo>
                    <a:pt x="2031492" y="294132"/>
                  </a:lnTo>
                  <a:lnTo>
                    <a:pt x="2033016" y="289560"/>
                  </a:lnTo>
                  <a:lnTo>
                    <a:pt x="2034540" y="288036"/>
                  </a:lnTo>
                  <a:lnTo>
                    <a:pt x="2034540" y="291084"/>
                  </a:lnTo>
                  <a:lnTo>
                    <a:pt x="2036064" y="289560"/>
                  </a:lnTo>
                  <a:lnTo>
                    <a:pt x="2037588" y="289560"/>
                  </a:lnTo>
                  <a:lnTo>
                    <a:pt x="2037588" y="283464"/>
                  </a:lnTo>
                  <a:lnTo>
                    <a:pt x="2039112" y="286512"/>
                  </a:lnTo>
                  <a:lnTo>
                    <a:pt x="2040636" y="281940"/>
                  </a:lnTo>
                  <a:lnTo>
                    <a:pt x="2040636" y="283464"/>
                  </a:lnTo>
                  <a:lnTo>
                    <a:pt x="2042160" y="284988"/>
                  </a:lnTo>
                  <a:lnTo>
                    <a:pt x="2043683" y="284988"/>
                  </a:lnTo>
                  <a:lnTo>
                    <a:pt x="2043683" y="288036"/>
                  </a:lnTo>
                  <a:lnTo>
                    <a:pt x="2045207" y="281940"/>
                  </a:lnTo>
                  <a:lnTo>
                    <a:pt x="2046731" y="283464"/>
                  </a:lnTo>
                  <a:lnTo>
                    <a:pt x="2046731" y="277368"/>
                  </a:lnTo>
                  <a:lnTo>
                    <a:pt x="2048255" y="280416"/>
                  </a:lnTo>
                  <a:lnTo>
                    <a:pt x="2049779" y="281940"/>
                  </a:lnTo>
                  <a:lnTo>
                    <a:pt x="2049779" y="278892"/>
                  </a:lnTo>
                  <a:lnTo>
                    <a:pt x="2051303" y="277368"/>
                  </a:lnTo>
                  <a:lnTo>
                    <a:pt x="2052827" y="274320"/>
                  </a:lnTo>
                  <a:lnTo>
                    <a:pt x="2052827" y="278892"/>
                  </a:lnTo>
                  <a:lnTo>
                    <a:pt x="2054352" y="277368"/>
                  </a:lnTo>
                  <a:lnTo>
                    <a:pt x="2055876" y="277368"/>
                  </a:lnTo>
                  <a:lnTo>
                    <a:pt x="2057400" y="274320"/>
                  </a:lnTo>
                  <a:lnTo>
                    <a:pt x="2057400" y="277368"/>
                  </a:lnTo>
                  <a:lnTo>
                    <a:pt x="2058924" y="274320"/>
                  </a:lnTo>
                  <a:lnTo>
                    <a:pt x="2060448" y="271272"/>
                  </a:lnTo>
                  <a:lnTo>
                    <a:pt x="2061972" y="271272"/>
                  </a:lnTo>
                  <a:lnTo>
                    <a:pt x="2063496" y="272796"/>
                  </a:lnTo>
                  <a:lnTo>
                    <a:pt x="2063496" y="271272"/>
                  </a:lnTo>
                  <a:lnTo>
                    <a:pt x="2065020" y="266700"/>
                  </a:lnTo>
                  <a:lnTo>
                    <a:pt x="2066544" y="266700"/>
                  </a:lnTo>
                  <a:lnTo>
                    <a:pt x="2066544" y="269748"/>
                  </a:lnTo>
                  <a:lnTo>
                    <a:pt x="2068068" y="266700"/>
                  </a:lnTo>
                  <a:lnTo>
                    <a:pt x="2069592" y="263652"/>
                  </a:lnTo>
                  <a:lnTo>
                    <a:pt x="2069592" y="268224"/>
                  </a:lnTo>
                  <a:lnTo>
                    <a:pt x="2071116" y="263652"/>
                  </a:lnTo>
                  <a:lnTo>
                    <a:pt x="2072640" y="263652"/>
                  </a:lnTo>
                  <a:lnTo>
                    <a:pt x="2072640" y="260604"/>
                  </a:lnTo>
                  <a:lnTo>
                    <a:pt x="2074164" y="263652"/>
                  </a:lnTo>
                  <a:lnTo>
                    <a:pt x="2075688" y="265176"/>
                  </a:lnTo>
                  <a:lnTo>
                    <a:pt x="2075688" y="259080"/>
                  </a:lnTo>
                  <a:lnTo>
                    <a:pt x="2077212" y="256032"/>
                  </a:lnTo>
                  <a:lnTo>
                    <a:pt x="2078736" y="260604"/>
                  </a:lnTo>
                  <a:lnTo>
                    <a:pt x="2080260" y="260604"/>
                  </a:lnTo>
                  <a:lnTo>
                    <a:pt x="2080260" y="254508"/>
                  </a:lnTo>
                  <a:lnTo>
                    <a:pt x="2081783" y="254508"/>
                  </a:lnTo>
                  <a:lnTo>
                    <a:pt x="2083307" y="256032"/>
                  </a:lnTo>
                  <a:lnTo>
                    <a:pt x="2084831" y="259080"/>
                  </a:lnTo>
                  <a:lnTo>
                    <a:pt x="2086355" y="256032"/>
                  </a:lnTo>
                  <a:lnTo>
                    <a:pt x="2086355" y="259080"/>
                  </a:lnTo>
                  <a:lnTo>
                    <a:pt x="2087879" y="252984"/>
                  </a:lnTo>
                  <a:lnTo>
                    <a:pt x="2089403" y="251460"/>
                  </a:lnTo>
                  <a:lnTo>
                    <a:pt x="2089403" y="248412"/>
                  </a:lnTo>
                  <a:lnTo>
                    <a:pt x="2090927" y="249936"/>
                  </a:lnTo>
                  <a:lnTo>
                    <a:pt x="2092452" y="246887"/>
                  </a:lnTo>
                  <a:lnTo>
                    <a:pt x="2092452" y="245364"/>
                  </a:lnTo>
                  <a:lnTo>
                    <a:pt x="2093976" y="249936"/>
                  </a:lnTo>
                  <a:lnTo>
                    <a:pt x="2095500" y="252984"/>
                  </a:lnTo>
                  <a:lnTo>
                    <a:pt x="2095500" y="245364"/>
                  </a:lnTo>
                  <a:lnTo>
                    <a:pt x="2097024" y="246887"/>
                  </a:lnTo>
                  <a:lnTo>
                    <a:pt x="2098548" y="248412"/>
                  </a:lnTo>
                  <a:lnTo>
                    <a:pt x="2098548" y="246887"/>
                  </a:lnTo>
                  <a:lnTo>
                    <a:pt x="2100072" y="240792"/>
                  </a:lnTo>
                  <a:lnTo>
                    <a:pt x="2101596" y="245364"/>
                  </a:lnTo>
                  <a:lnTo>
                    <a:pt x="2103120" y="242316"/>
                  </a:lnTo>
                  <a:lnTo>
                    <a:pt x="2104644" y="239268"/>
                  </a:lnTo>
                  <a:lnTo>
                    <a:pt x="2106168" y="243840"/>
                  </a:lnTo>
                  <a:lnTo>
                    <a:pt x="2106168" y="239268"/>
                  </a:lnTo>
                  <a:lnTo>
                    <a:pt x="2107692" y="236220"/>
                  </a:lnTo>
                  <a:lnTo>
                    <a:pt x="2109216" y="231648"/>
                  </a:lnTo>
                  <a:lnTo>
                    <a:pt x="2109216" y="237744"/>
                  </a:lnTo>
                  <a:lnTo>
                    <a:pt x="2110740" y="237744"/>
                  </a:lnTo>
                  <a:lnTo>
                    <a:pt x="2112264" y="237744"/>
                  </a:lnTo>
                  <a:lnTo>
                    <a:pt x="2113788" y="231648"/>
                  </a:lnTo>
                  <a:lnTo>
                    <a:pt x="2115312" y="227076"/>
                  </a:lnTo>
                  <a:lnTo>
                    <a:pt x="2115312" y="231648"/>
                  </a:lnTo>
                  <a:lnTo>
                    <a:pt x="2116836" y="227076"/>
                  </a:lnTo>
                  <a:lnTo>
                    <a:pt x="2118360" y="227076"/>
                  </a:lnTo>
                  <a:lnTo>
                    <a:pt x="2118360" y="230124"/>
                  </a:lnTo>
                  <a:lnTo>
                    <a:pt x="2119883" y="228600"/>
                  </a:lnTo>
                  <a:lnTo>
                    <a:pt x="2121407" y="228600"/>
                  </a:lnTo>
                  <a:lnTo>
                    <a:pt x="2121407" y="222504"/>
                  </a:lnTo>
                  <a:lnTo>
                    <a:pt x="2122931" y="230124"/>
                  </a:lnTo>
                  <a:lnTo>
                    <a:pt x="2124455" y="224028"/>
                  </a:lnTo>
                  <a:lnTo>
                    <a:pt x="2125979" y="231648"/>
                  </a:lnTo>
                  <a:lnTo>
                    <a:pt x="2125979" y="230124"/>
                  </a:lnTo>
                  <a:lnTo>
                    <a:pt x="2127504" y="230124"/>
                  </a:lnTo>
                  <a:lnTo>
                    <a:pt x="2129028" y="225552"/>
                  </a:lnTo>
                  <a:lnTo>
                    <a:pt x="2130552" y="228600"/>
                  </a:lnTo>
                  <a:lnTo>
                    <a:pt x="2132076" y="231648"/>
                  </a:lnTo>
                  <a:lnTo>
                    <a:pt x="2132076" y="225552"/>
                  </a:lnTo>
                  <a:lnTo>
                    <a:pt x="2133600" y="224028"/>
                  </a:lnTo>
                  <a:lnTo>
                    <a:pt x="2135124" y="227076"/>
                  </a:lnTo>
                  <a:lnTo>
                    <a:pt x="2135124" y="228600"/>
                  </a:lnTo>
                  <a:lnTo>
                    <a:pt x="2136648" y="227076"/>
                  </a:lnTo>
                  <a:lnTo>
                    <a:pt x="2138172" y="225552"/>
                  </a:lnTo>
                  <a:lnTo>
                    <a:pt x="2138172" y="224028"/>
                  </a:lnTo>
                  <a:lnTo>
                    <a:pt x="2139696" y="224028"/>
                  </a:lnTo>
                  <a:lnTo>
                    <a:pt x="2141220" y="228600"/>
                  </a:lnTo>
                  <a:lnTo>
                    <a:pt x="2141220" y="225552"/>
                  </a:lnTo>
                  <a:lnTo>
                    <a:pt x="2142744" y="222504"/>
                  </a:lnTo>
                  <a:lnTo>
                    <a:pt x="2144268" y="227076"/>
                  </a:lnTo>
                  <a:lnTo>
                    <a:pt x="2144268" y="217932"/>
                  </a:lnTo>
                  <a:lnTo>
                    <a:pt x="2145792" y="220980"/>
                  </a:lnTo>
                  <a:lnTo>
                    <a:pt x="2147316" y="222504"/>
                  </a:lnTo>
                  <a:lnTo>
                    <a:pt x="2148840" y="220980"/>
                  </a:lnTo>
                  <a:lnTo>
                    <a:pt x="2150364" y="219456"/>
                  </a:lnTo>
                  <a:lnTo>
                    <a:pt x="2151888" y="220980"/>
                  </a:lnTo>
                  <a:lnTo>
                    <a:pt x="2151888" y="219456"/>
                  </a:lnTo>
                  <a:lnTo>
                    <a:pt x="2153412" y="224028"/>
                  </a:lnTo>
                  <a:lnTo>
                    <a:pt x="2154936" y="219456"/>
                  </a:lnTo>
                  <a:lnTo>
                    <a:pt x="2154936" y="220980"/>
                  </a:lnTo>
                  <a:lnTo>
                    <a:pt x="2156460" y="217932"/>
                  </a:lnTo>
                  <a:lnTo>
                    <a:pt x="2157983" y="220980"/>
                  </a:lnTo>
                  <a:lnTo>
                    <a:pt x="2159507" y="219456"/>
                  </a:lnTo>
                  <a:lnTo>
                    <a:pt x="2161031" y="217932"/>
                  </a:lnTo>
                  <a:lnTo>
                    <a:pt x="2161031" y="216408"/>
                  </a:lnTo>
                  <a:lnTo>
                    <a:pt x="2162555" y="217932"/>
                  </a:lnTo>
                  <a:lnTo>
                    <a:pt x="2164079" y="216408"/>
                  </a:lnTo>
                  <a:lnTo>
                    <a:pt x="2165604" y="213360"/>
                  </a:lnTo>
                  <a:lnTo>
                    <a:pt x="2167128" y="216408"/>
                  </a:lnTo>
                  <a:lnTo>
                    <a:pt x="2167128" y="213360"/>
                  </a:lnTo>
                  <a:lnTo>
                    <a:pt x="2168652" y="216408"/>
                  </a:lnTo>
                  <a:lnTo>
                    <a:pt x="2170176" y="213360"/>
                  </a:lnTo>
                  <a:lnTo>
                    <a:pt x="2171700" y="211836"/>
                  </a:lnTo>
                  <a:lnTo>
                    <a:pt x="2173224" y="210312"/>
                  </a:lnTo>
                  <a:lnTo>
                    <a:pt x="2174748" y="210312"/>
                  </a:lnTo>
                  <a:lnTo>
                    <a:pt x="2174748" y="208787"/>
                  </a:lnTo>
                  <a:lnTo>
                    <a:pt x="2176272" y="211836"/>
                  </a:lnTo>
                  <a:lnTo>
                    <a:pt x="2177796" y="204216"/>
                  </a:lnTo>
                  <a:lnTo>
                    <a:pt x="2177796" y="207264"/>
                  </a:lnTo>
                  <a:lnTo>
                    <a:pt x="2179320" y="210312"/>
                  </a:lnTo>
                  <a:lnTo>
                    <a:pt x="2180844" y="213360"/>
                  </a:lnTo>
                  <a:lnTo>
                    <a:pt x="2180844" y="210312"/>
                  </a:lnTo>
                  <a:lnTo>
                    <a:pt x="2182368" y="211836"/>
                  </a:lnTo>
                  <a:lnTo>
                    <a:pt x="2183892" y="207264"/>
                  </a:lnTo>
                  <a:lnTo>
                    <a:pt x="2185416" y="210312"/>
                  </a:lnTo>
                  <a:lnTo>
                    <a:pt x="2186940" y="211836"/>
                  </a:lnTo>
                  <a:lnTo>
                    <a:pt x="2186940" y="207264"/>
                  </a:lnTo>
                  <a:lnTo>
                    <a:pt x="2188464" y="205740"/>
                  </a:lnTo>
                  <a:lnTo>
                    <a:pt x="2189988" y="207264"/>
                  </a:lnTo>
                  <a:lnTo>
                    <a:pt x="2189988" y="202692"/>
                  </a:lnTo>
                  <a:lnTo>
                    <a:pt x="2191512" y="202692"/>
                  </a:lnTo>
                  <a:lnTo>
                    <a:pt x="2193036" y="199644"/>
                  </a:lnTo>
                  <a:lnTo>
                    <a:pt x="2193036" y="210312"/>
                  </a:lnTo>
                  <a:lnTo>
                    <a:pt x="2194560" y="204216"/>
                  </a:lnTo>
                  <a:lnTo>
                    <a:pt x="2196083" y="198120"/>
                  </a:lnTo>
                  <a:lnTo>
                    <a:pt x="2197607" y="199644"/>
                  </a:lnTo>
                  <a:lnTo>
                    <a:pt x="2197607" y="198120"/>
                  </a:lnTo>
                  <a:lnTo>
                    <a:pt x="2199131" y="201168"/>
                  </a:lnTo>
                  <a:lnTo>
                    <a:pt x="2200655" y="201168"/>
                  </a:lnTo>
                  <a:lnTo>
                    <a:pt x="2200655" y="198120"/>
                  </a:lnTo>
                  <a:lnTo>
                    <a:pt x="2202179" y="204216"/>
                  </a:lnTo>
                  <a:lnTo>
                    <a:pt x="2203704" y="196596"/>
                  </a:lnTo>
                  <a:lnTo>
                    <a:pt x="2205228" y="195072"/>
                  </a:lnTo>
                  <a:lnTo>
                    <a:pt x="2206752" y="196596"/>
                  </a:lnTo>
                  <a:lnTo>
                    <a:pt x="2206752" y="192024"/>
                  </a:lnTo>
                  <a:lnTo>
                    <a:pt x="2208276" y="193548"/>
                  </a:lnTo>
                  <a:lnTo>
                    <a:pt x="2209800" y="195072"/>
                  </a:lnTo>
                  <a:lnTo>
                    <a:pt x="2209800" y="192024"/>
                  </a:lnTo>
                  <a:lnTo>
                    <a:pt x="2211324" y="193548"/>
                  </a:lnTo>
                  <a:lnTo>
                    <a:pt x="2212848" y="193548"/>
                  </a:lnTo>
                  <a:lnTo>
                    <a:pt x="2212848" y="188976"/>
                  </a:lnTo>
                  <a:lnTo>
                    <a:pt x="2214372" y="190500"/>
                  </a:lnTo>
                  <a:lnTo>
                    <a:pt x="2215896" y="187452"/>
                  </a:lnTo>
                  <a:lnTo>
                    <a:pt x="2215896" y="193548"/>
                  </a:lnTo>
                  <a:lnTo>
                    <a:pt x="2217420" y="188976"/>
                  </a:lnTo>
                  <a:lnTo>
                    <a:pt x="2218944" y="190500"/>
                  </a:lnTo>
                  <a:lnTo>
                    <a:pt x="2220468" y="187452"/>
                  </a:lnTo>
                  <a:lnTo>
                    <a:pt x="2221992" y="185928"/>
                  </a:lnTo>
                  <a:lnTo>
                    <a:pt x="2223516" y="188976"/>
                  </a:lnTo>
                  <a:lnTo>
                    <a:pt x="2223516" y="184404"/>
                  </a:lnTo>
                  <a:lnTo>
                    <a:pt x="2225040" y="184404"/>
                  </a:lnTo>
                  <a:lnTo>
                    <a:pt x="2226564" y="187452"/>
                  </a:lnTo>
                  <a:lnTo>
                    <a:pt x="2226564" y="184404"/>
                  </a:lnTo>
                  <a:lnTo>
                    <a:pt x="2228088" y="179832"/>
                  </a:lnTo>
                  <a:lnTo>
                    <a:pt x="2229612" y="178308"/>
                  </a:lnTo>
                  <a:lnTo>
                    <a:pt x="2229612" y="184404"/>
                  </a:lnTo>
                  <a:lnTo>
                    <a:pt x="2231136" y="179832"/>
                  </a:lnTo>
                  <a:lnTo>
                    <a:pt x="2232660" y="176784"/>
                  </a:lnTo>
                  <a:lnTo>
                    <a:pt x="2232660" y="181356"/>
                  </a:lnTo>
                  <a:lnTo>
                    <a:pt x="2234183" y="184404"/>
                  </a:lnTo>
                  <a:lnTo>
                    <a:pt x="2235707" y="181356"/>
                  </a:lnTo>
                  <a:lnTo>
                    <a:pt x="2237231" y="178308"/>
                  </a:lnTo>
                  <a:lnTo>
                    <a:pt x="2238755" y="176784"/>
                  </a:lnTo>
                  <a:lnTo>
                    <a:pt x="2238755" y="182880"/>
                  </a:lnTo>
                  <a:lnTo>
                    <a:pt x="2240279" y="182880"/>
                  </a:lnTo>
                  <a:lnTo>
                    <a:pt x="2241804" y="173736"/>
                  </a:lnTo>
                  <a:lnTo>
                    <a:pt x="2243328" y="176784"/>
                  </a:lnTo>
                  <a:lnTo>
                    <a:pt x="2243328" y="179832"/>
                  </a:lnTo>
                  <a:lnTo>
                    <a:pt x="2244852" y="179832"/>
                  </a:lnTo>
                  <a:lnTo>
                    <a:pt x="2246376" y="176784"/>
                  </a:lnTo>
                  <a:lnTo>
                    <a:pt x="2246376" y="178308"/>
                  </a:lnTo>
                  <a:lnTo>
                    <a:pt x="2247900" y="179832"/>
                  </a:lnTo>
                  <a:lnTo>
                    <a:pt x="2249424" y="176784"/>
                  </a:lnTo>
                  <a:lnTo>
                    <a:pt x="2249424" y="178308"/>
                  </a:lnTo>
                  <a:lnTo>
                    <a:pt x="2250948" y="176784"/>
                  </a:lnTo>
                  <a:lnTo>
                    <a:pt x="2252472" y="172212"/>
                  </a:lnTo>
                  <a:lnTo>
                    <a:pt x="2252472" y="175260"/>
                  </a:lnTo>
                  <a:lnTo>
                    <a:pt x="2253996" y="172212"/>
                  </a:lnTo>
                  <a:lnTo>
                    <a:pt x="2255520" y="176784"/>
                  </a:lnTo>
                  <a:lnTo>
                    <a:pt x="2255520" y="170687"/>
                  </a:lnTo>
                  <a:lnTo>
                    <a:pt x="2257044" y="169164"/>
                  </a:lnTo>
                  <a:lnTo>
                    <a:pt x="2258568" y="172212"/>
                  </a:lnTo>
                  <a:lnTo>
                    <a:pt x="2260092" y="166116"/>
                  </a:lnTo>
                  <a:lnTo>
                    <a:pt x="2261616" y="169164"/>
                  </a:lnTo>
                  <a:lnTo>
                    <a:pt x="2261616" y="170687"/>
                  </a:lnTo>
                  <a:lnTo>
                    <a:pt x="2263140" y="170687"/>
                  </a:lnTo>
                  <a:lnTo>
                    <a:pt x="2264664" y="169164"/>
                  </a:lnTo>
                  <a:lnTo>
                    <a:pt x="2264664" y="164592"/>
                  </a:lnTo>
                  <a:lnTo>
                    <a:pt x="2266188" y="170687"/>
                  </a:lnTo>
                  <a:lnTo>
                    <a:pt x="2267712" y="163068"/>
                  </a:lnTo>
                  <a:lnTo>
                    <a:pt x="2269236" y="167640"/>
                  </a:lnTo>
                  <a:lnTo>
                    <a:pt x="2269236" y="164592"/>
                  </a:lnTo>
                  <a:lnTo>
                    <a:pt x="2270760" y="169164"/>
                  </a:lnTo>
                  <a:lnTo>
                    <a:pt x="2272283" y="166116"/>
                  </a:lnTo>
                  <a:lnTo>
                    <a:pt x="2272283" y="164592"/>
                  </a:lnTo>
                  <a:lnTo>
                    <a:pt x="2273807" y="164592"/>
                  </a:lnTo>
                  <a:lnTo>
                    <a:pt x="2275331" y="166116"/>
                  </a:lnTo>
                  <a:lnTo>
                    <a:pt x="2276855" y="164592"/>
                  </a:lnTo>
                  <a:lnTo>
                    <a:pt x="2278379" y="156972"/>
                  </a:lnTo>
                  <a:lnTo>
                    <a:pt x="2278379" y="167640"/>
                  </a:lnTo>
                  <a:lnTo>
                    <a:pt x="2279904" y="163068"/>
                  </a:lnTo>
                  <a:lnTo>
                    <a:pt x="2281428" y="166116"/>
                  </a:lnTo>
                  <a:lnTo>
                    <a:pt x="2281428" y="161544"/>
                  </a:lnTo>
                  <a:lnTo>
                    <a:pt x="2282952" y="163068"/>
                  </a:lnTo>
                  <a:lnTo>
                    <a:pt x="2284476" y="161544"/>
                  </a:lnTo>
                  <a:lnTo>
                    <a:pt x="2284476" y="160020"/>
                  </a:lnTo>
                  <a:lnTo>
                    <a:pt x="2286000" y="158496"/>
                  </a:lnTo>
                  <a:lnTo>
                    <a:pt x="2287524" y="160020"/>
                  </a:lnTo>
                  <a:lnTo>
                    <a:pt x="2289048" y="161544"/>
                  </a:lnTo>
                  <a:lnTo>
                    <a:pt x="2290572" y="160020"/>
                  </a:lnTo>
                  <a:lnTo>
                    <a:pt x="2292096" y="160020"/>
                  </a:lnTo>
                  <a:lnTo>
                    <a:pt x="2292096" y="163068"/>
                  </a:lnTo>
                  <a:lnTo>
                    <a:pt x="2293620" y="156972"/>
                  </a:lnTo>
                  <a:lnTo>
                    <a:pt x="2295144" y="155448"/>
                  </a:lnTo>
                  <a:lnTo>
                    <a:pt x="2295144" y="161544"/>
                  </a:lnTo>
                  <a:lnTo>
                    <a:pt x="2296668" y="153924"/>
                  </a:lnTo>
                  <a:lnTo>
                    <a:pt x="2298192" y="155448"/>
                  </a:lnTo>
                  <a:lnTo>
                    <a:pt x="2298192" y="158496"/>
                  </a:lnTo>
                  <a:lnTo>
                    <a:pt x="2299716" y="156972"/>
                  </a:lnTo>
                  <a:lnTo>
                    <a:pt x="2301240" y="156972"/>
                  </a:lnTo>
                  <a:lnTo>
                    <a:pt x="2301240" y="158496"/>
                  </a:lnTo>
                  <a:lnTo>
                    <a:pt x="2302764" y="155448"/>
                  </a:lnTo>
                  <a:lnTo>
                    <a:pt x="2304288" y="160020"/>
                  </a:lnTo>
                  <a:lnTo>
                    <a:pt x="2304288" y="153924"/>
                  </a:lnTo>
                  <a:lnTo>
                    <a:pt x="2305812" y="153924"/>
                  </a:lnTo>
                  <a:lnTo>
                    <a:pt x="2307336" y="155448"/>
                  </a:lnTo>
                  <a:lnTo>
                    <a:pt x="2307336" y="149352"/>
                  </a:lnTo>
                  <a:lnTo>
                    <a:pt x="2308860" y="152400"/>
                  </a:lnTo>
                  <a:lnTo>
                    <a:pt x="2310383" y="150876"/>
                  </a:lnTo>
                  <a:lnTo>
                    <a:pt x="2310383" y="156972"/>
                  </a:lnTo>
                  <a:lnTo>
                    <a:pt x="2311907" y="152400"/>
                  </a:lnTo>
                  <a:lnTo>
                    <a:pt x="2313431" y="152400"/>
                  </a:lnTo>
                  <a:lnTo>
                    <a:pt x="2314955" y="149352"/>
                  </a:lnTo>
                  <a:lnTo>
                    <a:pt x="2316479" y="149352"/>
                  </a:lnTo>
                  <a:lnTo>
                    <a:pt x="2318004" y="149352"/>
                  </a:lnTo>
                  <a:lnTo>
                    <a:pt x="2318004" y="155448"/>
                  </a:lnTo>
                  <a:lnTo>
                    <a:pt x="2319528" y="144780"/>
                  </a:lnTo>
                  <a:lnTo>
                    <a:pt x="2321052" y="153924"/>
                  </a:lnTo>
                  <a:lnTo>
                    <a:pt x="2321052" y="150876"/>
                  </a:lnTo>
                  <a:lnTo>
                    <a:pt x="2322576" y="144780"/>
                  </a:lnTo>
                  <a:lnTo>
                    <a:pt x="2324100" y="149352"/>
                  </a:lnTo>
                  <a:lnTo>
                    <a:pt x="2324100" y="146304"/>
                  </a:lnTo>
                  <a:lnTo>
                    <a:pt x="2325624" y="149352"/>
                  </a:lnTo>
                  <a:lnTo>
                    <a:pt x="2327148" y="149352"/>
                  </a:lnTo>
                  <a:lnTo>
                    <a:pt x="2328672" y="146304"/>
                  </a:lnTo>
                  <a:lnTo>
                    <a:pt x="2330196" y="152400"/>
                  </a:lnTo>
                  <a:lnTo>
                    <a:pt x="2330196" y="149352"/>
                  </a:lnTo>
                  <a:lnTo>
                    <a:pt x="2331720" y="147828"/>
                  </a:lnTo>
                  <a:lnTo>
                    <a:pt x="2333244" y="146304"/>
                  </a:lnTo>
                  <a:lnTo>
                    <a:pt x="2333244" y="147828"/>
                  </a:lnTo>
                  <a:lnTo>
                    <a:pt x="2334768" y="149352"/>
                  </a:lnTo>
                  <a:lnTo>
                    <a:pt x="2336292" y="143256"/>
                  </a:lnTo>
                  <a:lnTo>
                    <a:pt x="2337816" y="144780"/>
                  </a:lnTo>
                  <a:lnTo>
                    <a:pt x="2337816" y="140208"/>
                  </a:lnTo>
                  <a:lnTo>
                    <a:pt x="2339340" y="143256"/>
                  </a:lnTo>
                  <a:lnTo>
                    <a:pt x="2340864" y="146304"/>
                  </a:lnTo>
                  <a:lnTo>
                    <a:pt x="2340864" y="143256"/>
                  </a:lnTo>
                  <a:lnTo>
                    <a:pt x="2342388" y="140208"/>
                  </a:lnTo>
                  <a:lnTo>
                    <a:pt x="2343912" y="140208"/>
                  </a:lnTo>
                  <a:lnTo>
                    <a:pt x="2343912" y="146304"/>
                  </a:lnTo>
                  <a:lnTo>
                    <a:pt x="2345436" y="137160"/>
                  </a:lnTo>
                  <a:lnTo>
                    <a:pt x="2346960" y="144780"/>
                  </a:lnTo>
                  <a:lnTo>
                    <a:pt x="2346960" y="141732"/>
                  </a:lnTo>
                  <a:lnTo>
                    <a:pt x="2348483" y="140208"/>
                  </a:lnTo>
                  <a:lnTo>
                    <a:pt x="2350007" y="141732"/>
                  </a:lnTo>
                  <a:lnTo>
                    <a:pt x="2350007" y="140208"/>
                  </a:lnTo>
                  <a:lnTo>
                    <a:pt x="2351531" y="135636"/>
                  </a:lnTo>
                  <a:lnTo>
                    <a:pt x="2353055" y="137160"/>
                  </a:lnTo>
                  <a:lnTo>
                    <a:pt x="2353055" y="135636"/>
                  </a:lnTo>
                  <a:lnTo>
                    <a:pt x="2354579" y="141732"/>
                  </a:lnTo>
                  <a:lnTo>
                    <a:pt x="2356104" y="138684"/>
                  </a:lnTo>
                  <a:lnTo>
                    <a:pt x="2357628" y="135636"/>
                  </a:lnTo>
                  <a:lnTo>
                    <a:pt x="2359152" y="132587"/>
                  </a:lnTo>
                  <a:lnTo>
                    <a:pt x="2359152" y="141732"/>
                  </a:lnTo>
                  <a:lnTo>
                    <a:pt x="2360676" y="135636"/>
                  </a:lnTo>
                  <a:lnTo>
                    <a:pt x="2362200" y="137160"/>
                  </a:lnTo>
                  <a:lnTo>
                    <a:pt x="2363724" y="135636"/>
                  </a:lnTo>
                  <a:lnTo>
                    <a:pt x="2363724" y="140208"/>
                  </a:lnTo>
                  <a:lnTo>
                    <a:pt x="2365248" y="135636"/>
                  </a:lnTo>
                  <a:lnTo>
                    <a:pt x="2366772" y="138684"/>
                  </a:lnTo>
                  <a:lnTo>
                    <a:pt x="2366772" y="135636"/>
                  </a:lnTo>
                  <a:lnTo>
                    <a:pt x="2368296" y="135636"/>
                  </a:lnTo>
                  <a:lnTo>
                    <a:pt x="2369820" y="132587"/>
                  </a:lnTo>
                  <a:lnTo>
                    <a:pt x="2369820" y="135636"/>
                  </a:lnTo>
                  <a:lnTo>
                    <a:pt x="2371344" y="137160"/>
                  </a:lnTo>
                  <a:lnTo>
                    <a:pt x="2372868" y="132587"/>
                  </a:lnTo>
                  <a:lnTo>
                    <a:pt x="2374392" y="132587"/>
                  </a:lnTo>
                  <a:lnTo>
                    <a:pt x="2375916" y="132587"/>
                  </a:lnTo>
                  <a:lnTo>
                    <a:pt x="2375916" y="131064"/>
                  </a:lnTo>
                  <a:lnTo>
                    <a:pt x="2377440" y="134112"/>
                  </a:lnTo>
                  <a:lnTo>
                    <a:pt x="2378964" y="132587"/>
                  </a:lnTo>
                  <a:lnTo>
                    <a:pt x="2378964" y="131064"/>
                  </a:lnTo>
                  <a:lnTo>
                    <a:pt x="2380488" y="132587"/>
                  </a:lnTo>
                  <a:lnTo>
                    <a:pt x="2382012" y="132587"/>
                  </a:lnTo>
                  <a:lnTo>
                    <a:pt x="2382012" y="131064"/>
                  </a:lnTo>
                  <a:lnTo>
                    <a:pt x="2383536" y="132587"/>
                  </a:lnTo>
                  <a:lnTo>
                    <a:pt x="2385060" y="132587"/>
                  </a:lnTo>
                  <a:lnTo>
                    <a:pt x="2386583" y="129540"/>
                  </a:lnTo>
                  <a:lnTo>
                    <a:pt x="2388107" y="129540"/>
                  </a:lnTo>
                  <a:lnTo>
                    <a:pt x="2389631" y="131064"/>
                  </a:lnTo>
                  <a:lnTo>
                    <a:pt x="2389631" y="132587"/>
                  </a:lnTo>
                  <a:lnTo>
                    <a:pt x="2391155" y="126492"/>
                  </a:lnTo>
                  <a:lnTo>
                    <a:pt x="2392679" y="126492"/>
                  </a:lnTo>
                  <a:lnTo>
                    <a:pt x="2392679" y="131064"/>
                  </a:lnTo>
                  <a:lnTo>
                    <a:pt x="2394204" y="131064"/>
                  </a:lnTo>
                  <a:lnTo>
                    <a:pt x="2395728" y="129540"/>
                  </a:lnTo>
                  <a:lnTo>
                    <a:pt x="2395728" y="124968"/>
                  </a:lnTo>
                  <a:lnTo>
                    <a:pt x="2397252" y="126492"/>
                  </a:lnTo>
                  <a:lnTo>
                    <a:pt x="2398776" y="129540"/>
                  </a:lnTo>
                  <a:lnTo>
                    <a:pt x="2398776" y="126492"/>
                  </a:lnTo>
                  <a:lnTo>
                    <a:pt x="2400300" y="121920"/>
                  </a:lnTo>
                  <a:lnTo>
                    <a:pt x="2401824" y="124968"/>
                  </a:lnTo>
                  <a:lnTo>
                    <a:pt x="2401824" y="128016"/>
                  </a:lnTo>
                  <a:lnTo>
                    <a:pt x="2403348" y="126492"/>
                  </a:lnTo>
                  <a:lnTo>
                    <a:pt x="2404872" y="124968"/>
                  </a:lnTo>
                  <a:lnTo>
                    <a:pt x="2404872" y="128016"/>
                  </a:lnTo>
                  <a:lnTo>
                    <a:pt x="2406396" y="128016"/>
                  </a:lnTo>
                  <a:lnTo>
                    <a:pt x="2407920" y="123444"/>
                  </a:lnTo>
                  <a:lnTo>
                    <a:pt x="2409444" y="124968"/>
                  </a:lnTo>
                  <a:lnTo>
                    <a:pt x="2409444" y="123444"/>
                  </a:lnTo>
                  <a:lnTo>
                    <a:pt x="2410968" y="126492"/>
                  </a:lnTo>
                  <a:lnTo>
                    <a:pt x="2412492" y="128016"/>
                  </a:lnTo>
                  <a:lnTo>
                    <a:pt x="2412492" y="123444"/>
                  </a:lnTo>
                  <a:lnTo>
                    <a:pt x="2414016" y="126492"/>
                  </a:lnTo>
                  <a:lnTo>
                    <a:pt x="2415540" y="128016"/>
                  </a:lnTo>
                  <a:lnTo>
                    <a:pt x="2415540" y="124968"/>
                  </a:lnTo>
                  <a:lnTo>
                    <a:pt x="2417064" y="129540"/>
                  </a:lnTo>
                  <a:lnTo>
                    <a:pt x="2418588" y="124968"/>
                  </a:lnTo>
                  <a:lnTo>
                    <a:pt x="2418588" y="120396"/>
                  </a:lnTo>
                  <a:lnTo>
                    <a:pt x="2420112" y="126492"/>
                  </a:lnTo>
                  <a:lnTo>
                    <a:pt x="2421636" y="120396"/>
                  </a:lnTo>
                  <a:lnTo>
                    <a:pt x="2421636" y="121920"/>
                  </a:lnTo>
                  <a:lnTo>
                    <a:pt x="2423160" y="117348"/>
                  </a:lnTo>
                  <a:lnTo>
                    <a:pt x="2424683" y="117348"/>
                  </a:lnTo>
                  <a:lnTo>
                    <a:pt x="2424683" y="120396"/>
                  </a:lnTo>
                  <a:lnTo>
                    <a:pt x="2426207" y="120396"/>
                  </a:lnTo>
                  <a:lnTo>
                    <a:pt x="2427731" y="117348"/>
                  </a:lnTo>
                  <a:lnTo>
                    <a:pt x="2427731" y="123444"/>
                  </a:lnTo>
                  <a:lnTo>
                    <a:pt x="2429255" y="120396"/>
                  </a:lnTo>
                  <a:lnTo>
                    <a:pt x="2430779" y="120396"/>
                  </a:lnTo>
                  <a:lnTo>
                    <a:pt x="2432304" y="120396"/>
                  </a:lnTo>
                  <a:lnTo>
                    <a:pt x="2432304" y="121920"/>
                  </a:lnTo>
                  <a:lnTo>
                    <a:pt x="2433828" y="120396"/>
                  </a:lnTo>
                  <a:lnTo>
                    <a:pt x="2435352" y="120396"/>
                  </a:lnTo>
                  <a:lnTo>
                    <a:pt x="2435352" y="115824"/>
                  </a:lnTo>
                  <a:lnTo>
                    <a:pt x="2436876" y="114300"/>
                  </a:lnTo>
                  <a:lnTo>
                    <a:pt x="2438400" y="114300"/>
                  </a:lnTo>
                  <a:lnTo>
                    <a:pt x="2439924" y="115824"/>
                  </a:lnTo>
                  <a:lnTo>
                    <a:pt x="2441448" y="114300"/>
                  </a:lnTo>
                  <a:lnTo>
                    <a:pt x="2441448" y="115824"/>
                  </a:lnTo>
                  <a:lnTo>
                    <a:pt x="2442972" y="114300"/>
                  </a:lnTo>
                  <a:lnTo>
                    <a:pt x="2444496" y="115824"/>
                  </a:lnTo>
                  <a:lnTo>
                    <a:pt x="2444496" y="114300"/>
                  </a:lnTo>
                  <a:lnTo>
                    <a:pt x="2446020" y="111252"/>
                  </a:lnTo>
                  <a:lnTo>
                    <a:pt x="2447544" y="117348"/>
                  </a:lnTo>
                  <a:lnTo>
                    <a:pt x="2447544" y="114300"/>
                  </a:lnTo>
                  <a:lnTo>
                    <a:pt x="2449068" y="115824"/>
                  </a:lnTo>
                  <a:lnTo>
                    <a:pt x="2450592" y="114300"/>
                  </a:lnTo>
                  <a:lnTo>
                    <a:pt x="2450592" y="109728"/>
                  </a:lnTo>
                  <a:lnTo>
                    <a:pt x="2452116" y="115824"/>
                  </a:lnTo>
                  <a:lnTo>
                    <a:pt x="2453640" y="111252"/>
                  </a:lnTo>
                  <a:lnTo>
                    <a:pt x="2453640" y="115824"/>
                  </a:lnTo>
                  <a:lnTo>
                    <a:pt x="2455164" y="114300"/>
                  </a:lnTo>
                  <a:lnTo>
                    <a:pt x="2456688" y="109728"/>
                  </a:lnTo>
                  <a:lnTo>
                    <a:pt x="2458212" y="112776"/>
                  </a:lnTo>
                  <a:lnTo>
                    <a:pt x="2458212" y="109728"/>
                  </a:lnTo>
                  <a:lnTo>
                    <a:pt x="2459736" y="111252"/>
                  </a:lnTo>
                  <a:lnTo>
                    <a:pt x="2461260" y="106680"/>
                  </a:lnTo>
                  <a:lnTo>
                    <a:pt x="2461260" y="112776"/>
                  </a:lnTo>
                  <a:lnTo>
                    <a:pt x="2462783" y="111252"/>
                  </a:lnTo>
                  <a:lnTo>
                    <a:pt x="2464307" y="114300"/>
                  </a:lnTo>
                  <a:lnTo>
                    <a:pt x="2464307" y="112776"/>
                  </a:lnTo>
                  <a:lnTo>
                    <a:pt x="2465831" y="111252"/>
                  </a:lnTo>
                  <a:lnTo>
                    <a:pt x="2467355" y="114300"/>
                  </a:lnTo>
                  <a:lnTo>
                    <a:pt x="2467355" y="109728"/>
                  </a:lnTo>
                  <a:lnTo>
                    <a:pt x="2468879" y="114300"/>
                  </a:lnTo>
                  <a:lnTo>
                    <a:pt x="2470404" y="105156"/>
                  </a:lnTo>
                  <a:lnTo>
                    <a:pt x="2470404" y="106680"/>
                  </a:lnTo>
                  <a:lnTo>
                    <a:pt x="2471928" y="108204"/>
                  </a:lnTo>
                  <a:lnTo>
                    <a:pt x="2473452" y="106680"/>
                  </a:lnTo>
                  <a:lnTo>
                    <a:pt x="2474976" y="105156"/>
                  </a:lnTo>
                  <a:lnTo>
                    <a:pt x="2476500" y="108204"/>
                  </a:lnTo>
                  <a:lnTo>
                    <a:pt x="2478024" y="108204"/>
                  </a:lnTo>
                  <a:lnTo>
                    <a:pt x="2479548" y="106680"/>
                  </a:lnTo>
                  <a:lnTo>
                    <a:pt x="2481072" y="106680"/>
                  </a:lnTo>
                  <a:lnTo>
                    <a:pt x="2481072" y="109728"/>
                  </a:lnTo>
                  <a:lnTo>
                    <a:pt x="2482596" y="106680"/>
                  </a:lnTo>
                  <a:lnTo>
                    <a:pt x="2484120" y="105156"/>
                  </a:lnTo>
                  <a:lnTo>
                    <a:pt x="2484120" y="106680"/>
                  </a:lnTo>
                  <a:lnTo>
                    <a:pt x="2485644" y="106680"/>
                  </a:lnTo>
                  <a:lnTo>
                    <a:pt x="2487168" y="108204"/>
                  </a:lnTo>
                  <a:lnTo>
                    <a:pt x="2487168" y="105156"/>
                  </a:lnTo>
                  <a:lnTo>
                    <a:pt x="2488692" y="106680"/>
                  </a:lnTo>
                  <a:lnTo>
                    <a:pt x="2490216" y="108204"/>
                  </a:lnTo>
                  <a:lnTo>
                    <a:pt x="2490216" y="103632"/>
                  </a:lnTo>
                  <a:lnTo>
                    <a:pt x="2491740" y="106680"/>
                  </a:lnTo>
                  <a:lnTo>
                    <a:pt x="2493264" y="99060"/>
                  </a:lnTo>
                  <a:lnTo>
                    <a:pt x="2493264" y="102108"/>
                  </a:lnTo>
                  <a:lnTo>
                    <a:pt x="2494788" y="100584"/>
                  </a:lnTo>
                  <a:lnTo>
                    <a:pt x="2496312" y="100584"/>
                  </a:lnTo>
                  <a:lnTo>
                    <a:pt x="2496312" y="102108"/>
                  </a:lnTo>
                  <a:lnTo>
                    <a:pt x="2497836" y="99060"/>
                  </a:lnTo>
                  <a:lnTo>
                    <a:pt x="2499360" y="100584"/>
                  </a:lnTo>
                  <a:lnTo>
                    <a:pt x="2499360" y="102108"/>
                  </a:lnTo>
                  <a:lnTo>
                    <a:pt x="2500883" y="105156"/>
                  </a:lnTo>
                  <a:lnTo>
                    <a:pt x="2502407" y="103632"/>
                  </a:lnTo>
                  <a:lnTo>
                    <a:pt x="2503931" y="103632"/>
                  </a:lnTo>
                  <a:lnTo>
                    <a:pt x="2503931" y="99060"/>
                  </a:lnTo>
                  <a:lnTo>
                    <a:pt x="2505455" y="103632"/>
                  </a:lnTo>
                  <a:lnTo>
                    <a:pt x="2506979" y="102108"/>
                  </a:lnTo>
                  <a:lnTo>
                    <a:pt x="2506979" y="94487"/>
                  </a:lnTo>
                  <a:lnTo>
                    <a:pt x="2508504" y="99060"/>
                  </a:lnTo>
                  <a:lnTo>
                    <a:pt x="2510028" y="100584"/>
                  </a:lnTo>
                  <a:lnTo>
                    <a:pt x="2511552" y="92964"/>
                  </a:lnTo>
                  <a:lnTo>
                    <a:pt x="2513076" y="100584"/>
                  </a:lnTo>
                  <a:lnTo>
                    <a:pt x="2513076" y="99060"/>
                  </a:lnTo>
                  <a:lnTo>
                    <a:pt x="2514600" y="100584"/>
                  </a:lnTo>
                  <a:lnTo>
                    <a:pt x="2516124" y="99060"/>
                  </a:lnTo>
                  <a:lnTo>
                    <a:pt x="2516124" y="91440"/>
                  </a:lnTo>
                  <a:lnTo>
                    <a:pt x="2517648" y="99060"/>
                  </a:lnTo>
                  <a:lnTo>
                    <a:pt x="2519172" y="92964"/>
                  </a:lnTo>
                  <a:lnTo>
                    <a:pt x="2519172" y="94487"/>
                  </a:lnTo>
                  <a:lnTo>
                    <a:pt x="2520696" y="94487"/>
                  </a:lnTo>
                  <a:lnTo>
                    <a:pt x="2522220" y="99060"/>
                  </a:lnTo>
                  <a:lnTo>
                    <a:pt x="2522220" y="100584"/>
                  </a:lnTo>
                  <a:lnTo>
                    <a:pt x="2523744" y="97536"/>
                  </a:lnTo>
                  <a:lnTo>
                    <a:pt x="2525268" y="94487"/>
                  </a:lnTo>
                  <a:lnTo>
                    <a:pt x="2526792" y="91440"/>
                  </a:lnTo>
                  <a:lnTo>
                    <a:pt x="2526792" y="96012"/>
                  </a:lnTo>
                  <a:lnTo>
                    <a:pt x="2528316" y="96012"/>
                  </a:lnTo>
                  <a:lnTo>
                    <a:pt x="2529840" y="97536"/>
                  </a:lnTo>
                  <a:lnTo>
                    <a:pt x="2529840" y="92964"/>
                  </a:lnTo>
                  <a:lnTo>
                    <a:pt x="2531364" y="94487"/>
                  </a:lnTo>
                  <a:lnTo>
                    <a:pt x="2532888" y="91440"/>
                  </a:lnTo>
                  <a:lnTo>
                    <a:pt x="2532888" y="92964"/>
                  </a:lnTo>
                  <a:lnTo>
                    <a:pt x="2534412" y="94487"/>
                  </a:lnTo>
                  <a:lnTo>
                    <a:pt x="2535936" y="96012"/>
                  </a:lnTo>
                  <a:lnTo>
                    <a:pt x="2535936" y="92964"/>
                  </a:lnTo>
                  <a:lnTo>
                    <a:pt x="2537460" y="100584"/>
                  </a:lnTo>
                  <a:lnTo>
                    <a:pt x="2538983" y="92964"/>
                  </a:lnTo>
                  <a:lnTo>
                    <a:pt x="2538983" y="88392"/>
                  </a:lnTo>
                  <a:lnTo>
                    <a:pt x="2540507" y="89916"/>
                  </a:lnTo>
                  <a:lnTo>
                    <a:pt x="2542031" y="91440"/>
                  </a:lnTo>
                  <a:lnTo>
                    <a:pt x="2542031" y="94487"/>
                  </a:lnTo>
                  <a:lnTo>
                    <a:pt x="2543555" y="94487"/>
                  </a:lnTo>
                  <a:lnTo>
                    <a:pt x="2545079" y="88392"/>
                  </a:lnTo>
                  <a:lnTo>
                    <a:pt x="2545079" y="94487"/>
                  </a:lnTo>
                  <a:lnTo>
                    <a:pt x="2546604" y="88392"/>
                  </a:lnTo>
                  <a:lnTo>
                    <a:pt x="2548128" y="89916"/>
                  </a:lnTo>
                  <a:lnTo>
                    <a:pt x="2549652" y="88392"/>
                  </a:lnTo>
                  <a:lnTo>
                    <a:pt x="2549652" y="89916"/>
                  </a:lnTo>
                  <a:lnTo>
                    <a:pt x="2551176" y="88392"/>
                  </a:lnTo>
                  <a:lnTo>
                    <a:pt x="2552700" y="85344"/>
                  </a:lnTo>
                  <a:lnTo>
                    <a:pt x="2552700" y="92964"/>
                  </a:lnTo>
                  <a:lnTo>
                    <a:pt x="2554224" y="88392"/>
                  </a:lnTo>
                  <a:lnTo>
                    <a:pt x="2555748" y="92964"/>
                  </a:lnTo>
                  <a:lnTo>
                    <a:pt x="2555748" y="89916"/>
                  </a:lnTo>
                  <a:lnTo>
                    <a:pt x="2557272" y="85344"/>
                  </a:lnTo>
                  <a:lnTo>
                    <a:pt x="2558796" y="86868"/>
                  </a:lnTo>
                  <a:lnTo>
                    <a:pt x="2558796" y="88392"/>
                  </a:lnTo>
                  <a:lnTo>
                    <a:pt x="2560320" y="91440"/>
                  </a:lnTo>
                  <a:lnTo>
                    <a:pt x="2561844" y="83820"/>
                  </a:lnTo>
                  <a:lnTo>
                    <a:pt x="2561844" y="89916"/>
                  </a:lnTo>
                  <a:lnTo>
                    <a:pt x="2563368" y="88392"/>
                  </a:lnTo>
                  <a:lnTo>
                    <a:pt x="2564892" y="88392"/>
                  </a:lnTo>
                  <a:lnTo>
                    <a:pt x="2564892" y="89916"/>
                  </a:lnTo>
                  <a:lnTo>
                    <a:pt x="2566416" y="88392"/>
                  </a:lnTo>
                  <a:lnTo>
                    <a:pt x="2567940" y="83820"/>
                  </a:lnTo>
                  <a:lnTo>
                    <a:pt x="2567940" y="88392"/>
                  </a:lnTo>
                  <a:lnTo>
                    <a:pt x="2569464" y="82296"/>
                  </a:lnTo>
                  <a:lnTo>
                    <a:pt x="2570988" y="85344"/>
                  </a:lnTo>
                  <a:lnTo>
                    <a:pt x="2570988" y="86868"/>
                  </a:lnTo>
                  <a:lnTo>
                    <a:pt x="2572512" y="86868"/>
                  </a:lnTo>
                  <a:lnTo>
                    <a:pt x="2574036" y="85344"/>
                  </a:lnTo>
                  <a:lnTo>
                    <a:pt x="2575560" y="88392"/>
                  </a:lnTo>
                  <a:lnTo>
                    <a:pt x="2575560" y="83820"/>
                  </a:lnTo>
                  <a:lnTo>
                    <a:pt x="2577083" y="85344"/>
                  </a:lnTo>
                  <a:lnTo>
                    <a:pt x="2578607" y="80772"/>
                  </a:lnTo>
                  <a:lnTo>
                    <a:pt x="2578607" y="82296"/>
                  </a:lnTo>
                  <a:lnTo>
                    <a:pt x="2580131" y="88392"/>
                  </a:lnTo>
                  <a:lnTo>
                    <a:pt x="2581655" y="86868"/>
                  </a:lnTo>
                  <a:lnTo>
                    <a:pt x="2583179" y="86868"/>
                  </a:lnTo>
                  <a:lnTo>
                    <a:pt x="2584704" y="85344"/>
                  </a:lnTo>
                  <a:lnTo>
                    <a:pt x="2584704" y="83820"/>
                  </a:lnTo>
                  <a:lnTo>
                    <a:pt x="2586228" y="83820"/>
                  </a:lnTo>
                  <a:lnTo>
                    <a:pt x="2587752" y="83820"/>
                  </a:lnTo>
                  <a:lnTo>
                    <a:pt x="2587752" y="88392"/>
                  </a:lnTo>
                  <a:lnTo>
                    <a:pt x="2589276" y="86868"/>
                  </a:lnTo>
                  <a:lnTo>
                    <a:pt x="2590800" y="85344"/>
                  </a:lnTo>
                  <a:lnTo>
                    <a:pt x="2592324" y="83820"/>
                  </a:lnTo>
                  <a:lnTo>
                    <a:pt x="2593848" y="80772"/>
                  </a:lnTo>
                  <a:lnTo>
                    <a:pt x="2593848" y="76200"/>
                  </a:lnTo>
                  <a:lnTo>
                    <a:pt x="2595372" y="85344"/>
                  </a:lnTo>
                  <a:lnTo>
                    <a:pt x="2596896" y="85344"/>
                  </a:lnTo>
                  <a:lnTo>
                    <a:pt x="2598420" y="85344"/>
                  </a:lnTo>
                  <a:lnTo>
                    <a:pt x="2598420" y="86868"/>
                  </a:lnTo>
                  <a:lnTo>
                    <a:pt x="2599944" y="83820"/>
                  </a:lnTo>
                  <a:lnTo>
                    <a:pt x="2601468" y="82296"/>
                  </a:lnTo>
                  <a:lnTo>
                    <a:pt x="2601468" y="80772"/>
                  </a:lnTo>
                  <a:lnTo>
                    <a:pt x="2602992" y="76200"/>
                  </a:lnTo>
                  <a:lnTo>
                    <a:pt x="2604516" y="79248"/>
                  </a:lnTo>
                  <a:lnTo>
                    <a:pt x="2604516" y="80772"/>
                  </a:lnTo>
                  <a:lnTo>
                    <a:pt x="2606040" y="82296"/>
                  </a:lnTo>
                  <a:lnTo>
                    <a:pt x="2607564" y="74676"/>
                  </a:lnTo>
                  <a:lnTo>
                    <a:pt x="2607564" y="80772"/>
                  </a:lnTo>
                  <a:lnTo>
                    <a:pt x="2609088" y="80772"/>
                  </a:lnTo>
                  <a:lnTo>
                    <a:pt x="2610612" y="80772"/>
                  </a:lnTo>
                  <a:lnTo>
                    <a:pt x="2610612" y="76200"/>
                  </a:lnTo>
                  <a:lnTo>
                    <a:pt x="2612136" y="77724"/>
                  </a:lnTo>
                  <a:lnTo>
                    <a:pt x="2613660" y="77724"/>
                  </a:lnTo>
                  <a:lnTo>
                    <a:pt x="2613660" y="80772"/>
                  </a:lnTo>
                  <a:lnTo>
                    <a:pt x="2615183" y="79248"/>
                  </a:lnTo>
                  <a:lnTo>
                    <a:pt x="2616707" y="79248"/>
                  </a:lnTo>
                  <a:lnTo>
                    <a:pt x="2616707" y="70104"/>
                  </a:lnTo>
                  <a:lnTo>
                    <a:pt x="2618231" y="79248"/>
                  </a:lnTo>
                  <a:lnTo>
                    <a:pt x="2619755" y="80772"/>
                  </a:lnTo>
                  <a:lnTo>
                    <a:pt x="2621279" y="79248"/>
                  </a:lnTo>
                  <a:lnTo>
                    <a:pt x="2621279" y="76200"/>
                  </a:lnTo>
                  <a:lnTo>
                    <a:pt x="2622804" y="79248"/>
                  </a:lnTo>
                  <a:lnTo>
                    <a:pt x="2624328" y="77724"/>
                  </a:lnTo>
                  <a:lnTo>
                    <a:pt x="2625852" y="74676"/>
                  </a:lnTo>
                  <a:lnTo>
                    <a:pt x="2627376" y="77724"/>
                  </a:lnTo>
                  <a:lnTo>
                    <a:pt x="2627376" y="76200"/>
                  </a:lnTo>
                  <a:lnTo>
                    <a:pt x="2628900" y="77724"/>
                  </a:lnTo>
                  <a:lnTo>
                    <a:pt x="2630424" y="80772"/>
                  </a:lnTo>
                  <a:lnTo>
                    <a:pt x="2630424" y="77724"/>
                  </a:lnTo>
                  <a:lnTo>
                    <a:pt x="2631948" y="82296"/>
                  </a:lnTo>
                  <a:lnTo>
                    <a:pt x="2633472" y="80772"/>
                  </a:lnTo>
                  <a:lnTo>
                    <a:pt x="2633472" y="77724"/>
                  </a:lnTo>
                  <a:lnTo>
                    <a:pt x="2634996" y="79248"/>
                  </a:lnTo>
                  <a:lnTo>
                    <a:pt x="2636520" y="77724"/>
                  </a:lnTo>
                  <a:lnTo>
                    <a:pt x="2638044" y="76200"/>
                  </a:lnTo>
                  <a:lnTo>
                    <a:pt x="2639568" y="73152"/>
                  </a:lnTo>
                  <a:lnTo>
                    <a:pt x="2639568" y="77724"/>
                  </a:lnTo>
                  <a:lnTo>
                    <a:pt x="2641092" y="74676"/>
                  </a:lnTo>
                  <a:lnTo>
                    <a:pt x="2642616" y="71628"/>
                  </a:lnTo>
                  <a:lnTo>
                    <a:pt x="2644140" y="74676"/>
                  </a:lnTo>
                  <a:lnTo>
                    <a:pt x="2644140" y="73152"/>
                  </a:lnTo>
                  <a:lnTo>
                    <a:pt x="2645664" y="76200"/>
                  </a:lnTo>
                  <a:lnTo>
                    <a:pt x="2647188" y="77724"/>
                  </a:lnTo>
                  <a:lnTo>
                    <a:pt x="2647188" y="71628"/>
                  </a:lnTo>
                  <a:lnTo>
                    <a:pt x="2648712" y="79248"/>
                  </a:lnTo>
                  <a:lnTo>
                    <a:pt x="2650236" y="77724"/>
                  </a:lnTo>
                  <a:lnTo>
                    <a:pt x="2650236" y="80772"/>
                  </a:lnTo>
                  <a:lnTo>
                    <a:pt x="2651760" y="79248"/>
                  </a:lnTo>
                  <a:lnTo>
                    <a:pt x="2653283" y="76200"/>
                  </a:lnTo>
                  <a:lnTo>
                    <a:pt x="2653283" y="73152"/>
                  </a:lnTo>
                  <a:lnTo>
                    <a:pt x="2654807" y="74676"/>
                  </a:lnTo>
                  <a:lnTo>
                    <a:pt x="2656331" y="70104"/>
                  </a:lnTo>
                  <a:lnTo>
                    <a:pt x="2656331" y="74676"/>
                  </a:lnTo>
                  <a:lnTo>
                    <a:pt x="2657855" y="73152"/>
                  </a:lnTo>
                  <a:lnTo>
                    <a:pt x="2659379" y="71628"/>
                  </a:lnTo>
                  <a:lnTo>
                    <a:pt x="2659379" y="73152"/>
                  </a:lnTo>
                  <a:lnTo>
                    <a:pt x="2660904" y="71628"/>
                  </a:lnTo>
                  <a:lnTo>
                    <a:pt x="2662428" y="73152"/>
                  </a:lnTo>
                  <a:lnTo>
                    <a:pt x="2662428" y="70104"/>
                  </a:lnTo>
                  <a:lnTo>
                    <a:pt x="2663952" y="76200"/>
                  </a:lnTo>
                  <a:lnTo>
                    <a:pt x="2665476" y="71628"/>
                  </a:lnTo>
                  <a:lnTo>
                    <a:pt x="2665476" y="70104"/>
                  </a:lnTo>
                  <a:lnTo>
                    <a:pt x="2667000" y="71628"/>
                  </a:lnTo>
                  <a:lnTo>
                    <a:pt x="2668524" y="76200"/>
                  </a:lnTo>
                  <a:lnTo>
                    <a:pt x="2670048" y="74676"/>
                  </a:lnTo>
                  <a:lnTo>
                    <a:pt x="2670048" y="70104"/>
                  </a:lnTo>
                  <a:lnTo>
                    <a:pt x="2671572" y="76200"/>
                  </a:lnTo>
                  <a:lnTo>
                    <a:pt x="2673096" y="73152"/>
                  </a:lnTo>
                  <a:lnTo>
                    <a:pt x="2674620" y="73152"/>
                  </a:lnTo>
                  <a:lnTo>
                    <a:pt x="2676144" y="77724"/>
                  </a:lnTo>
                  <a:lnTo>
                    <a:pt x="2676144" y="76200"/>
                  </a:lnTo>
                  <a:lnTo>
                    <a:pt x="2677668" y="73152"/>
                  </a:lnTo>
                  <a:lnTo>
                    <a:pt x="2679192" y="73152"/>
                  </a:lnTo>
                  <a:lnTo>
                    <a:pt x="2679192" y="77724"/>
                  </a:lnTo>
                  <a:lnTo>
                    <a:pt x="2680716" y="74676"/>
                  </a:lnTo>
                  <a:lnTo>
                    <a:pt x="2682240" y="76200"/>
                  </a:lnTo>
                  <a:lnTo>
                    <a:pt x="2683764" y="73152"/>
                  </a:lnTo>
                  <a:lnTo>
                    <a:pt x="2685288" y="71628"/>
                  </a:lnTo>
                  <a:lnTo>
                    <a:pt x="2685288" y="70104"/>
                  </a:lnTo>
                  <a:lnTo>
                    <a:pt x="2686812" y="73152"/>
                  </a:lnTo>
                  <a:lnTo>
                    <a:pt x="2688336" y="77724"/>
                  </a:lnTo>
                  <a:lnTo>
                    <a:pt x="2688336" y="76200"/>
                  </a:lnTo>
                  <a:lnTo>
                    <a:pt x="2689860" y="73152"/>
                  </a:lnTo>
                  <a:lnTo>
                    <a:pt x="2691383" y="73152"/>
                  </a:lnTo>
                  <a:lnTo>
                    <a:pt x="2692907" y="68580"/>
                  </a:lnTo>
                  <a:lnTo>
                    <a:pt x="2692907" y="71628"/>
                  </a:lnTo>
                  <a:lnTo>
                    <a:pt x="2694431" y="71628"/>
                  </a:lnTo>
                  <a:lnTo>
                    <a:pt x="2695955" y="70104"/>
                  </a:lnTo>
                  <a:lnTo>
                    <a:pt x="2695955" y="79248"/>
                  </a:lnTo>
                  <a:lnTo>
                    <a:pt x="2697479" y="64008"/>
                  </a:lnTo>
                  <a:lnTo>
                    <a:pt x="2699004" y="70104"/>
                  </a:lnTo>
                  <a:lnTo>
                    <a:pt x="2699004" y="71628"/>
                  </a:lnTo>
                  <a:lnTo>
                    <a:pt x="2700528" y="68580"/>
                  </a:lnTo>
                  <a:lnTo>
                    <a:pt x="2702052" y="68580"/>
                  </a:lnTo>
                  <a:lnTo>
                    <a:pt x="2703576" y="70104"/>
                  </a:lnTo>
                  <a:lnTo>
                    <a:pt x="2705100" y="67056"/>
                  </a:lnTo>
                  <a:lnTo>
                    <a:pt x="2705100" y="70104"/>
                  </a:lnTo>
                  <a:lnTo>
                    <a:pt x="2706624" y="68580"/>
                  </a:lnTo>
                  <a:lnTo>
                    <a:pt x="2708148" y="67056"/>
                  </a:lnTo>
                  <a:lnTo>
                    <a:pt x="2708148" y="68580"/>
                  </a:lnTo>
                  <a:lnTo>
                    <a:pt x="2709672" y="65532"/>
                  </a:lnTo>
                  <a:lnTo>
                    <a:pt x="2711196" y="62484"/>
                  </a:lnTo>
                  <a:lnTo>
                    <a:pt x="2711196" y="67056"/>
                  </a:lnTo>
                  <a:lnTo>
                    <a:pt x="2712720" y="73152"/>
                  </a:lnTo>
                  <a:lnTo>
                    <a:pt x="2714244" y="67056"/>
                  </a:lnTo>
                  <a:lnTo>
                    <a:pt x="2715768" y="70104"/>
                  </a:lnTo>
                  <a:lnTo>
                    <a:pt x="2715768" y="67056"/>
                  </a:lnTo>
                  <a:lnTo>
                    <a:pt x="2717292" y="64008"/>
                  </a:lnTo>
                  <a:lnTo>
                    <a:pt x="2718816" y="64008"/>
                  </a:lnTo>
                  <a:lnTo>
                    <a:pt x="2718816" y="56387"/>
                  </a:lnTo>
                  <a:lnTo>
                    <a:pt x="2720340" y="65532"/>
                  </a:lnTo>
                  <a:lnTo>
                    <a:pt x="2721864" y="65532"/>
                  </a:lnTo>
                  <a:lnTo>
                    <a:pt x="2721864" y="62484"/>
                  </a:lnTo>
                  <a:lnTo>
                    <a:pt x="2723388" y="65532"/>
                  </a:lnTo>
                  <a:lnTo>
                    <a:pt x="2724912" y="68580"/>
                  </a:lnTo>
                  <a:lnTo>
                    <a:pt x="2724912" y="65532"/>
                  </a:lnTo>
                  <a:lnTo>
                    <a:pt x="2726436" y="64008"/>
                  </a:lnTo>
                  <a:lnTo>
                    <a:pt x="2727960" y="65532"/>
                  </a:lnTo>
                  <a:lnTo>
                    <a:pt x="2727960" y="62484"/>
                  </a:lnTo>
                  <a:lnTo>
                    <a:pt x="2729483" y="59436"/>
                  </a:lnTo>
                  <a:lnTo>
                    <a:pt x="2731007" y="62484"/>
                  </a:lnTo>
                  <a:lnTo>
                    <a:pt x="2731007" y="64008"/>
                  </a:lnTo>
                  <a:lnTo>
                    <a:pt x="2732531" y="65532"/>
                  </a:lnTo>
                  <a:lnTo>
                    <a:pt x="2734055" y="68580"/>
                  </a:lnTo>
                  <a:lnTo>
                    <a:pt x="2734055" y="60960"/>
                  </a:lnTo>
                  <a:lnTo>
                    <a:pt x="2735579" y="59436"/>
                  </a:lnTo>
                  <a:lnTo>
                    <a:pt x="2737104" y="62484"/>
                  </a:lnTo>
                  <a:lnTo>
                    <a:pt x="2738628" y="64008"/>
                  </a:lnTo>
                  <a:lnTo>
                    <a:pt x="2738628" y="59436"/>
                  </a:lnTo>
                  <a:lnTo>
                    <a:pt x="2740152" y="62484"/>
                  </a:lnTo>
                  <a:lnTo>
                    <a:pt x="2741676" y="60960"/>
                  </a:lnTo>
                  <a:lnTo>
                    <a:pt x="2743200" y="57912"/>
                  </a:lnTo>
                  <a:lnTo>
                    <a:pt x="2744724" y="64008"/>
                  </a:lnTo>
                  <a:lnTo>
                    <a:pt x="2744724" y="62484"/>
                  </a:lnTo>
                  <a:lnTo>
                    <a:pt x="2746248" y="62484"/>
                  </a:lnTo>
                  <a:lnTo>
                    <a:pt x="2747772" y="62484"/>
                  </a:lnTo>
                  <a:lnTo>
                    <a:pt x="2747772" y="60960"/>
                  </a:lnTo>
                  <a:lnTo>
                    <a:pt x="2749296" y="64008"/>
                  </a:lnTo>
                  <a:lnTo>
                    <a:pt x="2750820" y="60960"/>
                  </a:lnTo>
                  <a:lnTo>
                    <a:pt x="2750820" y="67056"/>
                  </a:lnTo>
                  <a:lnTo>
                    <a:pt x="2752344" y="60960"/>
                  </a:lnTo>
                  <a:lnTo>
                    <a:pt x="2753868" y="62484"/>
                  </a:lnTo>
                  <a:lnTo>
                    <a:pt x="2753868" y="59436"/>
                  </a:lnTo>
                  <a:lnTo>
                    <a:pt x="2755392" y="62484"/>
                  </a:lnTo>
                  <a:lnTo>
                    <a:pt x="2756916" y="67056"/>
                  </a:lnTo>
                  <a:lnTo>
                    <a:pt x="2756916" y="65532"/>
                  </a:lnTo>
                  <a:lnTo>
                    <a:pt x="2758440" y="62484"/>
                  </a:lnTo>
                  <a:lnTo>
                    <a:pt x="2759964" y="62484"/>
                  </a:lnTo>
                  <a:lnTo>
                    <a:pt x="2759964" y="65532"/>
                  </a:lnTo>
                  <a:lnTo>
                    <a:pt x="2761488" y="62484"/>
                  </a:lnTo>
                  <a:lnTo>
                    <a:pt x="2763012" y="64008"/>
                  </a:lnTo>
                  <a:lnTo>
                    <a:pt x="2764536" y="60960"/>
                  </a:lnTo>
                  <a:lnTo>
                    <a:pt x="2764536" y="62484"/>
                  </a:lnTo>
                  <a:lnTo>
                    <a:pt x="2766060" y="64008"/>
                  </a:lnTo>
                  <a:lnTo>
                    <a:pt x="2767583" y="62484"/>
                  </a:lnTo>
                  <a:lnTo>
                    <a:pt x="2767583" y="64008"/>
                  </a:lnTo>
                  <a:lnTo>
                    <a:pt x="2769107" y="60960"/>
                  </a:lnTo>
                  <a:lnTo>
                    <a:pt x="2770631" y="65532"/>
                  </a:lnTo>
                  <a:lnTo>
                    <a:pt x="2770631" y="64008"/>
                  </a:lnTo>
                  <a:lnTo>
                    <a:pt x="2772155" y="64008"/>
                  </a:lnTo>
                  <a:lnTo>
                    <a:pt x="2773679" y="62484"/>
                  </a:lnTo>
                  <a:lnTo>
                    <a:pt x="2773679" y="64008"/>
                  </a:lnTo>
                  <a:lnTo>
                    <a:pt x="2775204" y="64008"/>
                  </a:lnTo>
                  <a:lnTo>
                    <a:pt x="2776728" y="65532"/>
                  </a:lnTo>
                  <a:lnTo>
                    <a:pt x="2776728" y="62484"/>
                  </a:lnTo>
                  <a:lnTo>
                    <a:pt x="2778252" y="64008"/>
                  </a:lnTo>
                  <a:lnTo>
                    <a:pt x="2779776" y="64008"/>
                  </a:lnTo>
                  <a:lnTo>
                    <a:pt x="2781300" y="67056"/>
                  </a:lnTo>
                  <a:lnTo>
                    <a:pt x="2782824" y="64008"/>
                  </a:lnTo>
                  <a:lnTo>
                    <a:pt x="2784348" y="65532"/>
                  </a:lnTo>
                  <a:lnTo>
                    <a:pt x="2785872" y="65532"/>
                  </a:lnTo>
                  <a:lnTo>
                    <a:pt x="2787396" y="64008"/>
                  </a:lnTo>
                  <a:lnTo>
                    <a:pt x="2787396" y="65532"/>
                  </a:lnTo>
                  <a:lnTo>
                    <a:pt x="2788920" y="65532"/>
                  </a:lnTo>
                  <a:lnTo>
                    <a:pt x="2790444" y="62484"/>
                  </a:lnTo>
                  <a:lnTo>
                    <a:pt x="2791968" y="67056"/>
                  </a:lnTo>
                  <a:lnTo>
                    <a:pt x="2793492" y="67056"/>
                  </a:lnTo>
                  <a:lnTo>
                    <a:pt x="2793492" y="64008"/>
                  </a:lnTo>
                  <a:lnTo>
                    <a:pt x="2795016" y="64008"/>
                  </a:lnTo>
                  <a:lnTo>
                    <a:pt x="2796540" y="65532"/>
                  </a:lnTo>
                  <a:lnTo>
                    <a:pt x="2796540" y="67056"/>
                  </a:lnTo>
                  <a:lnTo>
                    <a:pt x="2798064" y="64008"/>
                  </a:lnTo>
                  <a:lnTo>
                    <a:pt x="2799588" y="64008"/>
                  </a:lnTo>
                  <a:lnTo>
                    <a:pt x="2801112" y="65532"/>
                  </a:lnTo>
                  <a:lnTo>
                    <a:pt x="2802636" y="60960"/>
                  </a:lnTo>
                  <a:lnTo>
                    <a:pt x="2802636" y="67056"/>
                  </a:lnTo>
                  <a:lnTo>
                    <a:pt x="2804160" y="65532"/>
                  </a:lnTo>
                  <a:lnTo>
                    <a:pt x="2805683" y="67056"/>
                  </a:lnTo>
                  <a:lnTo>
                    <a:pt x="2805683" y="71628"/>
                  </a:lnTo>
                  <a:lnTo>
                    <a:pt x="2807207" y="65532"/>
                  </a:lnTo>
                  <a:lnTo>
                    <a:pt x="2808731" y="64008"/>
                  </a:lnTo>
                  <a:lnTo>
                    <a:pt x="2810255" y="70104"/>
                  </a:lnTo>
                  <a:lnTo>
                    <a:pt x="2810255" y="68580"/>
                  </a:lnTo>
                  <a:lnTo>
                    <a:pt x="2811779" y="68580"/>
                  </a:lnTo>
                  <a:lnTo>
                    <a:pt x="2813304" y="65532"/>
                  </a:lnTo>
                  <a:lnTo>
                    <a:pt x="2813304" y="60960"/>
                  </a:lnTo>
                  <a:lnTo>
                    <a:pt x="2814828" y="70104"/>
                  </a:lnTo>
                  <a:lnTo>
                    <a:pt x="2816352" y="67056"/>
                  </a:lnTo>
                  <a:lnTo>
                    <a:pt x="2816352" y="65532"/>
                  </a:lnTo>
                  <a:lnTo>
                    <a:pt x="2817876" y="70104"/>
                  </a:lnTo>
                  <a:lnTo>
                    <a:pt x="2819400" y="71628"/>
                  </a:lnTo>
                  <a:lnTo>
                    <a:pt x="2819400" y="70104"/>
                  </a:lnTo>
                  <a:lnTo>
                    <a:pt x="2820924" y="68580"/>
                  </a:lnTo>
                  <a:lnTo>
                    <a:pt x="2822448" y="68580"/>
                  </a:lnTo>
                  <a:lnTo>
                    <a:pt x="2822448" y="67056"/>
                  </a:lnTo>
                  <a:lnTo>
                    <a:pt x="2823972" y="67056"/>
                  </a:lnTo>
                  <a:lnTo>
                    <a:pt x="2825496" y="68580"/>
                  </a:lnTo>
                  <a:lnTo>
                    <a:pt x="2825496" y="71628"/>
                  </a:lnTo>
                  <a:lnTo>
                    <a:pt x="2827020" y="65532"/>
                  </a:lnTo>
                  <a:lnTo>
                    <a:pt x="2828544" y="68580"/>
                  </a:lnTo>
                  <a:lnTo>
                    <a:pt x="2828544" y="71628"/>
                  </a:lnTo>
                  <a:lnTo>
                    <a:pt x="2830068" y="68580"/>
                  </a:lnTo>
                  <a:lnTo>
                    <a:pt x="2831592" y="71628"/>
                  </a:lnTo>
                  <a:lnTo>
                    <a:pt x="2833116" y="71628"/>
                  </a:lnTo>
                  <a:lnTo>
                    <a:pt x="2833116" y="67056"/>
                  </a:lnTo>
                  <a:lnTo>
                    <a:pt x="2834640" y="67056"/>
                  </a:lnTo>
                  <a:lnTo>
                    <a:pt x="2836164" y="65532"/>
                  </a:lnTo>
                  <a:lnTo>
                    <a:pt x="2836164" y="68580"/>
                  </a:lnTo>
                  <a:lnTo>
                    <a:pt x="2837688" y="70104"/>
                  </a:lnTo>
                  <a:lnTo>
                    <a:pt x="2839212" y="70104"/>
                  </a:lnTo>
                  <a:lnTo>
                    <a:pt x="2839212" y="68580"/>
                  </a:lnTo>
                  <a:lnTo>
                    <a:pt x="2840736" y="68580"/>
                  </a:lnTo>
                  <a:lnTo>
                    <a:pt x="2842260" y="64008"/>
                  </a:lnTo>
                  <a:lnTo>
                    <a:pt x="2842260" y="67056"/>
                  </a:lnTo>
                  <a:lnTo>
                    <a:pt x="2843783" y="67056"/>
                  </a:lnTo>
                  <a:lnTo>
                    <a:pt x="2845307" y="65532"/>
                  </a:lnTo>
                  <a:lnTo>
                    <a:pt x="2845307" y="64008"/>
                  </a:lnTo>
                  <a:lnTo>
                    <a:pt x="2846831" y="74676"/>
                  </a:lnTo>
                  <a:lnTo>
                    <a:pt x="2848355" y="74676"/>
                  </a:lnTo>
                  <a:lnTo>
                    <a:pt x="2848355" y="68580"/>
                  </a:lnTo>
                  <a:lnTo>
                    <a:pt x="2849879" y="68580"/>
                  </a:lnTo>
                  <a:lnTo>
                    <a:pt x="2851404" y="65532"/>
                  </a:lnTo>
                  <a:lnTo>
                    <a:pt x="2851404" y="68580"/>
                  </a:lnTo>
                  <a:lnTo>
                    <a:pt x="2852928" y="65532"/>
                  </a:lnTo>
                  <a:lnTo>
                    <a:pt x="2854452" y="70104"/>
                  </a:lnTo>
                  <a:lnTo>
                    <a:pt x="2854452" y="73152"/>
                  </a:lnTo>
                  <a:lnTo>
                    <a:pt x="2855976" y="73152"/>
                  </a:lnTo>
                  <a:lnTo>
                    <a:pt x="2857500" y="68580"/>
                  </a:lnTo>
                  <a:lnTo>
                    <a:pt x="2859024" y="70104"/>
                  </a:lnTo>
                  <a:lnTo>
                    <a:pt x="2859024" y="67056"/>
                  </a:lnTo>
                  <a:lnTo>
                    <a:pt x="2860548" y="70104"/>
                  </a:lnTo>
                  <a:lnTo>
                    <a:pt x="2862072" y="70104"/>
                  </a:lnTo>
                  <a:lnTo>
                    <a:pt x="2862072" y="71628"/>
                  </a:lnTo>
                  <a:lnTo>
                    <a:pt x="2863596" y="67056"/>
                  </a:lnTo>
                  <a:lnTo>
                    <a:pt x="2865120" y="67056"/>
                  </a:lnTo>
                  <a:lnTo>
                    <a:pt x="2865120" y="71628"/>
                  </a:lnTo>
                  <a:lnTo>
                    <a:pt x="2866644" y="64008"/>
                  </a:lnTo>
                  <a:lnTo>
                    <a:pt x="2868168" y="68580"/>
                  </a:lnTo>
                  <a:lnTo>
                    <a:pt x="2868168" y="64008"/>
                  </a:lnTo>
                  <a:lnTo>
                    <a:pt x="2869692" y="67056"/>
                  </a:lnTo>
                  <a:lnTo>
                    <a:pt x="2871216" y="65532"/>
                  </a:lnTo>
                  <a:lnTo>
                    <a:pt x="2871216" y="71628"/>
                  </a:lnTo>
                  <a:lnTo>
                    <a:pt x="2872740" y="67056"/>
                  </a:lnTo>
                  <a:lnTo>
                    <a:pt x="2874264" y="65532"/>
                  </a:lnTo>
                  <a:lnTo>
                    <a:pt x="2874264" y="67056"/>
                  </a:lnTo>
                  <a:lnTo>
                    <a:pt x="2875788" y="64008"/>
                  </a:lnTo>
                  <a:lnTo>
                    <a:pt x="2877312" y="67056"/>
                  </a:lnTo>
                  <a:lnTo>
                    <a:pt x="2877312" y="65532"/>
                  </a:lnTo>
                  <a:lnTo>
                    <a:pt x="2878836" y="65532"/>
                  </a:lnTo>
                  <a:lnTo>
                    <a:pt x="2880360" y="70104"/>
                  </a:lnTo>
                  <a:lnTo>
                    <a:pt x="2881883" y="64008"/>
                  </a:lnTo>
                  <a:lnTo>
                    <a:pt x="2881883" y="68580"/>
                  </a:lnTo>
                  <a:lnTo>
                    <a:pt x="2883407" y="62484"/>
                  </a:lnTo>
                  <a:lnTo>
                    <a:pt x="2884931" y="71628"/>
                  </a:lnTo>
                  <a:lnTo>
                    <a:pt x="2884931" y="64008"/>
                  </a:lnTo>
                  <a:lnTo>
                    <a:pt x="2886455" y="65532"/>
                  </a:lnTo>
                  <a:lnTo>
                    <a:pt x="2887979" y="68580"/>
                  </a:lnTo>
                  <a:lnTo>
                    <a:pt x="2887979" y="67056"/>
                  </a:lnTo>
                  <a:lnTo>
                    <a:pt x="2889504" y="65532"/>
                  </a:lnTo>
                  <a:lnTo>
                    <a:pt x="2891028" y="65532"/>
                  </a:lnTo>
                  <a:lnTo>
                    <a:pt x="2891028" y="64008"/>
                  </a:lnTo>
                  <a:lnTo>
                    <a:pt x="2892552" y="67056"/>
                  </a:lnTo>
                  <a:lnTo>
                    <a:pt x="2894076" y="64008"/>
                  </a:lnTo>
                  <a:lnTo>
                    <a:pt x="2894076" y="62484"/>
                  </a:lnTo>
                  <a:lnTo>
                    <a:pt x="2895600" y="64008"/>
                  </a:lnTo>
                  <a:lnTo>
                    <a:pt x="2897124" y="64008"/>
                  </a:lnTo>
                  <a:lnTo>
                    <a:pt x="2897124" y="65532"/>
                  </a:lnTo>
                  <a:lnTo>
                    <a:pt x="2898648" y="59436"/>
                  </a:lnTo>
                  <a:lnTo>
                    <a:pt x="2900172" y="64008"/>
                  </a:lnTo>
                  <a:lnTo>
                    <a:pt x="2901696" y="59436"/>
                  </a:lnTo>
                  <a:lnTo>
                    <a:pt x="2903220" y="67056"/>
                  </a:lnTo>
                  <a:lnTo>
                    <a:pt x="2904744" y="64008"/>
                  </a:lnTo>
                  <a:lnTo>
                    <a:pt x="2904744" y="67056"/>
                  </a:lnTo>
                  <a:lnTo>
                    <a:pt x="2906268" y="59436"/>
                  </a:lnTo>
                  <a:lnTo>
                    <a:pt x="2907792" y="64008"/>
                  </a:lnTo>
                  <a:lnTo>
                    <a:pt x="2907792" y="65532"/>
                  </a:lnTo>
                  <a:lnTo>
                    <a:pt x="2909316" y="59436"/>
                  </a:lnTo>
                  <a:lnTo>
                    <a:pt x="2910840" y="59436"/>
                  </a:lnTo>
                  <a:lnTo>
                    <a:pt x="2910840" y="64008"/>
                  </a:lnTo>
                  <a:lnTo>
                    <a:pt x="2912364" y="56387"/>
                  </a:lnTo>
                  <a:lnTo>
                    <a:pt x="2913888" y="59436"/>
                  </a:lnTo>
                  <a:lnTo>
                    <a:pt x="2913888" y="54864"/>
                  </a:lnTo>
                  <a:lnTo>
                    <a:pt x="2915412" y="56387"/>
                  </a:lnTo>
                  <a:lnTo>
                    <a:pt x="2916936" y="59436"/>
                  </a:lnTo>
                  <a:lnTo>
                    <a:pt x="2916936" y="64008"/>
                  </a:lnTo>
                  <a:lnTo>
                    <a:pt x="2918460" y="56387"/>
                  </a:lnTo>
                  <a:lnTo>
                    <a:pt x="2919983" y="62484"/>
                  </a:lnTo>
                  <a:lnTo>
                    <a:pt x="2919983" y="59436"/>
                  </a:lnTo>
                  <a:lnTo>
                    <a:pt x="2921507" y="60960"/>
                  </a:lnTo>
                  <a:lnTo>
                    <a:pt x="2923031" y="60960"/>
                  </a:lnTo>
                  <a:lnTo>
                    <a:pt x="2923031" y="64008"/>
                  </a:lnTo>
                  <a:lnTo>
                    <a:pt x="2924555" y="56387"/>
                  </a:lnTo>
                  <a:lnTo>
                    <a:pt x="2926079" y="60960"/>
                  </a:lnTo>
                  <a:lnTo>
                    <a:pt x="2927604" y="59436"/>
                  </a:lnTo>
                  <a:lnTo>
                    <a:pt x="2927604" y="62484"/>
                  </a:lnTo>
                  <a:lnTo>
                    <a:pt x="2929128" y="57912"/>
                  </a:lnTo>
                  <a:lnTo>
                    <a:pt x="2930652" y="62484"/>
                  </a:lnTo>
                  <a:lnTo>
                    <a:pt x="2930652" y="57912"/>
                  </a:lnTo>
                  <a:lnTo>
                    <a:pt x="2932176" y="57912"/>
                  </a:lnTo>
                  <a:lnTo>
                    <a:pt x="2933700" y="60960"/>
                  </a:lnTo>
                  <a:lnTo>
                    <a:pt x="2933700" y="53340"/>
                  </a:lnTo>
                  <a:lnTo>
                    <a:pt x="2935224" y="59436"/>
                  </a:lnTo>
                  <a:lnTo>
                    <a:pt x="2936748" y="65532"/>
                  </a:lnTo>
                  <a:lnTo>
                    <a:pt x="2936748" y="67056"/>
                  </a:lnTo>
                  <a:lnTo>
                    <a:pt x="2938272" y="60960"/>
                  </a:lnTo>
                  <a:lnTo>
                    <a:pt x="2939796" y="56387"/>
                  </a:lnTo>
                  <a:lnTo>
                    <a:pt x="2939796" y="60960"/>
                  </a:lnTo>
                  <a:lnTo>
                    <a:pt x="2941320" y="68580"/>
                  </a:lnTo>
                  <a:lnTo>
                    <a:pt x="2942844" y="56387"/>
                  </a:lnTo>
                  <a:lnTo>
                    <a:pt x="2942844" y="62484"/>
                  </a:lnTo>
                  <a:lnTo>
                    <a:pt x="2944368" y="68580"/>
                  </a:lnTo>
                  <a:lnTo>
                    <a:pt x="2945892" y="64008"/>
                  </a:lnTo>
                  <a:lnTo>
                    <a:pt x="2945892" y="65532"/>
                  </a:lnTo>
                  <a:lnTo>
                    <a:pt x="2947416" y="65532"/>
                  </a:lnTo>
                  <a:lnTo>
                    <a:pt x="2948940" y="60960"/>
                  </a:lnTo>
                  <a:lnTo>
                    <a:pt x="2950464" y="59436"/>
                  </a:lnTo>
                  <a:lnTo>
                    <a:pt x="2950464" y="62484"/>
                  </a:lnTo>
                  <a:lnTo>
                    <a:pt x="2951988" y="62484"/>
                  </a:lnTo>
                  <a:lnTo>
                    <a:pt x="2953512" y="65532"/>
                  </a:lnTo>
                  <a:lnTo>
                    <a:pt x="2953512" y="62484"/>
                  </a:lnTo>
                  <a:lnTo>
                    <a:pt x="2955036" y="65532"/>
                  </a:lnTo>
                  <a:lnTo>
                    <a:pt x="2956560" y="62484"/>
                  </a:lnTo>
                  <a:lnTo>
                    <a:pt x="2956560" y="65532"/>
                  </a:lnTo>
                  <a:lnTo>
                    <a:pt x="2958083" y="70104"/>
                  </a:lnTo>
                  <a:lnTo>
                    <a:pt x="2959607" y="70104"/>
                  </a:lnTo>
                  <a:lnTo>
                    <a:pt x="2959607" y="68580"/>
                  </a:lnTo>
                  <a:lnTo>
                    <a:pt x="2961131" y="65532"/>
                  </a:lnTo>
                  <a:lnTo>
                    <a:pt x="2962655" y="71628"/>
                  </a:lnTo>
                  <a:lnTo>
                    <a:pt x="2962655" y="59436"/>
                  </a:lnTo>
                  <a:lnTo>
                    <a:pt x="2964179" y="67056"/>
                  </a:lnTo>
                  <a:lnTo>
                    <a:pt x="2965704" y="67056"/>
                  </a:lnTo>
                  <a:lnTo>
                    <a:pt x="2967228" y="68580"/>
                  </a:lnTo>
                  <a:lnTo>
                    <a:pt x="2968752" y="68580"/>
                  </a:lnTo>
                  <a:lnTo>
                    <a:pt x="2970276" y="71628"/>
                  </a:lnTo>
                  <a:lnTo>
                    <a:pt x="2971800" y="68580"/>
                  </a:lnTo>
                  <a:lnTo>
                    <a:pt x="2971800" y="67056"/>
                  </a:lnTo>
                  <a:lnTo>
                    <a:pt x="2973324" y="70104"/>
                  </a:lnTo>
                  <a:lnTo>
                    <a:pt x="2974848" y="76200"/>
                  </a:lnTo>
                  <a:lnTo>
                    <a:pt x="2976372" y="68580"/>
                  </a:lnTo>
                  <a:lnTo>
                    <a:pt x="2976372" y="70104"/>
                  </a:lnTo>
                  <a:lnTo>
                    <a:pt x="2977896" y="70104"/>
                  </a:lnTo>
                  <a:lnTo>
                    <a:pt x="2979420" y="67056"/>
                  </a:lnTo>
                  <a:lnTo>
                    <a:pt x="2979420" y="74676"/>
                  </a:lnTo>
                  <a:lnTo>
                    <a:pt x="2980944" y="71628"/>
                  </a:lnTo>
                  <a:lnTo>
                    <a:pt x="2982468" y="68580"/>
                  </a:lnTo>
                  <a:lnTo>
                    <a:pt x="2982468" y="76200"/>
                  </a:lnTo>
                  <a:lnTo>
                    <a:pt x="2983992" y="76200"/>
                  </a:lnTo>
                  <a:lnTo>
                    <a:pt x="2985516" y="76200"/>
                  </a:lnTo>
                  <a:lnTo>
                    <a:pt x="2985516" y="74676"/>
                  </a:lnTo>
                  <a:lnTo>
                    <a:pt x="2987040" y="74676"/>
                  </a:lnTo>
                  <a:lnTo>
                    <a:pt x="2988564" y="77724"/>
                  </a:lnTo>
                  <a:lnTo>
                    <a:pt x="2988564" y="74676"/>
                  </a:lnTo>
                  <a:lnTo>
                    <a:pt x="2990088" y="73152"/>
                  </a:lnTo>
                  <a:lnTo>
                    <a:pt x="2997707" y="0"/>
                  </a:lnTo>
                  <a:lnTo>
                    <a:pt x="2999231" y="79248"/>
                  </a:lnTo>
                  <a:lnTo>
                    <a:pt x="2999231" y="89916"/>
                  </a:lnTo>
                  <a:lnTo>
                    <a:pt x="3000755" y="76200"/>
                  </a:lnTo>
                  <a:lnTo>
                    <a:pt x="3002279" y="54864"/>
                  </a:lnTo>
                  <a:lnTo>
                    <a:pt x="3002279" y="47244"/>
                  </a:lnTo>
                  <a:lnTo>
                    <a:pt x="3003804" y="33528"/>
                  </a:lnTo>
                  <a:lnTo>
                    <a:pt x="3005328" y="27432"/>
                  </a:lnTo>
                  <a:lnTo>
                    <a:pt x="3005328" y="19812"/>
                  </a:lnTo>
                  <a:lnTo>
                    <a:pt x="3006852" y="15240"/>
                  </a:lnTo>
                  <a:lnTo>
                    <a:pt x="3008376" y="16764"/>
                  </a:lnTo>
                  <a:lnTo>
                    <a:pt x="3008376" y="12192"/>
                  </a:lnTo>
                  <a:lnTo>
                    <a:pt x="3009900" y="13716"/>
                  </a:lnTo>
                  <a:lnTo>
                    <a:pt x="3011424" y="13716"/>
                  </a:lnTo>
                  <a:lnTo>
                    <a:pt x="3011424" y="12192"/>
                  </a:lnTo>
                  <a:lnTo>
                    <a:pt x="3012948" y="18287"/>
                  </a:lnTo>
                  <a:lnTo>
                    <a:pt x="3014472" y="13716"/>
                  </a:lnTo>
                  <a:lnTo>
                    <a:pt x="3014472" y="12192"/>
                  </a:lnTo>
                  <a:lnTo>
                    <a:pt x="3015996" y="21336"/>
                  </a:lnTo>
                  <a:lnTo>
                    <a:pt x="3017520" y="25908"/>
                  </a:lnTo>
                  <a:lnTo>
                    <a:pt x="3017520" y="22860"/>
                  </a:lnTo>
                  <a:lnTo>
                    <a:pt x="3019044" y="24384"/>
                  </a:lnTo>
                  <a:lnTo>
                    <a:pt x="3020568" y="28956"/>
                  </a:lnTo>
                  <a:lnTo>
                    <a:pt x="3022092" y="25908"/>
                  </a:lnTo>
                  <a:lnTo>
                    <a:pt x="3022092" y="27432"/>
                  </a:lnTo>
                  <a:lnTo>
                    <a:pt x="3023616" y="32004"/>
                  </a:lnTo>
                  <a:lnTo>
                    <a:pt x="3025140" y="41148"/>
                  </a:lnTo>
                  <a:lnTo>
                    <a:pt x="3025140" y="33528"/>
                  </a:lnTo>
                  <a:lnTo>
                    <a:pt x="3026664" y="39624"/>
                  </a:lnTo>
                  <a:lnTo>
                    <a:pt x="3028188" y="36576"/>
                  </a:lnTo>
                  <a:lnTo>
                    <a:pt x="3028188" y="35052"/>
                  </a:lnTo>
                  <a:lnTo>
                    <a:pt x="3029712" y="39624"/>
                  </a:lnTo>
                  <a:lnTo>
                    <a:pt x="3031236" y="39624"/>
                  </a:lnTo>
                  <a:lnTo>
                    <a:pt x="3032760" y="45720"/>
                  </a:lnTo>
                  <a:lnTo>
                    <a:pt x="3034283" y="45720"/>
                  </a:lnTo>
                  <a:lnTo>
                    <a:pt x="3034283" y="50292"/>
                  </a:lnTo>
                  <a:lnTo>
                    <a:pt x="3035807" y="47244"/>
                  </a:lnTo>
                  <a:lnTo>
                    <a:pt x="3037331" y="48768"/>
                  </a:lnTo>
                  <a:lnTo>
                    <a:pt x="3037331" y="50292"/>
                  </a:lnTo>
                  <a:lnTo>
                    <a:pt x="3038855" y="56387"/>
                  </a:lnTo>
                  <a:lnTo>
                    <a:pt x="3040379" y="51816"/>
                  </a:lnTo>
                  <a:lnTo>
                    <a:pt x="3040379" y="53340"/>
                  </a:lnTo>
                  <a:lnTo>
                    <a:pt x="3041904" y="51816"/>
                  </a:lnTo>
                  <a:lnTo>
                    <a:pt x="3043428" y="54864"/>
                  </a:lnTo>
                  <a:lnTo>
                    <a:pt x="3044952" y="59436"/>
                  </a:lnTo>
                  <a:lnTo>
                    <a:pt x="3044952" y="54864"/>
                  </a:lnTo>
                  <a:lnTo>
                    <a:pt x="3046476" y="64008"/>
                  </a:lnTo>
                  <a:lnTo>
                    <a:pt x="3048000" y="56387"/>
                  </a:lnTo>
                  <a:lnTo>
                    <a:pt x="3048000" y="57912"/>
                  </a:lnTo>
                  <a:lnTo>
                    <a:pt x="3049524" y="57912"/>
                  </a:lnTo>
                  <a:lnTo>
                    <a:pt x="3051048" y="62484"/>
                  </a:lnTo>
                  <a:lnTo>
                    <a:pt x="3052572" y="60960"/>
                  </a:lnTo>
                  <a:lnTo>
                    <a:pt x="3054096" y="59436"/>
                  </a:lnTo>
                  <a:lnTo>
                    <a:pt x="3054096" y="62484"/>
                  </a:lnTo>
                  <a:lnTo>
                    <a:pt x="3055620" y="59436"/>
                  </a:lnTo>
                  <a:lnTo>
                    <a:pt x="3057144" y="64008"/>
                  </a:lnTo>
                  <a:lnTo>
                    <a:pt x="3057144" y="62484"/>
                  </a:lnTo>
                  <a:lnTo>
                    <a:pt x="3058668" y="65532"/>
                  </a:lnTo>
                  <a:lnTo>
                    <a:pt x="3060192" y="60960"/>
                  </a:lnTo>
                  <a:lnTo>
                    <a:pt x="3060192" y="68580"/>
                  </a:lnTo>
                  <a:lnTo>
                    <a:pt x="3061716" y="62484"/>
                  </a:lnTo>
                  <a:lnTo>
                    <a:pt x="3063240" y="67056"/>
                  </a:lnTo>
                  <a:lnTo>
                    <a:pt x="3063240" y="65532"/>
                  </a:lnTo>
                  <a:lnTo>
                    <a:pt x="3064764" y="64008"/>
                  </a:lnTo>
                  <a:lnTo>
                    <a:pt x="3066288" y="65532"/>
                  </a:lnTo>
                  <a:lnTo>
                    <a:pt x="3067812" y="62484"/>
                  </a:lnTo>
                  <a:lnTo>
                    <a:pt x="3069336" y="65532"/>
                  </a:lnTo>
                  <a:lnTo>
                    <a:pt x="3070860" y="62484"/>
                  </a:lnTo>
                  <a:lnTo>
                    <a:pt x="3070860" y="60960"/>
                  </a:lnTo>
                  <a:lnTo>
                    <a:pt x="3072383" y="70104"/>
                  </a:lnTo>
                  <a:lnTo>
                    <a:pt x="3073907" y="64008"/>
                  </a:lnTo>
                  <a:lnTo>
                    <a:pt x="3073907" y="62484"/>
                  </a:lnTo>
                  <a:lnTo>
                    <a:pt x="3075431" y="60960"/>
                  </a:lnTo>
                  <a:lnTo>
                    <a:pt x="3076955" y="53340"/>
                  </a:lnTo>
                  <a:lnTo>
                    <a:pt x="3076955" y="57912"/>
                  </a:lnTo>
                  <a:lnTo>
                    <a:pt x="3078479" y="60960"/>
                  </a:lnTo>
                  <a:lnTo>
                    <a:pt x="3080004" y="57912"/>
                  </a:lnTo>
                  <a:lnTo>
                    <a:pt x="3080004" y="59436"/>
                  </a:lnTo>
                  <a:lnTo>
                    <a:pt x="3081528" y="54864"/>
                  </a:lnTo>
                  <a:lnTo>
                    <a:pt x="3083052" y="56387"/>
                  </a:lnTo>
                  <a:lnTo>
                    <a:pt x="3084576" y="54864"/>
                  </a:lnTo>
                  <a:lnTo>
                    <a:pt x="3086100" y="57912"/>
                  </a:lnTo>
                  <a:lnTo>
                    <a:pt x="3086100" y="60960"/>
                  </a:lnTo>
                  <a:lnTo>
                    <a:pt x="3087624" y="53340"/>
                  </a:lnTo>
                  <a:lnTo>
                    <a:pt x="3089148" y="56387"/>
                  </a:lnTo>
                  <a:lnTo>
                    <a:pt x="3090672" y="51816"/>
                  </a:lnTo>
                  <a:lnTo>
                    <a:pt x="3092196" y="51816"/>
                  </a:lnTo>
                  <a:lnTo>
                    <a:pt x="3093720" y="57912"/>
                  </a:lnTo>
                  <a:lnTo>
                    <a:pt x="3093720" y="50292"/>
                  </a:lnTo>
                  <a:lnTo>
                    <a:pt x="3095244" y="54864"/>
                  </a:lnTo>
                  <a:lnTo>
                    <a:pt x="3096768" y="54864"/>
                  </a:lnTo>
                  <a:lnTo>
                    <a:pt x="3096768" y="56387"/>
                  </a:lnTo>
                  <a:lnTo>
                    <a:pt x="3098292" y="53340"/>
                  </a:lnTo>
                  <a:lnTo>
                    <a:pt x="3099816" y="54864"/>
                  </a:lnTo>
                  <a:lnTo>
                    <a:pt x="3099816" y="51816"/>
                  </a:lnTo>
                  <a:lnTo>
                    <a:pt x="3101340" y="51816"/>
                  </a:lnTo>
                  <a:lnTo>
                    <a:pt x="3102864" y="50292"/>
                  </a:lnTo>
                  <a:lnTo>
                    <a:pt x="3102864" y="57912"/>
                  </a:lnTo>
                  <a:lnTo>
                    <a:pt x="3104388" y="50292"/>
                  </a:lnTo>
                  <a:lnTo>
                    <a:pt x="3105912" y="53340"/>
                  </a:lnTo>
                  <a:lnTo>
                    <a:pt x="3105912" y="51816"/>
                  </a:lnTo>
                  <a:lnTo>
                    <a:pt x="3107436" y="53340"/>
                  </a:lnTo>
                  <a:lnTo>
                    <a:pt x="3108960" y="51816"/>
                  </a:lnTo>
                  <a:lnTo>
                    <a:pt x="3108960" y="57912"/>
                  </a:lnTo>
                  <a:lnTo>
                    <a:pt x="3110483" y="56387"/>
                  </a:lnTo>
                  <a:lnTo>
                    <a:pt x="3112007" y="59436"/>
                  </a:lnTo>
                  <a:lnTo>
                    <a:pt x="3112007" y="54864"/>
                  </a:lnTo>
                  <a:lnTo>
                    <a:pt x="3113531" y="54864"/>
                  </a:lnTo>
                  <a:lnTo>
                    <a:pt x="3115055" y="53340"/>
                  </a:lnTo>
                  <a:lnTo>
                    <a:pt x="3116579" y="56387"/>
                  </a:lnTo>
                  <a:lnTo>
                    <a:pt x="3118104" y="51816"/>
                  </a:lnTo>
                  <a:lnTo>
                    <a:pt x="3119628" y="60960"/>
                  </a:lnTo>
                  <a:lnTo>
                    <a:pt x="3119628" y="54864"/>
                  </a:lnTo>
                  <a:lnTo>
                    <a:pt x="3121152" y="62484"/>
                  </a:lnTo>
                  <a:lnTo>
                    <a:pt x="3122676" y="60960"/>
                  </a:lnTo>
                  <a:lnTo>
                    <a:pt x="3124200" y="54864"/>
                  </a:lnTo>
                  <a:lnTo>
                    <a:pt x="3125724" y="57912"/>
                  </a:lnTo>
                  <a:lnTo>
                    <a:pt x="3125724" y="56387"/>
                  </a:lnTo>
                  <a:lnTo>
                    <a:pt x="3127248" y="59436"/>
                  </a:lnTo>
                  <a:lnTo>
                    <a:pt x="3128772" y="54864"/>
                  </a:lnTo>
                  <a:lnTo>
                    <a:pt x="3128772" y="56387"/>
                  </a:lnTo>
                  <a:lnTo>
                    <a:pt x="3130296" y="57912"/>
                  </a:lnTo>
                  <a:lnTo>
                    <a:pt x="3131820" y="62484"/>
                  </a:lnTo>
                  <a:lnTo>
                    <a:pt x="3133344" y="54864"/>
                  </a:lnTo>
                  <a:lnTo>
                    <a:pt x="3134868" y="56387"/>
                  </a:lnTo>
                  <a:lnTo>
                    <a:pt x="3134868" y="57912"/>
                  </a:lnTo>
                  <a:lnTo>
                    <a:pt x="3136392" y="53340"/>
                  </a:lnTo>
                  <a:lnTo>
                    <a:pt x="3137916" y="54864"/>
                  </a:lnTo>
                  <a:lnTo>
                    <a:pt x="3139440" y="59436"/>
                  </a:lnTo>
                  <a:lnTo>
                    <a:pt x="3139440" y="57912"/>
                  </a:lnTo>
                  <a:lnTo>
                    <a:pt x="3140964" y="57912"/>
                  </a:lnTo>
                  <a:lnTo>
                    <a:pt x="3142488" y="59436"/>
                  </a:lnTo>
                  <a:lnTo>
                    <a:pt x="3144012" y="65532"/>
                  </a:lnTo>
                  <a:lnTo>
                    <a:pt x="3145536" y="54864"/>
                  </a:lnTo>
                  <a:lnTo>
                    <a:pt x="3145536" y="59436"/>
                  </a:lnTo>
                  <a:lnTo>
                    <a:pt x="3147060" y="60960"/>
                  </a:lnTo>
                  <a:lnTo>
                    <a:pt x="3148583" y="64008"/>
                  </a:lnTo>
                  <a:lnTo>
                    <a:pt x="3148583" y="59436"/>
                  </a:lnTo>
                  <a:lnTo>
                    <a:pt x="3150107" y="60960"/>
                  </a:lnTo>
                  <a:lnTo>
                    <a:pt x="3151631" y="64008"/>
                  </a:lnTo>
                  <a:lnTo>
                    <a:pt x="3151631" y="62484"/>
                  </a:lnTo>
                  <a:lnTo>
                    <a:pt x="3153155" y="62484"/>
                  </a:lnTo>
                  <a:lnTo>
                    <a:pt x="3154679" y="62484"/>
                  </a:lnTo>
                  <a:lnTo>
                    <a:pt x="3154679" y="60960"/>
                  </a:lnTo>
                  <a:lnTo>
                    <a:pt x="3156204" y="60960"/>
                  </a:lnTo>
                  <a:lnTo>
                    <a:pt x="3157728" y="67056"/>
                  </a:lnTo>
                  <a:lnTo>
                    <a:pt x="3157728" y="62484"/>
                  </a:lnTo>
                  <a:lnTo>
                    <a:pt x="3159252" y="70104"/>
                  </a:lnTo>
                  <a:lnTo>
                    <a:pt x="3160776" y="62484"/>
                  </a:lnTo>
                  <a:lnTo>
                    <a:pt x="3162300" y="70104"/>
                  </a:lnTo>
                  <a:lnTo>
                    <a:pt x="3163824" y="70104"/>
                  </a:lnTo>
                  <a:lnTo>
                    <a:pt x="3165348" y="73152"/>
                  </a:lnTo>
                  <a:lnTo>
                    <a:pt x="3165348" y="65532"/>
                  </a:lnTo>
                  <a:lnTo>
                    <a:pt x="3166872" y="64008"/>
                  </a:lnTo>
                  <a:lnTo>
                    <a:pt x="3168396" y="62484"/>
                  </a:lnTo>
                  <a:lnTo>
                    <a:pt x="3168396" y="67056"/>
                  </a:lnTo>
                  <a:lnTo>
                    <a:pt x="3169920" y="68580"/>
                  </a:lnTo>
                  <a:lnTo>
                    <a:pt x="3171444" y="68580"/>
                  </a:lnTo>
                  <a:lnTo>
                    <a:pt x="3171444" y="62484"/>
                  </a:lnTo>
                  <a:lnTo>
                    <a:pt x="3172968" y="65532"/>
                  </a:lnTo>
                  <a:lnTo>
                    <a:pt x="3174492" y="68580"/>
                  </a:lnTo>
                  <a:lnTo>
                    <a:pt x="3174492" y="73152"/>
                  </a:lnTo>
                  <a:lnTo>
                    <a:pt x="3176016" y="73152"/>
                  </a:lnTo>
                  <a:lnTo>
                    <a:pt x="3177540" y="74676"/>
                  </a:lnTo>
                  <a:lnTo>
                    <a:pt x="3177540" y="71628"/>
                  </a:lnTo>
                  <a:lnTo>
                    <a:pt x="3179064" y="71628"/>
                  </a:lnTo>
                  <a:lnTo>
                    <a:pt x="3180588" y="76200"/>
                  </a:lnTo>
                  <a:lnTo>
                    <a:pt x="3180588" y="70104"/>
                  </a:lnTo>
                  <a:lnTo>
                    <a:pt x="3182112" y="74676"/>
                  </a:lnTo>
                  <a:lnTo>
                    <a:pt x="3183636" y="76200"/>
                  </a:lnTo>
                  <a:lnTo>
                    <a:pt x="3183636" y="70104"/>
                  </a:lnTo>
                  <a:lnTo>
                    <a:pt x="3185160" y="76200"/>
                  </a:lnTo>
                  <a:lnTo>
                    <a:pt x="3186683" y="73152"/>
                  </a:lnTo>
                  <a:lnTo>
                    <a:pt x="3188207" y="70104"/>
                  </a:lnTo>
                  <a:lnTo>
                    <a:pt x="3188207" y="71628"/>
                  </a:lnTo>
                  <a:lnTo>
                    <a:pt x="3189731" y="73152"/>
                  </a:lnTo>
                  <a:lnTo>
                    <a:pt x="3191255" y="76200"/>
                  </a:lnTo>
                  <a:lnTo>
                    <a:pt x="3191255" y="70104"/>
                  </a:lnTo>
                  <a:lnTo>
                    <a:pt x="3192779" y="71628"/>
                  </a:lnTo>
                  <a:lnTo>
                    <a:pt x="3194304" y="76200"/>
                  </a:lnTo>
                  <a:lnTo>
                    <a:pt x="3194304" y="71628"/>
                  </a:lnTo>
                  <a:lnTo>
                    <a:pt x="3195828" y="71628"/>
                  </a:lnTo>
                  <a:lnTo>
                    <a:pt x="3197352" y="73152"/>
                  </a:lnTo>
                  <a:lnTo>
                    <a:pt x="3197352" y="76200"/>
                  </a:lnTo>
                  <a:lnTo>
                    <a:pt x="3198876" y="71628"/>
                  </a:lnTo>
                  <a:lnTo>
                    <a:pt x="3200400" y="71628"/>
                  </a:lnTo>
                  <a:lnTo>
                    <a:pt x="3200400" y="74676"/>
                  </a:lnTo>
                  <a:lnTo>
                    <a:pt x="3201924" y="74676"/>
                  </a:lnTo>
                  <a:lnTo>
                    <a:pt x="3203448" y="73152"/>
                  </a:lnTo>
                  <a:lnTo>
                    <a:pt x="3203448" y="76200"/>
                  </a:lnTo>
                  <a:lnTo>
                    <a:pt x="3204972" y="80772"/>
                  </a:lnTo>
                  <a:lnTo>
                    <a:pt x="3206496" y="77724"/>
                  </a:lnTo>
                  <a:lnTo>
                    <a:pt x="3206496" y="71628"/>
                  </a:lnTo>
                  <a:lnTo>
                    <a:pt x="3208020" y="74676"/>
                  </a:lnTo>
                  <a:lnTo>
                    <a:pt x="3209544" y="74676"/>
                  </a:lnTo>
                  <a:lnTo>
                    <a:pt x="3211068" y="76200"/>
                  </a:lnTo>
                  <a:lnTo>
                    <a:pt x="3211068" y="79248"/>
                  </a:lnTo>
                  <a:lnTo>
                    <a:pt x="3212592" y="71628"/>
                  </a:lnTo>
                  <a:lnTo>
                    <a:pt x="3214116" y="71628"/>
                  </a:lnTo>
                  <a:lnTo>
                    <a:pt x="3215640" y="80772"/>
                  </a:lnTo>
                  <a:lnTo>
                    <a:pt x="3217164" y="73152"/>
                  </a:lnTo>
                  <a:lnTo>
                    <a:pt x="3217164" y="74676"/>
                  </a:lnTo>
                  <a:lnTo>
                    <a:pt x="3218688" y="79248"/>
                  </a:lnTo>
                  <a:lnTo>
                    <a:pt x="3220212" y="79248"/>
                  </a:lnTo>
                  <a:lnTo>
                    <a:pt x="3220212" y="82296"/>
                  </a:lnTo>
                  <a:lnTo>
                    <a:pt x="3221736" y="73152"/>
                  </a:lnTo>
                  <a:lnTo>
                    <a:pt x="3223260" y="79248"/>
                  </a:lnTo>
                  <a:lnTo>
                    <a:pt x="3223260" y="76200"/>
                  </a:lnTo>
                  <a:lnTo>
                    <a:pt x="3224783" y="77724"/>
                  </a:lnTo>
                  <a:lnTo>
                    <a:pt x="3226307" y="73152"/>
                  </a:lnTo>
                  <a:lnTo>
                    <a:pt x="3226307" y="79248"/>
                  </a:lnTo>
                  <a:lnTo>
                    <a:pt x="3227831" y="76200"/>
                  </a:lnTo>
                  <a:lnTo>
                    <a:pt x="3229355" y="74676"/>
                  </a:lnTo>
                  <a:lnTo>
                    <a:pt x="3229355" y="79248"/>
                  </a:lnTo>
                  <a:lnTo>
                    <a:pt x="3230879" y="76200"/>
                  </a:lnTo>
                  <a:lnTo>
                    <a:pt x="3232404" y="77724"/>
                  </a:lnTo>
                  <a:lnTo>
                    <a:pt x="3233928" y="79248"/>
                  </a:lnTo>
                  <a:lnTo>
                    <a:pt x="3233928" y="77724"/>
                  </a:lnTo>
                  <a:lnTo>
                    <a:pt x="3235452" y="73152"/>
                  </a:lnTo>
                  <a:lnTo>
                    <a:pt x="3236976" y="77724"/>
                  </a:lnTo>
                  <a:lnTo>
                    <a:pt x="3236976" y="73152"/>
                  </a:lnTo>
                  <a:lnTo>
                    <a:pt x="3238500" y="71628"/>
                  </a:lnTo>
                  <a:lnTo>
                    <a:pt x="3240024" y="71628"/>
                  </a:lnTo>
                  <a:lnTo>
                    <a:pt x="3240024" y="77724"/>
                  </a:lnTo>
                  <a:lnTo>
                    <a:pt x="3241548" y="76200"/>
                  </a:lnTo>
                  <a:lnTo>
                    <a:pt x="3243072" y="76200"/>
                  </a:lnTo>
                  <a:lnTo>
                    <a:pt x="3244596" y="73152"/>
                  </a:lnTo>
                  <a:lnTo>
                    <a:pt x="3246120" y="80772"/>
                  </a:lnTo>
                  <a:lnTo>
                    <a:pt x="3246120" y="76200"/>
                  </a:lnTo>
                  <a:lnTo>
                    <a:pt x="3247644" y="76200"/>
                  </a:lnTo>
                  <a:lnTo>
                    <a:pt x="3249168" y="74676"/>
                  </a:lnTo>
                  <a:lnTo>
                    <a:pt x="3249168" y="77724"/>
                  </a:lnTo>
                  <a:lnTo>
                    <a:pt x="3250692" y="70104"/>
                  </a:lnTo>
                  <a:lnTo>
                    <a:pt x="3252216" y="79248"/>
                  </a:lnTo>
                  <a:lnTo>
                    <a:pt x="3253740" y="74676"/>
                  </a:lnTo>
                  <a:lnTo>
                    <a:pt x="3255264" y="77724"/>
                  </a:lnTo>
                  <a:lnTo>
                    <a:pt x="3255264" y="70104"/>
                  </a:lnTo>
                  <a:lnTo>
                    <a:pt x="3256788" y="73152"/>
                  </a:lnTo>
                  <a:lnTo>
                    <a:pt x="3258312" y="77724"/>
                  </a:lnTo>
                  <a:lnTo>
                    <a:pt x="3259836" y="74676"/>
                  </a:lnTo>
                  <a:lnTo>
                    <a:pt x="3259836" y="71628"/>
                  </a:lnTo>
                  <a:lnTo>
                    <a:pt x="3261360" y="76200"/>
                  </a:lnTo>
                  <a:lnTo>
                    <a:pt x="3262883" y="74676"/>
                  </a:lnTo>
                  <a:lnTo>
                    <a:pt x="3262883" y="76200"/>
                  </a:lnTo>
                  <a:lnTo>
                    <a:pt x="3264407" y="77724"/>
                  </a:lnTo>
                  <a:lnTo>
                    <a:pt x="3265931" y="74676"/>
                  </a:lnTo>
                  <a:lnTo>
                    <a:pt x="3267455" y="74676"/>
                  </a:lnTo>
                  <a:lnTo>
                    <a:pt x="3268979" y="73152"/>
                  </a:lnTo>
                  <a:lnTo>
                    <a:pt x="3268979" y="74676"/>
                  </a:lnTo>
                  <a:lnTo>
                    <a:pt x="3270504" y="74676"/>
                  </a:lnTo>
                  <a:lnTo>
                    <a:pt x="3272028" y="74676"/>
                  </a:lnTo>
                  <a:lnTo>
                    <a:pt x="3272028" y="76200"/>
                  </a:lnTo>
                  <a:lnTo>
                    <a:pt x="3273552" y="76200"/>
                  </a:lnTo>
                  <a:lnTo>
                    <a:pt x="3275076" y="74676"/>
                  </a:lnTo>
                  <a:lnTo>
                    <a:pt x="3275076" y="80772"/>
                  </a:lnTo>
                  <a:lnTo>
                    <a:pt x="3276600" y="73152"/>
                  </a:lnTo>
                  <a:lnTo>
                    <a:pt x="3278124" y="74676"/>
                  </a:lnTo>
                  <a:lnTo>
                    <a:pt x="3279648" y="79248"/>
                  </a:lnTo>
                  <a:lnTo>
                    <a:pt x="3281172" y="77724"/>
                  </a:lnTo>
                  <a:lnTo>
                    <a:pt x="3282696" y="79248"/>
                  </a:lnTo>
                  <a:lnTo>
                    <a:pt x="3282696" y="76200"/>
                  </a:lnTo>
                  <a:lnTo>
                    <a:pt x="3284220" y="79248"/>
                  </a:lnTo>
                  <a:lnTo>
                    <a:pt x="3285744" y="80772"/>
                  </a:lnTo>
                  <a:lnTo>
                    <a:pt x="3287268" y="83820"/>
                  </a:lnTo>
                  <a:lnTo>
                    <a:pt x="3288792" y="79248"/>
                  </a:lnTo>
                  <a:lnTo>
                    <a:pt x="3288792" y="80772"/>
                  </a:lnTo>
                  <a:lnTo>
                    <a:pt x="3290316" y="77724"/>
                  </a:lnTo>
                  <a:lnTo>
                    <a:pt x="3291840" y="82296"/>
                  </a:lnTo>
                  <a:lnTo>
                    <a:pt x="3291840" y="74676"/>
                  </a:lnTo>
                  <a:lnTo>
                    <a:pt x="3293364" y="70104"/>
                  </a:lnTo>
                  <a:lnTo>
                    <a:pt x="3294888" y="76200"/>
                  </a:lnTo>
                  <a:lnTo>
                    <a:pt x="3294888" y="79248"/>
                  </a:lnTo>
                  <a:lnTo>
                    <a:pt x="3296412" y="80772"/>
                  </a:lnTo>
                  <a:lnTo>
                    <a:pt x="3297936" y="76200"/>
                  </a:lnTo>
                  <a:lnTo>
                    <a:pt x="3297936" y="79248"/>
                  </a:lnTo>
                  <a:lnTo>
                    <a:pt x="3299460" y="80772"/>
                  </a:lnTo>
                  <a:lnTo>
                    <a:pt x="3300983" y="80772"/>
                  </a:lnTo>
                  <a:lnTo>
                    <a:pt x="3300983" y="83820"/>
                  </a:lnTo>
                  <a:lnTo>
                    <a:pt x="3302507" y="80772"/>
                  </a:lnTo>
                  <a:lnTo>
                    <a:pt x="3304031" y="80772"/>
                  </a:lnTo>
                  <a:lnTo>
                    <a:pt x="3305555" y="85344"/>
                  </a:lnTo>
                  <a:lnTo>
                    <a:pt x="3305555" y="82296"/>
                  </a:lnTo>
                  <a:lnTo>
                    <a:pt x="3307079" y="85344"/>
                  </a:lnTo>
                  <a:lnTo>
                    <a:pt x="3308604" y="76200"/>
                  </a:lnTo>
                  <a:lnTo>
                    <a:pt x="3308604" y="80772"/>
                  </a:lnTo>
                  <a:lnTo>
                    <a:pt x="3310128" y="82296"/>
                  </a:lnTo>
                  <a:lnTo>
                    <a:pt x="3311652" y="83820"/>
                  </a:lnTo>
                  <a:lnTo>
                    <a:pt x="3311652" y="79248"/>
                  </a:lnTo>
                  <a:lnTo>
                    <a:pt x="3313176" y="86868"/>
                  </a:lnTo>
                  <a:lnTo>
                    <a:pt x="3314700" y="83820"/>
                  </a:lnTo>
                  <a:lnTo>
                    <a:pt x="3314700" y="86868"/>
                  </a:lnTo>
                  <a:lnTo>
                    <a:pt x="3316224" y="83820"/>
                  </a:lnTo>
                  <a:lnTo>
                    <a:pt x="3317748" y="80772"/>
                  </a:lnTo>
                  <a:lnTo>
                    <a:pt x="3317748" y="83820"/>
                  </a:lnTo>
                  <a:lnTo>
                    <a:pt x="3319272" y="89916"/>
                  </a:lnTo>
                  <a:lnTo>
                    <a:pt x="3320796" y="91440"/>
                  </a:lnTo>
                  <a:lnTo>
                    <a:pt x="3320796" y="88392"/>
                  </a:lnTo>
                  <a:lnTo>
                    <a:pt x="3322320" y="77724"/>
                  </a:lnTo>
                  <a:lnTo>
                    <a:pt x="3323844" y="85344"/>
                  </a:lnTo>
                  <a:lnTo>
                    <a:pt x="3325368" y="83820"/>
                  </a:lnTo>
                  <a:lnTo>
                    <a:pt x="3326892" y="88392"/>
                  </a:lnTo>
                  <a:lnTo>
                    <a:pt x="3328416" y="86868"/>
                  </a:lnTo>
                  <a:lnTo>
                    <a:pt x="3328416" y="83820"/>
                  </a:lnTo>
                  <a:lnTo>
                    <a:pt x="3329940" y="88392"/>
                  </a:lnTo>
                  <a:lnTo>
                    <a:pt x="3331464" y="85344"/>
                  </a:lnTo>
                  <a:lnTo>
                    <a:pt x="3331464" y="88392"/>
                  </a:lnTo>
                  <a:lnTo>
                    <a:pt x="3332988" y="89916"/>
                  </a:lnTo>
                  <a:lnTo>
                    <a:pt x="3334512" y="82296"/>
                  </a:lnTo>
                  <a:lnTo>
                    <a:pt x="3334512" y="85344"/>
                  </a:lnTo>
                  <a:lnTo>
                    <a:pt x="3336036" y="88392"/>
                  </a:lnTo>
                  <a:lnTo>
                    <a:pt x="3337560" y="86868"/>
                  </a:lnTo>
                  <a:lnTo>
                    <a:pt x="3337560" y="89916"/>
                  </a:lnTo>
                  <a:lnTo>
                    <a:pt x="3339083" y="88392"/>
                  </a:lnTo>
                  <a:lnTo>
                    <a:pt x="3340607" y="83820"/>
                  </a:lnTo>
                  <a:lnTo>
                    <a:pt x="3340607" y="86868"/>
                  </a:lnTo>
                  <a:lnTo>
                    <a:pt x="3342131" y="91440"/>
                  </a:lnTo>
                  <a:lnTo>
                    <a:pt x="3343655" y="91440"/>
                  </a:lnTo>
                  <a:lnTo>
                    <a:pt x="3343655" y="92964"/>
                  </a:lnTo>
                  <a:lnTo>
                    <a:pt x="3345179" y="91440"/>
                  </a:lnTo>
                  <a:lnTo>
                    <a:pt x="3346704" y="91440"/>
                  </a:lnTo>
                  <a:lnTo>
                    <a:pt x="3346704" y="89916"/>
                  </a:lnTo>
                  <a:lnTo>
                    <a:pt x="3348228" y="88392"/>
                  </a:lnTo>
                  <a:lnTo>
                    <a:pt x="3349752" y="91440"/>
                  </a:lnTo>
                  <a:lnTo>
                    <a:pt x="3351276" y="92964"/>
                  </a:lnTo>
                  <a:lnTo>
                    <a:pt x="3351276" y="91440"/>
                  </a:lnTo>
                  <a:lnTo>
                    <a:pt x="3352800" y="94487"/>
                  </a:lnTo>
                  <a:lnTo>
                    <a:pt x="3354324" y="94487"/>
                  </a:lnTo>
                  <a:lnTo>
                    <a:pt x="3354324" y="89916"/>
                  </a:lnTo>
                  <a:lnTo>
                    <a:pt x="3355848" y="92964"/>
                  </a:lnTo>
                  <a:lnTo>
                    <a:pt x="3357372" y="91440"/>
                  </a:lnTo>
                  <a:lnTo>
                    <a:pt x="3357372" y="96012"/>
                  </a:lnTo>
                  <a:lnTo>
                    <a:pt x="3358896" y="96012"/>
                  </a:lnTo>
                  <a:lnTo>
                    <a:pt x="3360420" y="97536"/>
                  </a:lnTo>
                  <a:lnTo>
                    <a:pt x="3360420" y="91440"/>
                  </a:lnTo>
                  <a:lnTo>
                    <a:pt x="3361944" y="99060"/>
                  </a:lnTo>
                  <a:lnTo>
                    <a:pt x="3363468" y="97536"/>
                  </a:lnTo>
                  <a:lnTo>
                    <a:pt x="3363468" y="91440"/>
                  </a:lnTo>
                  <a:lnTo>
                    <a:pt x="3364992" y="99060"/>
                  </a:lnTo>
                  <a:lnTo>
                    <a:pt x="3366516" y="97536"/>
                  </a:lnTo>
                  <a:lnTo>
                    <a:pt x="3368040" y="96012"/>
                  </a:lnTo>
                  <a:lnTo>
                    <a:pt x="3369564" y="96012"/>
                  </a:lnTo>
                  <a:lnTo>
                    <a:pt x="3371088" y="100584"/>
                  </a:lnTo>
                  <a:lnTo>
                    <a:pt x="3372612" y="96012"/>
                  </a:lnTo>
                  <a:lnTo>
                    <a:pt x="3372612" y="91440"/>
                  </a:lnTo>
                  <a:lnTo>
                    <a:pt x="3374136" y="97536"/>
                  </a:lnTo>
                  <a:lnTo>
                    <a:pt x="3375660" y="92964"/>
                  </a:lnTo>
                  <a:lnTo>
                    <a:pt x="3377183" y="103632"/>
                  </a:lnTo>
                  <a:lnTo>
                    <a:pt x="3377183" y="96012"/>
                  </a:lnTo>
                  <a:lnTo>
                    <a:pt x="3378707" y="103632"/>
                  </a:lnTo>
                  <a:lnTo>
                    <a:pt x="3380231" y="97536"/>
                  </a:lnTo>
                  <a:lnTo>
                    <a:pt x="3380231" y="94487"/>
                  </a:lnTo>
                  <a:lnTo>
                    <a:pt x="3381755" y="102108"/>
                  </a:lnTo>
                  <a:lnTo>
                    <a:pt x="3383279" y="97536"/>
                  </a:lnTo>
                  <a:lnTo>
                    <a:pt x="3383279" y="102108"/>
                  </a:lnTo>
                  <a:lnTo>
                    <a:pt x="3384804" y="99060"/>
                  </a:lnTo>
                  <a:lnTo>
                    <a:pt x="3386328" y="100584"/>
                  </a:lnTo>
                  <a:lnTo>
                    <a:pt x="3386328" y="102108"/>
                  </a:lnTo>
                  <a:lnTo>
                    <a:pt x="3387852" y="105156"/>
                  </a:lnTo>
                  <a:lnTo>
                    <a:pt x="3389376" y="106680"/>
                  </a:lnTo>
                  <a:lnTo>
                    <a:pt x="3389376" y="100584"/>
                  </a:lnTo>
                  <a:lnTo>
                    <a:pt x="3390900" y="103632"/>
                  </a:lnTo>
                  <a:lnTo>
                    <a:pt x="3392424" y="109728"/>
                  </a:lnTo>
                  <a:lnTo>
                    <a:pt x="3392424" y="103632"/>
                  </a:lnTo>
                  <a:lnTo>
                    <a:pt x="3393948" y="102108"/>
                  </a:lnTo>
                  <a:lnTo>
                    <a:pt x="3395472" y="106680"/>
                  </a:lnTo>
                  <a:lnTo>
                    <a:pt x="3396996" y="103632"/>
                  </a:lnTo>
                  <a:lnTo>
                    <a:pt x="3398520" y="102108"/>
                  </a:lnTo>
                  <a:lnTo>
                    <a:pt x="3400044" y="100584"/>
                  </a:lnTo>
                  <a:lnTo>
                    <a:pt x="3400044" y="102108"/>
                  </a:lnTo>
                  <a:lnTo>
                    <a:pt x="3401568" y="103632"/>
                  </a:lnTo>
                  <a:lnTo>
                    <a:pt x="3403092" y="100584"/>
                  </a:lnTo>
                  <a:lnTo>
                    <a:pt x="3403092" y="103632"/>
                  </a:lnTo>
                  <a:lnTo>
                    <a:pt x="3404616" y="103632"/>
                  </a:lnTo>
                  <a:lnTo>
                    <a:pt x="3406140" y="102108"/>
                  </a:lnTo>
                  <a:lnTo>
                    <a:pt x="3406140" y="105156"/>
                  </a:lnTo>
                  <a:lnTo>
                    <a:pt x="3407664" y="97536"/>
                  </a:lnTo>
                  <a:lnTo>
                    <a:pt x="3409188" y="105156"/>
                  </a:lnTo>
                  <a:lnTo>
                    <a:pt x="3409188" y="102108"/>
                  </a:lnTo>
                  <a:lnTo>
                    <a:pt x="3410712" y="106680"/>
                  </a:lnTo>
                  <a:lnTo>
                    <a:pt x="3412236" y="106680"/>
                  </a:lnTo>
                  <a:lnTo>
                    <a:pt x="3412236" y="103632"/>
                  </a:lnTo>
                  <a:lnTo>
                    <a:pt x="3413760" y="103632"/>
                  </a:lnTo>
                  <a:lnTo>
                    <a:pt x="3415283" y="103632"/>
                  </a:lnTo>
                  <a:lnTo>
                    <a:pt x="3415283" y="105156"/>
                  </a:lnTo>
                  <a:lnTo>
                    <a:pt x="3416807" y="108204"/>
                  </a:lnTo>
                  <a:lnTo>
                    <a:pt x="3418331" y="105156"/>
                  </a:lnTo>
                  <a:lnTo>
                    <a:pt x="3418331" y="108204"/>
                  </a:lnTo>
                  <a:lnTo>
                    <a:pt x="3419855" y="108204"/>
                  </a:lnTo>
                  <a:lnTo>
                    <a:pt x="3421379" y="105156"/>
                  </a:lnTo>
                  <a:lnTo>
                    <a:pt x="3422904" y="111252"/>
                  </a:lnTo>
                  <a:lnTo>
                    <a:pt x="3424428" y="112776"/>
                  </a:lnTo>
                  <a:lnTo>
                    <a:pt x="3425952" y="103632"/>
                  </a:lnTo>
                  <a:lnTo>
                    <a:pt x="3425952" y="105156"/>
                  </a:lnTo>
                  <a:lnTo>
                    <a:pt x="3427476" y="103632"/>
                  </a:lnTo>
                  <a:lnTo>
                    <a:pt x="3429000" y="108204"/>
                  </a:lnTo>
                  <a:lnTo>
                    <a:pt x="3429000" y="106680"/>
                  </a:lnTo>
                  <a:lnTo>
                    <a:pt x="3430524" y="108204"/>
                  </a:lnTo>
                  <a:lnTo>
                    <a:pt x="3432048" y="112776"/>
                  </a:lnTo>
                  <a:lnTo>
                    <a:pt x="3432048" y="109728"/>
                  </a:lnTo>
                  <a:lnTo>
                    <a:pt x="3433572" y="111252"/>
                  </a:lnTo>
                  <a:lnTo>
                    <a:pt x="3435096" y="109728"/>
                  </a:lnTo>
                  <a:lnTo>
                    <a:pt x="3435096" y="115824"/>
                  </a:lnTo>
                  <a:lnTo>
                    <a:pt x="3436620" y="109728"/>
                  </a:lnTo>
                  <a:lnTo>
                    <a:pt x="3438144" y="109728"/>
                  </a:lnTo>
                  <a:lnTo>
                    <a:pt x="3438144" y="114300"/>
                  </a:lnTo>
                  <a:lnTo>
                    <a:pt x="3439668" y="111252"/>
                  </a:lnTo>
                  <a:lnTo>
                    <a:pt x="3441192" y="111252"/>
                  </a:lnTo>
                  <a:lnTo>
                    <a:pt x="3441192" y="112776"/>
                  </a:lnTo>
                  <a:lnTo>
                    <a:pt x="3442716" y="112776"/>
                  </a:lnTo>
                  <a:lnTo>
                    <a:pt x="3444240" y="117348"/>
                  </a:lnTo>
                  <a:lnTo>
                    <a:pt x="3445764" y="112776"/>
                  </a:lnTo>
                  <a:lnTo>
                    <a:pt x="3445764" y="114300"/>
                  </a:lnTo>
                  <a:lnTo>
                    <a:pt x="3447288" y="115824"/>
                  </a:lnTo>
                  <a:lnTo>
                    <a:pt x="3448812" y="114300"/>
                  </a:lnTo>
                  <a:lnTo>
                    <a:pt x="3448812" y="115824"/>
                  </a:lnTo>
                  <a:lnTo>
                    <a:pt x="3450336" y="112776"/>
                  </a:lnTo>
                  <a:lnTo>
                    <a:pt x="3451860" y="117348"/>
                  </a:lnTo>
                  <a:lnTo>
                    <a:pt x="3451860" y="112776"/>
                  </a:lnTo>
                  <a:lnTo>
                    <a:pt x="3453383" y="121920"/>
                  </a:lnTo>
                  <a:lnTo>
                    <a:pt x="3454907" y="121920"/>
                  </a:lnTo>
                  <a:lnTo>
                    <a:pt x="3454907" y="117348"/>
                  </a:lnTo>
                  <a:lnTo>
                    <a:pt x="3456431" y="120396"/>
                  </a:lnTo>
                  <a:lnTo>
                    <a:pt x="3457955" y="120396"/>
                  </a:lnTo>
                  <a:lnTo>
                    <a:pt x="3459479" y="117348"/>
                  </a:lnTo>
                  <a:lnTo>
                    <a:pt x="3461004" y="121920"/>
                  </a:lnTo>
                  <a:lnTo>
                    <a:pt x="3461004" y="118872"/>
                  </a:lnTo>
                  <a:lnTo>
                    <a:pt x="3462528" y="121920"/>
                  </a:lnTo>
                  <a:lnTo>
                    <a:pt x="3464052" y="131064"/>
                  </a:lnTo>
                  <a:lnTo>
                    <a:pt x="3464052" y="124968"/>
                  </a:lnTo>
                  <a:lnTo>
                    <a:pt x="3465576" y="128016"/>
                  </a:lnTo>
                  <a:lnTo>
                    <a:pt x="3467100" y="121920"/>
                  </a:lnTo>
                  <a:lnTo>
                    <a:pt x="3467100" y="128016"/>
                  </a:lnTo>
                  <a:lnTo>
                    <a:pt x="3468624" y="128016"/>
                  </a:lnTo>
                  <a:lnTo>
                    <a:pt x="3470148" y="129540"/>
                  </a:lnTo>
                  <a:lnTo>
                    <a:pt x="3471672" y="126492"/>
                  </a:lnTo>
                  <a:lnTo>
                    <a:pt x="3471672" y="132587"/>
                  </a:lnTo>
                  <a:lnTo>
                    <a:pt x="3473196" y="128016"/>
                  </a:lnTo>
                  <a:lnTo>
                    <a:pt x="3474720" y="128016"/>
                  </a:lnTo>
                  <a:lnTo>
                    <a:pt x="3476244" y="131064"/>
                  </a:lnTo>
                  <a:lnTo>
                    <a:pt x="3477768" y="135636"/>
                  </a:lnTo>
                  <a:lnTo>
                    <a:pt x="3477768" y="137160"/>
                  </a:lnTo>
                  <a:lnTo>
                    <a:pt x="3479292" y="126492"/>
                  </a:lnTo>
                  <a:lnTo>
                    <a:pt x="3480816" y="134112"/>
                  </a:lnTo>
                  <a:lnTo>
                    <a:pt x="3480816" y="135636"/>
                  </a:lnTo>
                  <a:lnTo>
                    <a:pt x="3482340" y="135636"/>
                  </a:lnTo>
                  <a:lnTo>
                    <a:pt x="3483864" y="134112"/>
                  </a:lnTo>
                  <a:lnTo>
                    <a:pt x="3483864" y="140208"/>
                  </a:lnTo>
                  <a:lnTo>
                    <a:pt x="3485388" y="135636"/>
                  </a:lnTo>
                  <a:lnTo>
                    <a:pt x="3486912" y="135636"/>
                  </a:lnTo>
                  <a:lnTo>
                    <a:pt x="3486912" y="140208"/>
                  </a:lnTo>
                  <a:lnTo>
                    <a:pt x="3488436" y="137160"/>
                  </a:lnTo>
                  <a:lnTo>
                    <a:pt x="3489960" y="140208"/>
                  </a:lnTo>
                  <a:lnTo>
                    <a:pt x="3489960" y="138684"/>
                  </a:lnTo>
                  <a:lnTo>
                    <a:pt x="3491483" y="140208"/>
                  </a:lnTo>
                  <a:lnTo>
                    <a:pt x="3493007" y="138684"/>
                  </a:lnTo>
                  <a:lnTo>
                    <a:pt x="3494531" y="137160"/>
                  </a:lnTo>
                  <a:lnTo>
                    <a:pt x="3494531" y="135636"/>
                  </a:lnTo>
                  <a:lnTo>
                    <a:pt x="3496055" y="137160"/>
                  </a:lnTo>
                  <a:lnTo>
                    <a:pt x="3497579" y="138684"/>
                  </a:lnTo>
                  <a:lnTo>
                    <a:pt x="3499104" y="134112"/>
                  </a:lnTo>
                  <a:lnTo>
                    <a:pt x="3500628" y="138684"/>
                  </a:lnTo>
                  <a:lnTo>
                    <a:pt x="3500628" y="137160"/>
                  </a:lnTo>
                  <a:lnTo>
                    <a:pt x="3502152" y="137160"/>
                  </a:lnTo>
                  <a:lnTo>
                    <a:pt x="3503676" y="140208"/>
                  </a:lnTo>
                  <a:lnTo>
                    <a:pt x="3503676" y="141732"/>
                  </a:lnTo>
                  <a:lnTo>
                    <a:pt x="3505200" y="137160"/>
                  </a:lnTo>
                  <a:lnTo>
                    <a:pt x="3506724" y="135636"/>
                  </a:lnTo>
                  <a:lnTo>
                    <a:pt x="3506724" y="140208"/>
                  </a:lnTo>
                  <a:lnTo>
                    <a:pt x="3508248" y="140208"/>
                  </a:lnTo>
                  <a:lnTo>
                    <a:pt x="3509772" y="143256"/>
                  </a:lnTo>
                  <a:lnTo>
                    <a:pt x="3509772" y="141732"/>
                  </a:lnTo>
                  <a:lnTo>
                    <a:pt x="3511296" y="137160"/>
                  </a:lnTo>
                  <a:lnTo>
                    <a:pt x="3512820" y="140208"/>
                  </a:lnTo>
                  <a:lnTo>
                    <a:pt x="3512820" y="138684"/>
                  </a:lnTo>
                  <a:lnTo>
                    <a:pt x="3514344" y="144780"/>
                  </a:lnTo>
                  <a:lnTo>
                    <a:pt x="3515868" y="143256"/>
                  </a:lnTo>
                  <a:lnTo>
                    <a:pt x="3517392" y="140208"/>
                  </a:lnTo>
                  <a:lnTo>
                    <a:pt x="3518916" y="140208"/>
                  </a:lnTo>
                  <a:lnTo>
                    <a:pt x="3520440" y="144780"/>
                  </a:lnTo>
                  <a:lnTo>
                    <a:pt x="3520440" y="141732"/>
                  </a:lnTo>
                  <a:lnTo>
                    <a:pt x="3521964" y="149352"/>
                  </a:lnTo>
                  <a:lnTo>
                    <a:pt x="3523488" y="143256"/>
                  </a:lnTo>
                  <a:lnTo>
                    <a:pt x="3525012" y="144780"/>
                  </a:lnTo>
                  <a:lnTo>
                    <a:pt x="3526536" y="141732"/>
                  </a:lnTo>
                  <a:lnTo>
                    <a:pt x="3526536" y="146304"/>
                  </a:lnTo>
                  <a:lnTo>
                    <a:pt x="3528060" y="143256"/>
                  </a:lnTo>
                  <a:lnTo>
                    <a:pt x="3529583" y="140208"/>
                  </a:lnTo>
                  <a:lnTo>
                    <a:pt x="3529583" y="146304"/>
                  </a:lnTo>
                  <a:lnTo>
                    <a:pt x="3531107" y="150876"/>
                  </a:lnTo>
                  <a:lnTo>
                    <a:pt x="3532631" y="149352"/>
                  </a:lnTo>
                  <a:lnTo>
                    <a:pt x="3532631" y="146304"/>
                  </a:lnTo>
                  <a:lnTo>
                    <a:pt x="3534155" y="147828"/>
                  </a:lnTo>
                  <a:lnTo>
                    <a:pt x="3535679" y="149352"/>
                  </a:lnTo>
                  <a:lnTo>
                    <a:pt x="3535679" y="141732"/>
                  </a:lnTo>
                  <a:lnTo>
                    <a:pt x="3537204" y="143256"/>
                  </a:lnTo>
                  <a:lnTo>
                    <a:pt x="3538728" y="146304"/>
                  </a:lnTo>
                  <a:lnTo>
                    <a:pt x="3540252" y="147828"/>
                  </a:lnTo>
                  <a:lnTo>
                    <a:pt x="3540252" y="146304"/>
                  </a:lnTo>
                  <a:lnTo>
                    <a:pt x="3541776" y="146304"/>
                  </a:lnTo>
                  <a:lnTo>
                    <a:pt x="3543300" y="146304"/>
                  </a:lnTo>
                  <a:lnTo>
                    <a:pt x="3544824" y="146304"/>
                  </a:lnTo>
                  <a:lnTo>
                    <a:pt x="3546348" y="152400"/>
                  </a:lnTo>
                  <a:lnTo>
                    <a:pt x="3546348" y="150876"/>
                  </a:lnTo>
                  <a:lnTo>
                    <a:pt x="3547872" y="144780"/>
                  </a:lnTo>
                  <a:lnTo>
                    <a:pt x="3549396" y="149352"/>
                  </a:lnTo>
                  <a:lnTo>
                    <a:pt x="3549396" y="152400"/>
                  </a:lnTo>
                  <a:lnTo>
                    <a:pt x="3550920" y="147828"/>
                  </a:lnTo>
                  <a:lnTo>
                    <a:pt x="3552444" y="152400"/>
                  </a:lnTo>
                  <a:lnTo>
                    <a:pt x="3552444" y="150876"/>
                  </a:lnTo>
                  <a:lnTo>
                    <a:pt x="3553968" y="153924"/>
                  </a:lnTo>
                  <a:lnTo>
                    <a:pt x="3555492" y="155448"/>
                  </a:lnTo>
                  <a:lnTo>
                    <a:pt x="3555492" y="152400"/>
                  </a:lnTo>
                  <a:lnTo>
                    <a:pt x="3557016" y="156972"/>
                  </a:lnTo>
                  <a:lnTo>
                    <a:pt x="3558540" y="153924"/>
                  </a:lnTo>
                  <a:lnTo>
                    <a:pt x="3558540" y="152400"/>
                  </a:lnTo>
                  <a:lnTo>
                    <a:pt x="3560064" y="158496"/>
                  </a:lnTo>
                  <a:lnTo>
                    <a:pt x="3561588" y="152400"/>
                  </a:lnTo>
                  <a:lnTo>
                    <a:pt x="3561588" y="153924"/>
                  </a:lnTo>
                  <a:lnTo>
                    <a:pt x="3563112" y="153924"/>
                  </a:lnTo>
                  <a:lnTo>
                    <a:pt x="3564636" y="155448"/>
                  </a:lnTo>
                  <a:lnTo>
                    <a:pt x="3566160" y="150876"/>
                  </a:lnTo>
                  <a:lnTo>
                    <a:pt x="3566160" y="156972"/>
                  </a:lnTo>
                  <a:lnTo>
                    <a:pt x="3567683" y="155448"/>
                  </a:lnTo>
                  <a:lnTo>
                    <a:pt x="3569207" y="153924"/>
                  </a:lnTo>
                  <a:lnTo>
                    <a:pt x="3569207" y="156972"/>
                  </a:lnTo>
                  <a:lnTo>
                    <a:pt x="3570731" y="156972"/>
                  </a:lnTo>
                  <a:lnTo>
                    <a:pt x="3572255" y="158496"/>
                  </a:lnTo>
                  <a:lnTo>
                    <a:pt x="3572255" y="156972"/>
                  </a:lnTo>
                  <a:lnTo>
                    <a:pt x="3573779" y="153924"/>
                  </a:lnTo>
                  <a:lnTo>
                    <a:pt x="3575304" y="156972"/>
                  </a:lnTo>
                  <a:lnTo>
                    <a:pt x="3576828" y="160020"/>
                  </a:lnTo>
                  <a:lnTo>
                    <a:pt x="3578352" y="155448"/>
                  </a:lnTo>
                  <a:lnTo>
                    <a:pt x="3578352" y="164592"/>
                  </a:lnTo>
                  <a:lnTo>
                    <a:pt x="3579876" y="160020"/>
                  </a:lnTo>
                  <a:lnTo>
                    <a:pt x="3581400" y="155448"/>
                  </a:lnTo>
                  <a:lnTo>
                    <a:pt x="3581400" y="160020"/>
                  </a:lnTo>
                  <a:lnTo>
                    <a:pt x="3582924" y="161544"/>
                  </a:lnTo>
                  <a:lnTo>
                    <a:pt x="3584448" y="164592"/>
                  </a:lnTo>
                  <a:lnTo>
                    <a:pt x="3584448" y="161544"/>
                  </a:lnTo>
                  <a:lnTo>
                    <a:pt x="3585972" y="161544"/>
                  </a:lnTo>
                  <a:lnTo>
                    <a:pt x="3587496" y="163068"/>
                  </a:lnTo>
                  <a:lnTo>
                    <a:pt x="3589020" y="158496"/>
                  </a:lnTo>
                  <a:lnTo>
                    <a:pt x="3589020" y="161544"/>
                  </a:lnTo>
                  <a:lnTo>
                    <a:pt x="3590544" y="164592"/>
                  </a:lnTo>
                  <a:lnTo>
                    <a:pt x="3592068" y="158496"/>
                  </a:lnTo>
                  <a:lnTo>
                    <a:pt x="3592068" y="160020"/>
                  </a:lnTo>
                  <a:lnTo>
                    <a:pt x="3593592" y="167640"/>
                  </a:lnTo>
                  <a:lnTo>
                    <a:pt x="3595116" y="161544"/>
                  </a:lnTo>
                  <a:lnTo>
                    <a:pt x="3596640" y="169164"/>
                  </a:lnTo>
                  <a:lnTo>
                    <a:pt x="3598164" y="167640"/>
                  </a:lnTo>
                  <a:lnTo>
                    <a:pt x="3598164" y="163068"/>
                  </a:lnTo>
                  <a:lnTo>
                    <a:pt x="3599688" y="166116"/>
                  </a:lnTo>
                  <a:lnTo>
                    <a:pt x="3601212" y="163068"/>
                  </a:lnTo>
                  <a:lnTo>
                    <a:pt x="3601212" y="166116"/>
                  </a:lnTo>
                  <a:lnTo>
                    <a:pt x="3602736" y="164592"/>
                  </a:lnTo>
                  <a:lnTo>
                    <a:pt x="3604260" y="164592"/>
                  </a:lnTo>
                  <a:lnTo>
                    <a:pt x="3604260" y="167640"/>
                  </a:lnTo>
                  <a:lnTo>
                    <a:pt x="3605783" y="166116"/>
                  </a:lnTo>
                  <a:lnTo>
                    <a:pt x="3607307" y="167640"/>
                  </a:lnTo>
                  <a:lnTo>
                    <a:pt x="3607307" y="163068"/>
                  </a:lnTo>
                  <a:lnTo>
                    <a:pt x="3608831" y="163068"/>
                  </a:lnTo>
                  <a:lnTo>
                    <a:pt x="3610355" y="169164"/>
                  </a:lnTo>
                  <a:lnTo>
                    <a:pt x="3611879" y="173736"/>
                  </a:lnTo>
                  <a:lnTo>
                    <a:pt x="3611879" y="166116"/>
                  </a:lnTo>
                  <a:lnTo>
                    <a:pt x="3613404" y="170687"/>
                  </a:lnTo>
                  <a:lnTo>
                    <a:pt x="3614928" y="166116"/>
                  </a:lnTo>
                  <a:lnTo>
                    <a:pt x="3616452" y="170687"/>
                  </a:lnTo>
                  <a:lnTo>
                    <a:pt x="3617976" y="170687"/>
                  </a:lnTo>
                  <a:lnTo>
                    <a:pt x="3619500" y="172212"/>
                  </a:lnTo>
                  <a:lnTo>
                    <a:pt x="3621024" y="169164"/>
                  </a:lnTo>
                  <a:lnTo>
                    <a:pt x="3621024" y="170687"/>
                  </a:lnTo>
                  <a:lnTo>
                    <a:pt x="3622548" y="167640"/>
                  </a:lnTo>
                  <a:lnTo>
                    <a:pt x="3624072" y="169164"/>
                  </a:lnTo>
                  <a:lnTo>
                    <a:pt x="3625596" y="170687"/>
                  </a:lnTo>
                  <a:lnTo>
                    <a:pt x="3627120" y="178308"/>
                  </a:lnTo>
                  <a:lnTo>
                    <a:pt x="3627120" y="173736"/>
                  </a:lnTo>
                  <a:lnTo>
                    <a:pt x="3628644" y="170687"/>
                  </a:lnTo>
                  <a:lnTo>
                    <a:pt x="3630168" y="175260"/>
                  </a:lnTo>
                  <a:lnTo>
                    <a:pt x="3630168" y="173736"/>
                  </a:lnTo>
                  <a:lnTo>
                    <a:pt x="3631692" y="173736"/>
                  </a:lnTo>
                  <a:lnTo>
                    <a:pt x="3633216" y="170687"/>
                  </a:lnTo>
                  <a:lnTo>
                    <a:pt x="3634740" y="175260"/>
                  </a:lnTo>
                  <a:lnTo>
                    <a:pt x="3634740" y="170687"/>
                  </a:lnTo>
                  <a:lnTo>
                    <a:pt x="3636264" y="170687"/>
                  </a:lnTo>
                  <a:lnTo>
                    <a:pt x="3637788" y="179832"/>
                  </a:lnTo>
                  <a:lnTo>
                    <a:pt x="3637788" y="173736"/>
                  </a:lnTo>
                  <a:lnTo>
                    <a:pt x="3639312" y="172212"/>
                  </a:lnTo>
                  <a:lnTo>
                    <a:pt x="3640836" y="178308"/>
                  </a:lnTo>
                  <a:lnTo>
                    <a:pt x="3640836" y="176784"/>
                  </a:lnTo>
                  <a:lnTo>
                    <a:pt x="3642360" y="182880"/>
                  </a:lnTo>
                  <a:lnTo>
                    <a:pt x="3643883" y="178308"/>
                  </a:lnTo>
                  <a:lnTo>
                    <a:pt x="3645407" y="178308"/>
                  </a:lnTo>
                  <a:lnTo>
                    <a:pt x="3646931" y="176784"/>
                  </a:lnTo>
                  <a:lnTo>
                    <a:pt x="3646931" y="178308"/>
                  </a:lnTo>
                  <a:lnTo>
                    <a:pt x="3648455" y="179832"/>
                  </a:lnTo>
                  <a:lnTo>
                    <a:pt x="3649979" y="181356"/>
                  </a:lnTo>
                  <a:lnTo>
                    <a:pt x="3649979" y="182880"/>
                  </a:lnTo>
                  <a:lnTo>
                    <a:pt x="3651504" y="182880"/>
                  </a:lnTo>
                  <a:lnTo>
                    <a:pt x="3653028" y="175260"/>
                  </a:lnTo>
                  <a:lnTo>
                    <a:pt x="3653028" y="179832"/>
                  </a:lnTo>
                  <a:lnTo>
                    <a:pt x="3654552" y="184404"/>
                  </a:lnTo>
                  <a:lnTo>
                    <a:pt x="3656076" y="179832"/>
                  </a:lnTo>
                  <a:lnTo>
                    <a:pt x="3656076" y="185928"/>
                  </a:lnTo>
                  <a:lnTo>
                    <a:pt x="3657600" y="184404"/>
                  </a:lnTo>
                  <a:lnTo>
                    <a:pt x="3659124" y="185928"/>
                  </a:lnTo>
                  <a:lnTo>
                    <a:pt x="3660648" y="185928"/>
                  </a:lnTo>
                  <a:lnTo>
                    <a:pt x="3660648" y="182880"/>
                  </a:lnTo>
                  <a:lnTo>
                    <a:pt x="3662172" y="184404"/>
                  </a:lnTo>
                  <a:lnTo>
                    <a:pt x="3663696" y="187452"/>
                  </a:lnTo>
                  <a:lnTo>
                    <a:pt x="3663696" y="182880"/>
                  </a:lnTo>
                  <a:lnTo>
                    <a:pt x="3665220" y="182880"/>
                  </a:lnTo>
                  <a:lnTo>
                    <a:pt x="3666744" y="193548"/>
                  </a:lnTo>
                  <a:lnTo>
                    <a:pt x="3666744" y="188976"/>
                  </a:lnTo>
                  <a:lnTo>
                    <a:pt x="3668268" y="190500"/>
                  </a:lnTo>
                  <a:lnTo>
                    <a:pt x="3669792" y="187452"/>
                  </a:lnTo>
                  <a:lnTo>
                    <a:pt x="3669792" y="188976"/>
                  </a:lnTo>
                  <a:lnTo>
                    <a:pt x="3671316" y="195072"/>
                  </a:lnTo>
                  <a:lnTo>
                    <a:pt x="3672840" y="193548"/>
                  </a:lnTo>
                  <a:lnTo>
                    <a:pt x="3672840" y="190500"/>
                  </a:lnTo>
                  <a:lnTo>
                    <a:pt x="3674364" y="193548"/>
                  </a:lnTo>
                  <a:lnTo>
                    <a:pt x="3675888" y="193548"/>
                  </a:lnTo>
                  <a:lnTo>
                    <a:pt x="3675888" y="192024"/>
                  </a:lnTo>
                  <a:lnTo>
                    <a:pt x="3677412" y="193548"/>
                  </a:lnTo>
                  <a:lnTo>
                    <a:pt x="3678936" y="192024"/>
                  </a:lnTo>
                  <a:lnTo>
                    <a:pt x="3678936" y="198120"/>
                  </a:lnTo>
                  <a:lnTo>
                    <a:pt x="3680460" y="198120"/>
                  </a:lnTo>
                  <a:lnTo>
                    <a:pt x="3681983" y="198120"/>
                  </a:lnTo>
                  <a:lnTo>
                    <a:pt x="3683507" y="196596"/>
                  </a:lnTo>
                  <a:lnTo>
                    <a:pt x="3683507" y="195072"/>
                  </a:lnTo>
                  <a:lnTo>
                    <a:pt x="3685031" y="193548"/>
                  </a:lnTo>
                  <a:lnTo>
                    <a:pt x="3686555" y="196596"/>
                  </a:lnTo>
                  <a:lnTo>
                    <a:pt x="3686555" y="199644"/>
                  </a:lnTo>
                  <a:lnTo>
                    <a:pt x="3688079" y="196596"/>
                  </a:lnTo>
                  <a:lnTo>
                    <a:pt x="3689604" y="199644"/>
                  </a:lnTo>
                  <a:lnTo>
                    <a:pt x="3689604" y="195072"/>
                  </a:lnTo>
                  <a:lnTo>
                    <a:pt x="3691128" y="195072"/>
                  </a:lnTo>
                  <a:lnTo>
                    <a:pt x="3692652" y="201168"/>
                  </a:lnTo>
                  <a:lnTo>
                    <a:pt x="3692652" y="202692"/>
                  </a:lnTo>
                  <a:lnTo>
                    <a:pt x="3694176" y="201168"/>
                  </a:lnTo>
                  <a:lnTo>
                    <a:pt x="3695700" y="202692"/>
                  </a:lnTo>
                  <a:lnTo>
                    <a:pt x="3695700" y="201168"/>
                  </a:lnTo>
                  <a:lnTo>
                    <a:pt x="3697224" y="202692"/>
                  </a:lnTo>
                  <a:lnTo>
                    <a:pt x="3698748" y="201168"/>
                  </a:lnTo>
                  <a:lnTo>
                    <a:pt x="3698748" y="196596"/>
                  </a:lnTo>
                  <a:lnTo>
                    <a:pt x="3700272" y="201168"/>
                  </a:lnTo>
                  <a:lnTo>
                    <a:pt x="3701796" y="201168"/>
                  </a:lnTo>
                  <a:lnTo>
                    <a:pt x="3701796" y="202692"/>
                  </a:lnTo>
                  <a:lnTo>
                    <a:pt x="3703320" y="202692"/>
                  </a:lnTo>
                  <a:lnTo>
                    <a:pt x="3704844" y="207264"/>
                  </a:lnTo>
                  <a:lnTo>
                    <a:pt x="3706368" y="208787"/>
                  </a:lnTo>
                  <a:lnTo>
                    <a:pt x="3706368" y="202692"/>
                  </a:lnTo>
                  <a:lnTo>
                    <a:pt x="3707892" y="202692"/>
                  </a:lnTo>
                  <a:lnTo>
                    <a:pt x="3709416" y="205740"/>
                  </a:lnTo>
                  <a:lnTo>
                    <a:pt x="3709416" y="201168"/>
                  </a:lnTo>
                  <a:lnTo>
                    <a:pt x="3710940" y="208787"/>
                  </a:lnTo>
                  <a:lnTo>
                    <a:pt x="3712464" y="205740"/>
                  </a:lnTo>
                  <a:lnTo>
                    <a:pt x="3712464" y="208787"/>
                  </a:lnTo>
                  <a:lnTo>
                    <a:pt x="3713988" y="204216"/>
                  </a:lnTo>
                  <a:lnTo>
                    <a:pt x="3715512" y="210312"/>
                  </a:lnTo>
                  <a:lnTo>
                    <a:pt x="3715512" y="207264"/>
                  </a:lnTo>
                  <a:lnTo>
                    <a:pt x="3717036" y="210312"/>
                  </a:lnTo>
                  <a:lnTo>
                    <a:pt x="3718560" y="207264"/>
                  </a:lnTo>
                  <a:lnTo>
                    <a:pt x="3718560" y="210312"/>
                  </a:lnTo>
                  <a:lnTo>
                    <a:pt x="3720083" y="213360"/>
                  </a:lnTo>
                  <a:lnTo>
                    <a:pt x="3721607" y="210312"/>
                  </a:lnTo>
                  <a:lnTo>
                    <a:pt x="3723131" y="211836"/>
                  </a:lnTo>
                  <a:lnTo>
                    <a:pt x="3724655" y="208787"/>
                  </a:lnTo>
                  <a:lnTo>
                    <a:pt x="3724655" y="211836"/>
                  </a:lnTo>
                  <a:lnTo>
                    <a:pt x="3726179" y="214884"/>
                  </a:lnTo>
                  <a:lnTo>
                    <a:pt x="3727704" y="213360"/>
                  </a:lnTo>
                  <a:lnTo>
                    <a:pt x="3729228" y="211836"/>
                  </a:lnTo>
                  <a:lnTo>
                    <a:pt x="3729228" y="216408"/>
                  </a:lnTo>
                  <a:lnTo>
                    <a:pt x="3730752" y="217932"/>
                  </a:lnTo>
                  <a:lnTo>
                    <a:pt x="3732276" y="214884"/>
                  </a:lnTo>
                  <a:lnTo>
                    <a:pt x="3732276" y="217932"/>
                  </a:lnTo>
                  <a:lnTo>
                    <a:pt x="3733800" y="217932"/>
                  </a:lnTo>
                  <a:lnTo>
                    <a:pt x="3735324" y="214884"/>
                  </a:lnTo>
                  <a:lnTo>
                    <a:pt x="3735324" y="217932"/>
                  </a:lnTo>
                  <a:lnTo>
                    <a:pt x="3736848" y="217932"/>
                  </a:lnTo>
                  <a:lnTo>
                    <a:pt x="3738372" y="213360"/>
                  </a:lnTo>
                  <a:lnTo>
                    <a:pt x="3738372" y="217932"/>
                  </a:lnTo>
                  <a:lnTo>
                    <a:pt x="3739896" y="224028"/>
                  </a:lnTo>
                  <a:lnTo>
                    <a:pt x="3741420" y="220980"/>
                  </a:lnTo>
                  <a:lnTo>
                    <a:pt x="3741420" y="225552"/>
                  </a:lnTo>
                  <a:lnTo>
                    <a:pt x="3742944" y="224028"/>
                  </a:lnTo>
                  <a:lnTo>
                    <a:pt x="3744468" y="224028"/>
                  </a:lnTo>
                  <a:lnTo>
                    <a:pt x="3744468" y="220980"/>
                  </a:lnTo>
                  <a:lnTo>
                    <a:pt x="3745992" y="220980"/>
                  </a:lnTo>
                  <a:lnTo>
                    <a:pt x="3747516" y="224028"/>
                  </a:lnTo>
                  <a:lnTo>
                    <a:pt x="3747516" y="219456"/>
                  </a:lnTo>
                  <a:lnTo>
                    <a:pt x="3749040" y="220980"/>
                  </a:lnTo>
                  <a:lnTo>
                    <a:pt x="3750564" y="225552"/>
                  </a:lnTo>
                  <a:lnTo>
                    <a:pt x="3752088" y="224028"/>
                  </a:lnTo>
                  <a:lnTo>
                    <a:pt x="3753612" y="227076"/>
                  </a:lnTo>
                  <a:lnTo>
                    <a:pt x="3755136" y="224028"/>
                  </a:lnTo>
                  <a:lnTo>
                    <a:pt x="3755136" y="220980"/>
                  </a:lnTo>
                  <a:lnTo>
                    <a:pt x="3756660" y="230124"/>
                  </a:lnTo>
                  <a:lnTo>
                    <a:pt x="3758183" y="225552"/>
                  </a:lnTo>
                  <a:lnTo>
                    <a:pt x="3758183" y="224028"/>
                  </a:lnTo>
                  <a:lnTo>
                    <a:pt x="3759707" y="228600"/>
                  </a:lnTo>
                  <a:lnTo>
                    <a:pt x="3761231" y="224028"/>
                  </a:lnTo>
                  <a:lnTo>
                    <a:pt x="3761231" y="222504"/>
                  </a:lnTo>
                  <a:lnTo>
                    <a:pt x="3762755" y="230124"/>
                  </a:lnTo>
                  <a:lnTo>
                    <a:pt x="3764279" y="230124"/>
                  </a:lnTo>
                  <a:lnTo>
                    <a:pt x="3764279" y="227076"/>
                  </a:lnTo>
                  <a:lnTo>
                    <a:pt x="3765804" y="233172"/>
                  </a:lnTo>
                  <a:lnTo>
                    <a:pt x="3767328" y="224028"/>
                  </a:lnTo>
                  <a:lnTo>
                    <a:pt x="3767328" y="231648"/>
                  </a:lnTo>
                  <a:lnTo>
                    <a:pt x="3768852" y="227076"/>
                  </a:lnTo>
                  <a:lnTo>
                    <a:pt x="3770376" y="230124"/>
                  </a:lnTo>
                  <a:lnTo>
                    <a:pt x="3770376" y="233172"/>
                  </a:lnTo>
                  <a:lnTo>
                    <a:pt x="3771900" y="231648"/>
                  </a:lnTo>
                  <a:lnTo>
                    <a:pt x="3773424" y="230124"/>
                  </a:lnTo>
                  <a:lnTo>
                    <a:pt x="3773424" y="237744"/>
                  </a:lnTo>
                  <a:lnTo>
                    <a:pt x="3774948" y="231648"/>
                  </a:lnTo>
                  <a:lnTo>
                    <a:pt x="3776472" y="230124"/>
                  </a:lnTo>
                  <a:lnTo>
                    <a:pt x="3777996" y="233172"/>
                  </a:lnTo>
                  <a:lnTo>
                    <a:pt x="3777996" y="231648"/>
                  </a:lnTo>
                  <a:lnTo>
                    <a:pt x="3779520" y="237744"/>
                  </a:lnTo>
                  <a:lnTo>
                    <a:pt x="3781044" y="239268"/>
                  </a:lnTo>
                  <a:lnTo>
                    <a:pt x="3781044" y="236220"/>
                  </a:lnTo>
                  <a:lnTo>
                    <a:pt x="3782568" y="234696"/>
                  </a:lnTo>
                  <a:lnTo>
                    <a:pt x="3784092" y="236220"/>
                  </a:lnTo>
                  <a:lnTo>
                    <a:pt x="3784092" y="240792"/>
                  </a:lnTo>
                  <a:lnTo>
                    <a:pt x="3785616" y="239268"/>
                  </a:lnTo>
                  <a:lnTo>
                    <a:pt x="3787140" y="233172"/>
                  </a:lnTo>
                  <a:lnTo>
                    <a:pt x="3787140" y="237744"/>
                  </a:lnTo>
                  <a:lnTo>
                    <a:pt x="3788664" y="239268"/>
                  </a:lnTo>
                  <a:lnTo>
                    <a:pt x="3790188" y="242316"/>
                  </a:lnTo>
                  <a:lnTo>
                    <a:pt x="3790188" y="236220"/>
                  </a:lnTo>
                  <a:lnTo>
                    <a:pt x="3791712" y="239268"/>
                  </a:lnTo>
                  <a:lnTo>
                    <a:pt x="3793236" y="236220"/>
                  </a:lnTo>
                  <a:lnTo>
                    <a:pt x="3793236" y="237744"/>
                  </a:lnTo>
                  <a:lnTo>
                    <a:pt x="3794760" y="242316"/>
                  </a:lnTo>
                  <a:lnTo>
                    <a:pt x="3796283" y="237744"/>
                  </a:lnTo>
                  <a:lnTo>
                    <a:pt x="3797807" y="240792"/>
                  </a:lnTo>
                  <a:lnTo>
                    <a:pt x="3799331" y="239268"/>
                  </a:lnTo>
                  <a:lnTo>
                    <a:pt x="3800855" y="246887"/>
                  </a:lnTo>
                  <a:lnTo>
                    <a:pt x="3800855" y="243840"/>
                  </a:lnTo>
                  <a:lnTo>
                    <a:pt x="3802379" y="245364"/>
                  </a:lnTo>
                  <a:lnTo>
                    <a:pt x="3803904" y="246887"/>
                  </a:lnTo>
                  <a:lnTo>
                    <a:pt x="3803904" y="243840"/>
                  </a:lnTo>
                  <a:lnTo>
                    <a:pt x="3805428" y="243840"/>
                  </a:lnTo>
                  <a:lnTo>
                    <a:pt x="3806952" y="245364"/>
                  </a:lnTo>
                  <a:lnTo>
                    <a:pt x="3806952" y="243840"/>
                  </a:lnTo>
                  <a:lnTo>
                    <a:pt x="3808476" y="252984"/>
                  </a:lnTo>
                  <a:lnTo>
                    <a:pt x="3810000" y="245364"/>
                  </a:lnTo>
                  <a:lnTo>
                    <a:pt x="3810000" y="243840"/>
                  </a:lnTo>
                  <a:lnTo>
                    <a:pt x="3811524" y="251460"/>
                  </a:lnTo>
                  <a:lnTo>
                    <a:pt x="3813048" y="248412"/>
                  </a:lnTo>
                  <a:lnTo>
                    <a:pt x="3814572" y="252984"/>
                  </a:lnTo>
                  <a:lnTo>
                    <a:pt x="3816096" y="252984"/>
                  </a:lnTo>
                  <a:lnTo>
                    <a:pt x="3816096" y="256032"/>
                  </a:lnTo>
                  <a:lnTo>
                    <a:pt x="3817620" y="248412"/>
                  </a:lnTo>
                  <a:lnTo>
                    <a:pt x="3819144" y="249936"/>
                  </a:lnTo>
                  <a:lnTo>
                    <a:pt x="3819144" y="256032"/>
                  </a:lnTo>
                  <a:lnTo>
                    <a:pt x="3820668" y="252984"/>
                  </a:lnTo>
                  <a:lnTo>
                    <a:pt x="3822192" y="248412"/>
                  </a:lnTo>
                  <a:lnTo>
                    <a:pt x="3823716" y="254508"/>
                  </a:lnTo>
                  <a:lnTo>
                    <a:pt x="3823716" y="257556"/>
                  </a:lnTo>
                  <a:lnTo>
                    <a:pt x="3825240" y="257556"/>
                  </a:lnTo>
                  <a:lnTo>
                    <a:pt x="3826764" y="251460"/>
                  </a:lnTo>
                  <a:lnTo>
                    <a:pt x="3826764" y="256032"/>
                  </a:lnTo>
                  <a:lnTo>
                    <a:pt x="3828288" y="251460"/>
                  </a:lnTo>
                  <a:lnTo>
                    <a:pt x="3829812" y="254508"/>
                  </a:lnTo>
                  <a:lnTo>
                    <a:pt x="3829812" y="251460"/>
                  </a:lnTo>
                  <a:lnTo>
                    <a:pt x="3831336" y="254508"/>
                  </a:lnTo>
                  <a:lnTo>
                    <a:pt x="3832860" y="252984"/>
                  </a:lnTo>
                  <a:lnTo>
                    <a:pt x="3832860" y="257556"/>
                  </a:lnTo>
                  <a:lnTo>
                    <a:pt x="3834383" y="252984"/>
                  </a:lnTo>
                  <a:lnTo>
                    <a:pt x="3835907" y="259080"/>
                  </a:lnTo>
                  <a:lnTo>
                    <a:pt x="3835907" y="257556"/>
                  </a:lnTo>
                  <a:lnTo>
                    <a:pt x="3837431" y="259080"/>
                  </a:lnTo>
                  <a:lnTo>
                    <a:pt x="3838955" y="257556"/>
                  </a:lnTo>
                  <a:lnTo>
                    <a:pt x="3838955" y="262128"/>
                  </a:lnTo>
                  <a:lnTo>
                    <a:pt x="3840479" y="265176"/>
                  </a:lnTo>
                  <a:lnTo>
                    <a:pt x="3842004" y="252984"/>
                  </a:lnTo>
                  <a:lnTo>
                    <a:pt x="3842004" y="254508"/>
                  </a:lnTo>
                  <a:lnTo>
                    <a:pt x="3843528" y="260604"/>
                  </a:lnTo>
                  <a:lnTo>
                    <a:pt x="3845052" y="257556"/>
                  </a:lnTo>
                  <a:lnTo>
                    <a:pt x="3846576" y="263652"/>
                  </a:lnTo>
                  <a:lnTo>
                    <a:pt x="3846576" y="260604"/>
                  </a:lnTo>
                  <a:lnTo>
                    <a:pt x="3848100" y="259080"/>
                  </a:lnTo>
                  <a:lnTo>
                    <a:pt x="3849624" y="260604"/>
                  </a:lnTo>
                  <a:lnTo>
                    <a:pt x="3849624" y="263652"/>
                  </a:lnTo>
                  <a:lnTo>
                    <a:pt x="3851148" y="263652"/>
                  </a:lnTo>
                  <a:lnTo>
                    <a:pt x="3852672" y="263652"/>
                  </a:lnTo>
                  <a:lnTo>
                    <a:pt x="3852672" y="262128"/>
                  </a:lnTo>
                  <a:lnTo>
                    <a:pt x="3854196" y="265176"/>
                  </a:lnTo>
                  <a:lnTo>
                    <a:pt x="3855720" y="266700"/>
                  </a:lnTo>
                  <a:lnTo>
                    <a:pt x="3855720" y="262128"/>
                  </a:lnTo>
                  <a:lnTo>
                    <a:pt x="3857244" y="269748"/>
                  </a:lnTo>
                  <a:lnTo>
                    <a:pt x="3858768" y="266700"/>
                  </a:lnTo>
                  <a:lnTo>
                    <a:pt x="3858768" y="265176"/>
                  </a:lnTo>
                  <a:lnTo>
                    <a:pt x="3860292" y="265176"/>
                  </a:lnTo>
                  <a:lnTo>
                    <a:pt x="3861816" y="268224"/>
                  </a:lnTo>
                  <a:lnTo>
                    <a:pt x="3861816" y="269748"/>
                  </a:lnTo>
                  <a:lnTo>
                    <a:pt x="3863340" y="268224"/>
                  </a:lnTo>
                  <a:lnTo>
                    <a:pt x="3864864" y="266700"/>
                  </a:lnTo>
                  <a:lnTo>
                    <a:pt x="3866388" y="269748"/>
                  </a:lnTo>
                  <a:lnTo>
                    <a:pt x="3867912" y="272796"/>
                  </a:lnTo>
                  <a:lnTo>
                    <a:pt x="3867912" y="274320"/>
                  </a:lnTo>
                  <a:lnTo>
                    <a:pt x="3869436" y="269748"/>
                  </a:lnTo>
                  <a:lnTo>
                    <a:pt x="3870960" y="274320"/>
                  </a:lnTo>
                  <a:lnTo>
                    <a:pt x="3872483" y="269748"/>
                  </a:lnTo>
                  <a:lnTo>
                    <a:pt x="3872483" y="274320"/>
                  </a:lnTo>
                  <a:lnTo>
                    <a:pt x="3874007" y="268224"/>
                  </a:lnTo>
                  <a:lnTo>
                    <a:pt x="3875531" y="269748"/>
                  </a:lnTo>
                  <a:lnTo>
                    <a:pt x="3875531" y="277368"/>
                  </a:lnTo>
                  <a:lnTo>
                    <a:pt x="3877055" y="277368"/>
                  </a:lnTo>
                  <a:lnTo>
                    <a:pt x="3878579" y="281940"/>
                  </a:lnTo>
                  <a:lnTo>
                    <a:pt x="3878579" y="274320"/>
                  </a:lnTo>
                  <a:lnTo>
                    <a:pt x="3880104" y="274320"/>
                  </a:lnTo>
                  <a:lnTo>
                    <a:pt x="3881628" y="275844"/>
                  </a:lnTo>
                  <a:lnTo>
                    <a:pt x="3881628" y="278892"/>
                  </a:lnTo>
                  <a:lnTo>
                    <a:pt x="3883152" y="284988"/>
                  </a:lnTo>
                  <a:lnTo>
                    <a:pt x="3884676" y="280416"/>
                  </a:lnTo>
                  <a:lnTo>
                    <a:pt x="3884676" y="283464"/>
                  </a:lnTo>
                  <a:lnTo>
                    <a:pt x="3886200" y="275844"/>
                  </a:lnTo>
                  <a:lnTo>
                    <a:pt x="3887724" y="278892"/>
                  </a:lnTo>
                  <a:lnTo>
                    <a:pt x="3887724" y="284988"/>
                  </a:lnTo>
                  <a:lnTo>
                    <a:pt x="3889248" y="280416"/>
                  </a:lnTo>
                  <a:lnTo>
                    <a:pt x="3890772" y="284988"/>
                  </a:lnTo>
                  <a:lnTo>
                    <a:pt x="3892296" y="284988"/>
                  </a:lnTo>
                  <a:lnTo>
                    <a:pt x="3893820" y="278892"/>
                  </a:lnTo>
                  <a:lnTo>
                    <a:pt x="3895344" y="284988"/>
                  </a:lnTo>
                  <a:lnTo>
                    <a:pt x="3895344" y="286512"/>
                  </a:lnTo>
                  <a:lnTo>
                    <a:pt x="3896868" y="288036"/>
                  </a:lnTo>
                  <a:lnTo>
                    <a:pt x="3898392" y="286512"/>
                  </a:lnTo>
                  <a:lnTo>
                    <a:pt x="3898392" y="284988"/>
                  </a:lnTo>
                  <a:lnTo>
                    <a:pt x="3899916" y="280416"/>
                  </a:lnTo>
                  <a:lnTo>
                    <a:pt x="3901440" y="281940"/>
                  </a:lnTo>
                  <a:lnTo>
                    <a:pt x="3901440" y="289560"/>
                  </a:lnTo>
                  <a:lnTo>
                    <a:pt x="3902964" y="284988"/>
                  </a:lnTo>
                  <a:lnTo>
                    <a:pt x="3904488" y="291084"/>
                  </a:lnTo>
                  <a:lnTo>
                    <a:pt x="3904488" y="289560"/>
                  </a:lnTo>
                  <a:lnTo>
                    <a:pt x="3906012" y="291084"/>
                  </a:lnTo>
                  <a:lnTo>
                    <a:pt x="3907536" y="292608"/>
                  </a:lnTo>
                  <a:lnTo>
                    <a:pt x="3907536" y="289560"/>
                  </a:lnTo>
                  <a:lnTo>
                    <a:pt x="3909060" y="288036"/>
                  </a:lnTo>
                  <a:lnTo>
                    <a:pt x="3910583" y="292608"/>
                  </a:lnTo>
                  <a:lnTo>
                    <a:pt x="3912107" y="295656"/>
                  </a:lnTo>
                  <a:lnTo>
                    <a:pt x="3913631" y="291084"/>
                  </a:lnTo>
                  <a:lnTo>
                    <a:pt x="3913631" y="295656"/>
                  </a:lnTo>
                  <a:lnTo>
                    <a:pt x="3915155" y="289560"/>
                  </a:lnTo>
                  <a:lnTo>
                    <a:pt x="3916679" y="295656"/>
                  </a:lnTo>
                  <a:lnTo>
                    <a:pt x="3918204" y="294132"/>
                  </a:lnTo>
                  <a:lnTo>
                    <a:pt x="3918204" y="295656"/>
                  </a:lnTo>
                  <a:lnTo>
                    <a:pt x="3919728" y="294132"/>
                  </a:lnTo>
                  <a:lnTo>
                    <a:pt x="3921252" y="297180"/>
                  </a:lnTo>
                  <a:lnTo>
                    <a:pt x="3921252" y="298704"/>
                  </a:lnTo>
                  <a:lnTo>
                    <a:pt x="3922776" y="304800"/>
                  </a:lnTo>
                  <a:lnTo>
                    <a:pt x="3924300" y="297180"/>
                  </a:lnTo>
                  <a:lnTo>
                    <a:pt x="3924300" y="298704"/>
                  </a:lnTo>
                  <a:lnTo>
                    <a:pt x="3925824" y="298704"/>
                  </a:lnTo>
                  <a:lnTo>
                    <a:pt x="3927348" y="297180"/>
                  </a:lnTo>
                  <a:lnTo>
                    <a:pt x="3927348" y="300228"/>
                  </a:lnTo>
                  <a:lnTo>
                    <a:pt x="3928872" y="303276"/>
                  </a:lnTo>
                  <a:lnTo>
                    <a:pt x="3930396" y="300228"/>
                  </a:lnTo>
                  <a:lnTo>
                    <a:pt x="3930396" y="301752"/>
                  </a:lnTo>
                  <a:lnTo>
                    <a:pt x="3931920" y="306324"/>
                  </a:lnTo>
                  <a:lnTo>
                    <a:pt x="3933444" y="303276"/>
                  </a:lnTo>
                  <a:lnTo>
                    <a:pt x="3933444" y="301752"/>
                  </a:lnTo>
                  <a:lnTo>
                    <a:pt x="3934968" y="304800"/>
                  </a:lnTo>
                  <a:lnTo>
                    <a:pt x="3936492" y="306324"/>
                  </a:lnTo>
                  <a:lnTo>
                    <a:pt x="3936492" y="304800"/>
                  </a:lnTo>
                  <a:lnTo>
                    <a:pt x="3938016" y="304800"/>
                  </a:lnTo>
                  <a:lnTo>
                    <a:pt x="3939540" y="301752"/>
                  </a:lnTo>
                  <a:lnTo>
                    <a:pt x="3941064" y="312420"/>
                  </a:lnTo>
                  <a:lnTo>
                    <a:pt x="3941064" y="307848"/>
                  </a:lnTo>
                  <a:lnTo>
                    <a:pt x="3942588" y="312420"/>
                  </a:lnTo>
                  <a:lnTo>
                    <a:pt x="3944112" y="312420"/>
                  </a:lnTo>
                  <a:lnTo>
                    <a:pt x="3944112" y="310896"/>
                  </a:lnTo>
                  <a:lnTo>
                    <a:pt x="3945636" y="312420"/>
                  </a:lnTo>
                  <a:lnTo>
                    <a:pt x="3947160" y="312420"/>
                  </a:lnTo>
                  <a:lnTo>
                    <a:pt x="3947160" y="310896"/>
                  </a:lnTo>
                  <a:lnTo>
                    <a:pt x="3948683" y="310896"/>
                  </a:lnTo>
                  <a:lnTo>
                    <a:pt x="3950207" y="307848"/>
                  </a:lnTo>
                  <a:lnTo>
                    <a:pt x="3950207" y="309372"/>
                  </a:lnTo>
                  <a:lnTo>
                    <a:pt x="3951731" y="310896"/>
                  </a:lnTo>
                  <a:lnTo>
                    <a:pt x="3953255" y="313944"/>
                  </a:lnTo>
                  <a:lnTo>
                    <a:pt x="3953255" y="315468"/>
                  </a:lnTo>
                  <a:lnTo>
                    <a:pt x="3954779" y="313944"/>
                  </a:lnTo>
                  <a:lnTo>
                    <a:pt x="3956304" y="313944"/>
                  </a:lnTo>
                  <a:lnTo>
                    <a:pt x="3956304" y="318516"/>
                  </a:lnTo>
                  <a:lnTo>
                    <a:pt x="3957828" y="315468"/>
                  </a:lnTo>
                  <a:lnTo>
                    <a:pt x="3959352" y="313944"/>
                  </a:lnTo>
                  <a:lnTo>
                    <a:pt x="3959352" y="318516"/>
                  </a:lnTo>
                  <a:lnTo>
                    <a:pt x="3960876" y="313944"/>
                  </a:lnTo>
                  <a:lnTo>
                    <a:pt x="3962400" y="316992"/>
                  </a:lnTo>
                  <a:lnTo>
                    <a:pt x="3962400" y="320040"/>
                  </a:lnTo>
                  <a:lnTo>
                    <a:pt x="3963924" y="313944"/>
                  </a:lnTo>
                  <a:lnTo>
                    <a:pt x="3965448" y="318516"/>
                  </a:lnTo>
                  <a:lnTo>
                    <a:pt x="3966972" y="321564"/>
                  </a:lnTo>
                  <a:lnTo>
                    <a:pt x="3966972" y="320040"/>
                  </a:lnTo>
                  <a:lnTo>
                    <a:pt x="3968496" y="320040"/>
                  </a:lnTo>
                  <a:lnTo>
                    <a:pt x="3970020" y="313944"/>
                  </a:lnTo>
                  <a:lnTo>
                    <a:pt x="3970020" y="321564"/>
                  </a:lnTo>
                  <a:lnTo>
                    <a:pt x="3971544" y="320040"/>
                  </a:lnTo>
                  <a:lnTo>
                    <a:pt x="3973068" y="320040"/>
                  </a:lnTo>
                  <a:lnTo>
                    <a:pt x="3973068" y="321564"/>
                  </a:lnTo>
                  <a:lnTo>
                    <a:pt x="3974592" y="324612"/>
                  </a:lnTo>
                  <a:lnTo>
                    <a:pt x="3976116" y="321564"/>
                  </a:lnTo>
                  <a:lnTo>
                    <a:pt x="3976116" y="320040"/>
                  </a:lnTo>
                  <a:lnTo>
                    <a:pt x="3977640" y="324612"/>
                  </a:lnTo>
                  <a:lnTo>
                    <a:pt x="3979164" y="323088"/>
                  </a:lnTo>
                  <a:lnTo>
                    <a:pt x="3980688" y="323088"/>
                  </a:lnTo>
                  <a:lnTo>
                    <a:pt x="3982212" y="326136"/>
                  </a:lnTo>
                  <a:lnTo>
                    <a:pt x="3982212" y="323088"/>
                  </a:lnTo>
                  <a:lnTo>
                    <a:pt x="3983736" y="321564"/>
                  </a:lnTo>
                  <a:lnTo>
                    <a:pt x="3985260" y="323088"/>
                  </a:lnTo>
                  <a:lnTo>
                    <a:pt x="3985260" y="327660"/>
                  </a:lnTo>
                  <a:lnTo>
                    <a:pt x="3986783" y="330708"/>
                  </a:lnTo>
                  <a:lnTo>
                    <a:pt x="3988307" y="330708"/>
                  </a:lnTo>
                  <a:lnTo>
                    <a:pt x="3989831" y="326136"/>
                  </a:lnTo>
                  <a:lnTo>
                    <a:pt x="3989831" y="329184"/>
                  </a:lnTo>
                  <a:lnTo>
                    <a:pt x="3991355" y="332232"/>
                  </a:lnTo>
                  <a:lnTo>
                    <a:pt x="3992879" y="324612"/>
                  </a:lnTo>
                  <a:lnTo>
                    <a:pt x="3992879" y="332232"/>
                  </a:lnTo>
                  <a:lnTo>
                    <a:pt x="3994404" y="327660"/>
                  </a:lnTo>
                  <a:lnTo>
                    <a:pt x="3995928" y="332232"/>
                  </a:lnTo>
                  <a:lnTo>
                    <a:pt x="3995928" y="333756"/>
                  </a:lnTo>
                  <a:lnTo>
                    <a:pt x="3997452" y="330708"/>
                  </a:lnTo>
                  <a:lnTo>
                    <a:pt x="3998976" y="333756"/>
                  </a:lnTo>
                  <a:lnTo>
                    <a:pt x="3998976" y="335280"/>
                  </a:lnTo>
                  <a:lnTo>
                    <a:pt x="4000500" y="332232"/>
                  </a:lnTo>
                  <a:lnTo>
                    <a:pt x="4002024" y="332232"/>
                  </a:lnTo>
                  <a:lnTo>
                    <a:pt x="4002024" y="329184"/>
                  </a:lnTo>
                  <a:lnTo>
                    <a:pt x="4003548" y="335280"/>
                  </a:lnTo>
                  <a:lnTo>
                    <a:pt x="4005072" y="332232"/>
                  </a:lnTo>
                  <a:lnTo>
                    <a:pt x="4005072" y="336804"/>
                  </a:lnTo>
                  <a:lnTo>
                    <a:pt x="4006596" y="338328"/>
                  </a:lnTo>
                  <a:lnTo>
                    <a:pt x="4008120" y="339852"/>
                  </a:lnTo>
                  <a:lnTo>
                    <a:pt x="4008120" y="342900"/>
                  </a:lnTo>
                  <a:lnTo>
                    <a:pt x="4009644" y="344424"/>
                  </a:lnTo>
                  <a:lnTo>
                    <a:pt x="4011168" y="335280"/>
                  </a:lnTo>
                  <a:lnTo>
                    <a:pt x="4012692" y="341376"/>
                  </a:lnTo>
                  <a:lnTo>
                    <a:pt x="4012692" y="339852"/>
                  </a:lnTo>
                  <a:lnTo>
                    <a:pt x="4014216" y="341376"/>
                  </a:lnTo>
                  <a:lnTo>
                    <a:pt x="4015740" y="339852"/>
                  </a:lnTo>
                  <a:lnTo>
                    <a:pt x="4015740" y="336804"/>
                  </a:lnTo>
                  <a:lnTo>
                    <a:pt x="4017264" y="341376"/>
                  </a:lnTo>
                  <a:lnTo>
                    <a:pt x="4018788" y="342900"/>
                  </a:lnTo>
                  <a:lnTo>
                    <a:pt x="4018788" y="347472"/>
                  </a:lnTo>
                  <a:lnTo>
                    <a:pt x="4020312" y="344424"/>
                  </a:lnTo>
                  <a:lnTo>
                    <a:pt x="4021836" y="345948"/>
                  </a:lnTo>
                  <a:lnTo>
                    <a:pt x="4021836" y="342900"/>
                  </a:lnTo>
                  <a:lnTo>
                    <a:pt x="4023360" y="347472"/>
                  </a:lnTo>
                  <a:lnTo>
                    <a:pt x="4024883" y="344424"/>
                  </a:lnTo>
                  <a:lnTo>
                    <a:pt x="4024883" y="347472"/>
                  </a:lnTo>
                  <a:lnTo>
                    <a:pt x="4026407" y="350520"/>
                  </a:lnTo>
                  <a:lnTo>
                    <a:pt x="4027931" y="345948"/>
                  </a:lnTo>
                  <a:lnTo>
                    <a:pt x="4027931" y="347472"/>
                  </a:lnTo>
                  <a:lnTo>
                    <a:pt x="4029455" y="350520"/>
                  </a:lnTo>
                  <a:lnTo>
                    <a:pt x="4030979" y="352044"/>
                  </a:lnTo>
                  <a:lnTo>
                    <a:pt x="4032504" y="353568"/>
                  </a:lnTo>
                  <a:lnTo>
                    <a:pt x="4034028" y="352044"/>
                  </a:lnTo>
                  <a:lnTo>
                    <a:pt x="4035552" y="355092"/>
                  </a:lnTo>
                  <a:lnTo>
                    <a:pt x="4035552" y="350520"/>
                  </a:lnTo>
                  <a:lnTo>
                    <a:pt x="4037076" y="353568"/>
                  </a:lnTo>
                  <a:lnTo>
                    <a:pt x="4038600" y="353568"/>
                  </a:lnTo>
                  <a:lnTo>
                    <a:pt x="4038600" y="355092"/>
                  </a:lnTo>
                  <a:lnTo>
                    <a:pt x="4040124" y="352044"/>
                  </a:lnTo>
                  <a:lnTo>
                    <a:pt x="4041648" y="353568"/>
                  </a:lnTo>
                  <a:lnTo>
                    <a:pt x="4041648" y="350520"/>
                  </a:lnTo>
                  <a:lnTo>
                    <a:pt x="4043172" y="355092"/>
                  </a:lnTo>
                  <a:lnTo>
                    <a:pt x="4044696" y="362712"/>
                  </a:lnTo>
                  <a:lnTo>
                    <a:pt x="4044696" y="359664"/>
                  </a:lnTo>
                  <a:lnTo>
                    <a:pt x="4046220" y="358140"/>
                  </a:lnTo>
                  <a:lnTo>
                    <a:pt x="4047744" y="356616"/>
                  </a:lnTo>
                  <a:lnTo>
                    <a:pt x="4047744" y="359664"/>
                  </a:lnTo>
                  <a:lnTo>
                    <a:pt x="4049268" y="358140"/>
                  </a:lnTo>
                  <a:lnTo>
                    <a:pt x="4050792" y="356616"/>
                  </a:lnTo>
                  <a:lnTo>
                    <a:pt x="4050792" y="358140"/>
                  </a:lnTo>
                  <a:lnTo>
                    <a:pt x="4052316" y="356616"/>
                  </a:lnTo>
                  <a:lnTo>
                    <a:pt x="4053840" y="362712"/>
                  </a:lnTo>
                  <a:lnTo>
                    <a:pt x="4055364" y="361188"/>
                  </a:lnTo>
                  <a:lnTo>
                    <a:pt x="4056888" y="359664"/>
                  </a:lnTo>
                  <a:lnTo>
                    <a:pt x="4056888" y="361188"/>
                  </a:lnTo>
                  <a:lnTo>
                    <a:pt x="4058412" y="362712"/>
                  </a:lnTo>
                  <a:lnTo>
                    <a:pt x="4059936" y="365760"/>
                  </a:lnTo>
                  <a:lnTo>
                    <a:pt x="4061460" y="364236"/>
                  </a:lnTo>
                  <a:lnTo>
                    <a:pt x="4061460" y="365760"/>
                  </a:lnTo>
                  <a:lnTo>
                    <a:pt x="4062983" y="367284"/>
                  </a:lnTo>
                  <a:lnTo>
                    <a:pt x="4064507" y="364236"/>
                  </a:lnTo>
                  <a:lnTo>
                    <a:pt x="4064507" y="367284"/>
                  </a:lnTo>
                  <a:lnTo>
                    <a:pt x="4066031" y="364236"/>
                  </a:lnTo>
                  <a:lnTo>
                    <a:pt x="4067555" y="364236"/>
                  </a:lnTo>
                  <a:lnTo>
                    <a:pt x="4067555" y="373380"/>
                  </a:lnTo>
                  <a:lnTo>
                    <a:pt x="4069079" y="374904"/>
                  </a:lnTo>
                  <a:lnTo>
                    <a:pt x="4070604" y="371856"/>
                  </a:lnTo>
                  <a:lnTo>
                    <a:pt x="4070604" y="368808"/>
                  </a:lnTo>
                  <a:lnTo>
                    <a:pt x="4072128" y="370332"/>
                  </a:lnTo>
                  <a:lnTo>
                    <a:pt x="4073652" y="371856"/>
                  </a:lnTo>
                  <a:lnTo>
                    <a:pt x="4075176" y="374904"/>
                  </a:lnTo>
                  <a:lnTo>
                    <a:pt x="4076700" y="373380"/>
                  </a:lnTo>
                  <a:lnTo>
                    <a:pt x="4076700" y="376428"/>
                  </a:lnTo>
                  <a:lnTo>
                    <a:pt x="4078224" y="379476"/>
                  </a:lnTo>
                  <a:lnTo>
                    <a:pt x="4079748" y="374904"/>
                  </a:lnTo>
                  <a:lnTo>
                    <a:pt x="4079748" y="377952"/>
                  </a:lnTo>
                  <a:lnTo>
                    <a:pt x="4081272" y="379476"/>
                  </a:lnTo>
                  <a:lnTo>
                    <a:pt x="4082796" y="382524"/>
                  </a:lnTo>
                  <a:lnTo>
                    <a:pt x="4084320" y="379476"/>
                  </a:lnTo>
                  <a:lnTo>
                    <a:pt x="4084320" y="382524"/>
                  </a:lnTo>
                  <a:lnTo>
                    <a:pt x="4085844" y="381000"/>
                  </a:lnTo>
                  <a:lnTo>
                    <a:pt x="4087368" y="377952"/>
                  </a:lnTo>
                  <a:lnTo>
                    <a:pt x="4087368" y="382524"/>
                  </a:lnTo>
                  <a:lnTo>
                    <a:pt x="4088892" y="384048"/>
                  </a:lnTo>
                  <a:lnTo>
                    <a:pt x="4090416" y="385572"/>
                  </a:lnTo>
                  <a:lnTo>
                    <a:pt x="4090416" y="384048"/>
                  </a:lnTo>
                  <a:lnTo>
                    <a:pt x="4091940" y="382524"/>
                  </a:lnTo>
                  <a:lnTo>
                    <a:pt x="4093464" y="390144"/>
                  </a:lnTo>
                  <a:lnTo>
                    <a:pt x="4093464" y="388620"/>
                  </a:lnTo>
                  <a:lnTo>
                    <a:pt x="4094988" y="385572"/>
                  </a:lnTo>
                  <a:lnTo>
                    <a:pt x="4096512" y="385572"/>
                  </a:lnTo>
                  <a:lnTo>
                    <a:pt x="4096512" y="379476"/>
                  </a:lnTo>
                  <a:lnTo>
                    <a:pt x="4098036" y="384048"/>
                  </a:lnTo>
                  <a:lnTo>
                    <a:pt x="4099560" y="387096"/>
                  </a:lnTo>
                  <a:lnTo>
                    <a:pt x="4099560" y="391668"/>
                  </a:lnTo>
                  <a:lnTo>
                    <a:pt x="4101083" y="384048"/>
                  </a:lnTo>
                  <a:lnTo>
                    <a:pt x="4102607" y="385572"/>
                  </a:lnTo>
                  <a:lnTo>
                    <a:pt x="4102607" y="391668"/>
                  </a:lnTo>
                  <a:lnTo>
                    <a:pt x="4104131" y="391668"/>
                  </a:lnTo>
                  <a:lnTo>
                    <a:pt x="4105655" y="387096"/>
                  </a:lnTo>
                  <a:lnTo>
                    <a:pt x="4107179" y="393192"/>
                  </a:lnTo>
                  <a:lnTo>
                    <a:pt x="4107179" y="391668"/>
                  </a:lnTo>
                  <a:lnTo>
                    <a:pt x="4108704" y="388620"/>
                  </a:lnTo>
                  <a:lnTo>
                    <a:pt x="4110228" y="394716"/>
                  </a:lnTo>
                  <a:lnTo>
                    <a:pt x="4110228" y="399288"/>
                  </a:lnTo>
                  <a:lnTo>
                    <a:pt x="4111752" y="394716"/>
                  </a:lnTo>
                  <a:lnTo>
                    <a:pt x="4113276" y="393192"/>
                  </a:lnTo>
                  <a:lnTo>
                    <a:pt x="4114800" y="399288"/>
                  </a:lnTo>
                  <a:lnTo>
                    <a:pt x="4116324" y="394716"/>
                  </a:lnTo>
                  <a:lnTo>
                    <a:pt x="4116324" y="402336"/>
                  </a:lnTo>
                  <a:lnTo>
                    <a:pt x="4117848" y="403860"/>
                  </a:lnTo>
                  <a:lnTo>
                    <a:pt x="4119372" y="399288"/>
                  </a:lnTo>
                  <a:lnTo>
                    <a:pt x="4119372" y="397764"/>
                  </a:lnTo>
                  <a:lnTo>
                    <a:pt x="4120896" y="394716"/>
                  </a:lnTo>
                  <a:lnTo>
                    <a:pt x="4122420" y="399288"/>
                  </a:lnTo>
                  <a:lnTo>
                    <a:pt x="4123944" y="400812"/>
                  </a:lnTo>
                  <a:lnTo>
                    <a:pt x="4125468" y="403860"/>
                  </a:lnTo>
                  <a:lnTo>
                    <a:pt x="4125468" y="402336"/>
                  </a:lnTo>
                  <a:lnTo>
                    <a:pt x="4126992" y="403860"/>
                  </a:lnTo>
                  <a:lnTo>
                    <a:pt x="4128516" y="403860"/>
                  </a:lnTo>
                  <a:lnTo>
                    <a:pt x="4130040" y="405384"/>
                  </a:lnTo>
                  <a:lnTo>
                    <a:pt x="4130040" y="397764"/>
                  </a:lnTo>
                  <a:lnTo>
                    <a:pt x="4131564" y="399288"/>
                  </a:lnTo>
                  <a:lnTo>
                    <a:pt x="4133088" y="402336"/>
                  </a:lnTo>
                  <a:lnTo>
                    <a:pt x="4133088" y="408432"/>
                  </a:lnTo>
                  <a:lnTo>
                    <a:pt x="4134612" y="405384"/>
                  </a:lnTo>
                  <a:lnTo>
                    <a:pt x="4136136" y="403860"/>
                  </a:lnTo>
                  <a:lnTo>
                    <a:pt x="4136136" y="406908"/>
                  </a:lnTo>
                  <a:lnTo>
                    <a:pt x="4137660" y="405384"/>
                  </a:lnTo>
                  <a:lnTo>
                    <a:pt x="4139183" y="408432"/>
                  </a:lnTo>
                  <a:lnTo>
                    <a:pt x="4139183" y="406908"/>
                  </a:lnTo>
                  <a:lnTo>
                    <a:pt x="4140707" y="411480"/>
                  </a:lnTo>
                  <a:lnTo>
                    <a:pt x="4142231" y="409956"/>
                  </a:lnTo>
                  <a:lnTo>
                    <a:pt x="4142231" y="413004"/>
                  </a:lnTo>
                  <a:lnTo>
                    <a:pt x="4143755" y="414528"/>
                  </a:lnTo>
                  <a:lnTo>
                    <a:pt x="4145279" y="414528"/>
                  </a:lnTo>
                  <a:lnTo>
                    <a:pt x="4145279" y="406908"/>
                  </a:lnTo>
                  <a:lnTo>
                    <a:pt x="4146804" y="409956"/>
                  </a:lnTo>
                  <a:lnTo>
                    <a:pt x="4148328" y="413004"/>
                  </a:lnTo>
                  <a:lnTo>
                    <a:pt x="4148328" y="414528"/>
                  </a:lnTo>
                  <a:lnTo>
                    <a:pt x="4149852" y="420624"/>
                  </a:lnTo>
                  <a:lnTo>
                    <a:pt x="4151376" y="413004"/>
                  </a:lnTo>
                  <a:lnTo>
                    <a:pt x="4152900" y="420624"/>
                  </a:lnTo>
                  <a:lnTo>
                    <a:pt x="4152900" y="417576"/>
                  </a:lnTo>
                  <a:lnTo>
                    <a:pt x="4154424" y="416052"/>
                  </a:lnTo>
                  <a:lnTo>
                    <a:pt x="4155948" y="420624"/>
                  </a:lnTo>
                  <a:lnTo>
                    <a:pt x="4155948" y="416052"/>
                  </a:lnTo>
                  <a:lnTo>
                    <a:pt x="4157472" y="422148"/>
                  </a:lnTo>
                  <a:lnTo>
                    <a:pt x="4158996" y="420624"/>
                  </a:lnTo>
                  <a:lnTo>
                    <a:pt x="4158996" y="417576"/>
                  </a:lnTo>
                  <a:lnTo>
                    <a:pt x="4160520" y="422148"/>
                  </a:lnTo>
                  <a:lnTo>
                    <a:pt x="4162044" y="417576"/>
                  </a:lnTo>
                  <a:lnTo>
                    <a:pt x="4162044" y="423672"/>
                  </a:lnTo>
                  <a:lnTo>
                    <a:pt x="4163568" y="422148"/>
                  </a:lnTo>
                  <a:lnTo>
                    <a:pt x="4165092" y="420624"/>
                  </a:lnTo>
                  <a:lnTo>
                    <a:pt x="4166616" y="423672"/>
                  </a:lnTo>
                  <a:lnTo>
                    <a:pt x="4168140" y="426720"/>
                  </a:lnTo>
                  <a:lnTo>
                    <a:pt x="4168140" y="423672"/>
                  </a:lnTo>
                  <a:lnTo>
                    <a:pt x="4169664" y="425196"/>
                  </a:lnTo>
                  <a:lnTo>
                    <a:pt x="4171188" y="425196"/>
                  </a:lnTo>
                  <a:lnTo>
                    <a:pt x="4171188" y="431292"/>
                  </a:lnTo>
                  <a:lnTo>
                    <a:pt x="4172712" y="429768"/>
                  </a:lnTo>
                  <a:lnTo>
                    <a:pt x="4174236" y="434340"/>
                  </a:lnTo>
                  <a:lnTo>
                    <a:pt x="4174236" y="432816"/>
                  </a:lnTo>
                  <a:lnTo>
                    <a:pt x="4175760" y="428244"/>
                  </a:lnTo>
                  <a:lnTo>
                    <a:pt x="4177283" y="431292"/>
                  </a:lnTo>
                  <a:lnTo>
                    <a:pt x="4178807" y="432816"/>
                  </a:lnTo>
                  <a:lnTo>
                    <a:pt x="4180331" y="434340"/>
                  </a:lnTo>
                  <a:lnTo>
                    <a:pt x="4181855" y="431292"/>
                  </a:lnTo>
                  <a:lnTo>
                    <a:pt x="4181855" y="435864"/>
                  </a:lnTo>
                  <a:lnTo>
                    <a:pt x="4183379" y="432816"/>
                  </a:lnTo>
                  <a:lnTo>
                    <a:pt x="4184904" y="434340"/>
                  </a:lnTo>
                  <a:lnTo>
                    <a:pt x="4184904" y="437388"/>
                  </a:lnTo>
                  <a:lnTo>
                    <a:pt x="4186428" y="434340"/>
                  </a:lnTo>
                  <a:lnTo>
                    <a:pt x="4187952" y="435864"/>
                  </a:lnTo>
                  <a:lnTo>
                    <a:pt x="4187952" y="434340"/>
                  </a:lnTo>
                  <a:lnTo>
                    <a:pt x="4189476" y="434340"/>
                  </a:lnTo>
                  <a:lnTo>
                    <a:pt x="4191000" y="437388"/>
                  </a:lnTo>
                  <a:lnTo>
                    <a:pt x="4191000" y="434340"/>
                  </a:lnTo>
                  <a:lnTo>
                    <a:pt x="4192524" y="443484"/>
                  </a:lnTo>
                  <a:lnTo>
                    <a:pt x="4194048" y="437388"/>
                  </a:lnTo>
                  <a:lnTo>
                    <a:pt x="4194048" y="435864"/>
                  </a:lnTo>
                  <a:lnTo>
                    <a:pt x="4195572" y="438912"/>
                  </a:lnTo>
                  <a:lnTo>
                    <a:pt x="4197096" y="435864"/>
                  </a:lnTo>
                  <a:lnTo>
                    <a:pt x="4197096" y="438912"/>
                  </a:lnTo>
                  <a:lnTo>
                    <a:pt x="4198620" y="440436"/>
                  </a:lnTo>
                  <a:lnTo>
                    <a:pt x="4200144" y="446532"/>
                  </a:lnTo>
                  <a:lnTo>
                    <a:pt x="4201668" y="445008"/>
                  </a:lnTo>
                  <a:lnTo>
                    <a:pt x="4201668" y="441960"/>
                  </a:lnTo>
                  <a:lnTo>
                    <a:pt x="4203192" y="445008"/>
                  </a:lnTo>
                  <a:lnTo>
                    <a:pt x="4204716" y="440436"/>
                  </a:lnTo>
                  <a:lnTo>
                    <a:pt x="4206240" y="445008"/>
                  </a:lnTo>
                  <a:lnTo>
                    <a:pt x="4207764" y="449580"/>
                  </a:lnTo>
                  <a:lnTo>
                    <a:pt x="4207764" y="452628"/>
                  </a:lnTo>
                  <a:lnTo>
                    <a:pt x="4209288" y="449580"/>
                  </a:lnTo>
                  <a:lnTo>
                    <a:pt x="4210812" y="448056"/>
                  </a:lnTo>
                  <a:lnTo>
                    <a:pt x="4210812" y="449580"/>
                  </a:lnTo>
                  <a:lnTo>
                    <a:pt x="4212336" y="449580"/>
                  </a:lnTo>
                  <a:lnTo>
                    <a:pt x="4213860" y="452628"/>
                  </a:lnTo>
                  <a:lnTo>
                    <a:pt x="4213860" y="449580"/>
                  </a:lnTo>
                  <a:lnTo>
                    <a:pt x="4215383" y="449580"/>
                  </a:lnTo>
                  <a:lnTo>
                    <a:pt x="4216908" y="454152"/>
                  </a:lnTo>
                  <a:lnTo>
                    <a:pt x="4216908" y="452628"/>
                  </a:lnTo>
                  <a:lnTo>
                    <a:pt x="4218432" y="445008"/>
                  </a:lnTo>
                  <a:lnTo>
                    <a:pt x="4219956" y="445008"/>
                  </a:lnTo>
                  <a:lnTo>
                    <a:pt x="4219956" y="455676"/>
                  </a:lnTo>
                  <a:lnTo>
                    <a:pt x="4221480" y="457200"/>
                  </a:lnTo>
                  <a:lnTo>
                    <a:pt x="4223004" y="451104"/>
                  </a:lnTo>
                  <a:lnTo>
                    <a:pt x="4224528" y="452628"/>
                  </a:lnTo>
                  <a:lnTo>
                    <a:pt x="4224528" y="455676"/>
                  </a:lnTo>
                  <a:lnTo>
                    <a:pt x="4226052" y="463296"/>
                  </a:lnTo>
                  <a:lnTo>
                    <a:pt x="4227576" y="457200"/>
                  </a:lnTo>
                  <a:lnTo>
                    <a:pt x="4229100" y="454152"/>
                  </a:lnTo>
                  <a:lnTo>
                    <a:pt x="4230624" y="458724"/>
                  </a:lnTo>
                  <a:lnTo>
                    <a:pt x="4230624" y="457200"/>
                  </a:lnTo>
                  <a:lnTo>
                    <a:pt x="4232148" y="455676"/>
                  </a:lnTo>
                  <a:lnTo>
                    <a:pt x="4233672" y="458724"/>
                  </a:lnTo>
                  <a:lnTo>
                    <a:pt x="4233672" y="463296"/>
                  </a:lnTo>
                  <a:lnTo>
                    <a:pt x="4235196" y="458724"/>
                  </a:lnTo>
                  <a:lnTo>
                    <a:pt x="4236720" y="461772"/>
                  </a:lnTo>
                  <a:lnTo>
                    <a:pt x="4236720" y="464820"/>
                  </a:lnTo>
                  <a:lnTo>
                    <a:pt x="4238244" y="460248"/>
                  </a:lnTo>
                  <a:lnTo>
                    <a:pt x="4239768" y="461772"/>
                  </a:lnTo>
                  <a:lnTo>
                    <a:pt x="4239768" y="460248"/>
                  </a:lnTo>
                  <a:lnTo>
                    <a:pt x="4241292" y="455676"/>
                  </a:lnTo>
                  <a:lnTo>
                    <a:pt x="4242816" y="464820"/>
                  </a:lnTo>
                  <a:lnTo>
                    <a:pt x="4244340" y="464820"/>
                  </a:lnTo>
                  <a:lnTo>
                    <a:pt x="4245864" y="466344"/>
                  </a:lnTo>
                  <a:lnTo>
                    <a:pt x="4247388" y="469392"/>
                  </a:lnTo>
                  <a:lnTo>
                    <a:pt x="4247388" y="467868"/>
                  </a:lnTo>
                  <a:lnTo>
                    <a:pt x="4248912" y="463296"/>
                  </a:lnTo>
                  <a:lnTo>
                    <a:pt x="4250436" y="461772"/>
                  </a:lnTo>
                  <a:lnTo>
                    <a:pt x="4250436" y="470916"/>
                  </a:lnTo>
                  <a:lnTo>
                    <a:pt x="4251960" y="472440"/>
                  </a:lnTo>
                  <a:lnTo>
                    <a:pt x="4253483" y="470916"/>
                  </a:lnTo>
                  <a:lnTo>
                    <a:pt x="4253483" y="469392"/>
                  </a:lnTo>
                  <a:lnTo>
                    <a:pt x="4255008" y="466344"/>
                  </a:lnTo>
                  <a:lnTo>
                    <a:pt x="4256532" y="473964"/>
                  </a:lnTo>
                  <a:lnTo>
                    <a:pt x="4258056" y="473964"/>
                  </a:lnTo>
                  <a:lnTo>
                    <a:pt x="4259580" y="480060"/>
                  </a:lnTo>
                  <a:lnTo>
                    <a:pt x="4259580" y="470916"/>
                  </a:lnTo>
                  <a:lnTo>
                    <a:pt x="4261104" y="473964"/>
                  </a:lnTo>
                  <a:lnTo>
                    <a:pt x="4262628" y="472440"/>
                  </a:lnTo>
                  <a:lnTo>
                    <a:pt x="4262628" y="477012"/>
                  </a:lnTo>
                  <a:lnTo>
                    <a:pt x="4264152" y="484632"/>
                  </a:lnTo>
                  <a:lnTo>
                    <a:pt x="4265676" y="478536"/>
                  </a:lnTo>
                  <a:lnTo>
                    <a:pt x="4265676" y="480060"/>
                  </a:lnTo>
                  <a:lnTo>
                    <a:pt x="4267200" y="478536"/>
                  </a:lnTo>
                  <a:lnTo>
                    <a:pt x="4268724" y="475488"/>
                  </a:lnTo>
                  <a:lnTo>
                    <a:pt x="4268724" y="478536"/>
                  </a:lnTo>
                  <a:lnTo>
                    <a:pt x="4270248" y="481584"/>
                  </a:lnTo>
                  <a:lnTo>
                    <a:pt x="4271772" y="484632"/>
                  </a:lnTo>
                  <a:lnTo>
                    <a:pt x="4273296" y="480060"/>
                  </a:lnTo>
                  <a:lnTo>
                    <a:pt x="4273296" y="481584"/>
                  </a:lnTo>
                  <a:lnTo>
                    <a:pt x="4274820" y="484632"/>
                  </a:lnTo>
                  <a:lnTo>
                    <a:pt x="4276344" y="481584"/>
                  </a:lnTo>
                  <a:lnTo>
                    <a:pt x="4276344" y="484632"/>
                  </a:lnTo>
                  <a:lnTo>
                    <a:pt x="4277868" y="483108"/>
                  </a:lnTo>
                  <a:lnTo>
                    <a:pt x="4279392" y="483108"/>
                  </a:lnTo>
                  <a:lnTo>
                    <a:pt x="4279392" y="489204"/>
                  </a:lnTo>
                  <a:lnTo>
                    <a:pt x="4280916" y="486156"/>
                  </a:lnTo>
                  <a:lnTo>
                    <a:pt x="4282440" y="493776"/>
                  </a:lnTo>
                  <a:lnTo>
                    <a:pt x="4282440" y="489204"/>
                  </a:lnTo>
                  <a:lnTo>
                    <a:pt x="4283964" y="486156"/>
                  </a:lnTo>
                  <a:lnTo>
                    <a:pt x="4285488" y="490728"/>
                  </a:lnTo>
                  <a:lnTo>
                    <a:pt x="4285488" y="495300"/>
                  </a:lnTo>
                  <a:lnTo>
                    <a:pt x="4287012" y="493776"/>
                  </a:lnTo>
                  <a:lnTo>
                    <a:pt x="4288536" y="493776"/>
                  </a:lnTo>
                  <a:lnTo>
                    <a:pt x="4288536" y="490728"/>
                  </a:lnTo>
                  <a:lnTo>
                    <a:pt x="4290060" y="496824"/>
                  </a:lnTo>
                  <a:lnTo>
                    <a:pt x="4291583" y="493776"/>
                  </a:lnTo>
                  <a:lnTo>
                    <a:pt x="4291583" y="495300"/>
                  </a:lnTo>
                  <a:lnTo>
                    <a:pt x="4293108" y="501396"/>
                  </a:lnTo>
                  <a:lnTo>
                    <a:pt x="4294632" y="499872"/>
                  </a:lnTo>
                  <a:lnTo>
                    <a:pt x="4296156" y="499872"/>
                  </a:lnTo>
                  <a:lnTo>
                    <a:pt x="4296156" y="498348"/>
                  </a:lnTo>
                  <a:lnTo>
                    <a:pt x="4297680" y="496824"/>
                  </a:lnTo>
                  <a:lnTo>
                    <a:pt x="4299204" y="495300"/>
                  </a:lnTo>
                  <a:lnTo>
                    <a:pt x="4299204" y="501396"/>
                  </a:lnTo>
                  <a:lnTo>
                    <a:pt x="4300728" y="501396"/>
                  </a:lnTo>
                  <a:lnTo>
                    <a:pt x="4302252" y="501396"/>
                  </a:lnTo>
                  <a:lnTo>
                    <a:pt x="4302252" y="499872"/>
                  </a:lnTo>
                  <a:lnTo>
                    <a:pt x="4303776" y="502920"/>
                  </a:lnTo>
                  <a:lnTo>
                    <a:pt x="4305300" y="499872"/>
                  </a:lnTo>
                  <a:lnTo>
                    <a:pt x="4305300" y="505968"/>
                  </a:lnTo>
                  <a:lnTo>
                    <a:pt x="4306824" y="504444"/>
                  </a:lnTo>
                  <a:lnTo>
                    <a:pt x="4308348" y="502920"/>
                  </a:lnTo>
                  <a:lnTo>
                    <a:pt x="4308348" y="509016"/>
                  </a:lnTo>
                  <a:lnTo>
                    <a:pt x="4309872" y="509016"/>
                  </a:lnTo>
                  <a:lnTo>
                    <a:pt x="4311396" y="509016"/>
                  </a:lnTo>
                  <a:lnTo>
                    <a:pt x="4312920" y="513588"/>
                  </a:lnTo>
                  <a:lnTo>
                    <a:pt x="4314444" y="510540"/>
                  </a:lnTo>
                  <a:lnTo>
                    <a:pt x="4314444" y="507492"/>
                  </a:lnTo>
                  <a:lnTo>
                    <a:pt x="4315968" y="509016"/>
                  </a:lnTo>
                  <a:lnTo>
                    <a:pt x="4317492" y="504444"/>
                  </a:lnTo>
                  <a:lnTo>
                    <a:pt x="4319016" y="510540"/>
                  </a:lnTo>
                  <a:lnTo>
                    <a:pt x="4319016" y="512064"/>
                  </a:lnTo>
                  <a:lnTo>
                    <a:pt x="4320540" y="512064"/>
                  </a:lnTo>
                  <a:lnTo>
                    <a:pt x="4322064" y="512064"/>
                  </a:lnTo>
                  <a:lnTo>
                    <a:pt x="4323588" y="507492"/>
                  </a:lnTo>
                  <a:lnTo>
                    <a:pt x="4325112" y="509016"/>
                  </a:lnTo>
                  <a:lnTo>
                    <a:pt x="4325112" y="515112"/>
                  </a:lnTo>
                  <a:lnTo>
                    <a:pt x="4326636" y="516636"/>
                  </a:lnTo>
                  <a:lnTo>
                    <a:pt x="4328160" y="518160"/>
                  </a:lnTo>
                  <a:lnTo>
                    <a:pt x="4328160" y="515112"/>
                  </a:lnTo>
                  <a:lnTo>
                    <a:pt x="4329683" y="515112"/>
                  </a:lnTo>
                  <a:lnTo>
                    <a:pt x="4331208" y="518160"/>
                  </a:lnTo>
                  <a:lnTo>
                    <a:pt x="4331208" y="516636"/>
                  </a:lnTo>
                  <a:lnTo>
                    <a:pt x="4332732" y="516636"/>
                  </a:lnTo>
                  <a:lnTo>
                    <a:pt x="4334256" y="516636"/>
                  </a:lnTo>
                  <a:lnTo>
                    <a:pt x="4334256" y="522732"/>
                  </a:lnTo>
                  <a:lnTo>
                    <a:pt x="4335780" y="521208"/>
                  </a:lnTo>
                  <a:lnTo>
                    <a:pt x="4337304" y="525780"/>
                  </a:lnTo>
                  <a:lnTo>
                    <a:pt x="4337304" y="518160"/>
                  </a:lnTo>
                  <a:lnTo>
                    <a:pt x="4338828" y="521208"/>
                  </a:lnTo>
                  <a:lnTo>
                    <a:pt x="4340352" y="522732"/>
                  </a:lnTo>
                  <a:lnTo>
                    <a:pt x="4341876" y="527304"/>
                  </a:lnTo>
                  <a:lnTo>
                    <a:pt x="4341876" y="521208"/>
                  </a:lnTo>
                  <a:lnTo>
                    <a:pt x="4343400" y="530352"/>
                  </a:lnTo>
                  <a:lnTo>
                    <a:pt x="4344924" y="527304"/>
                  </a:lnTo>
                  <a:lnTo>
                    <a:pt x="4344924" y="530352"/>
                  </a:lnTo>
                  <a:lnTo>
                    <a:pt x="4346448" y="524256"/>
                  </a:lnTo>
                  <a:lnTo>
                    <a:pt x="4347972" y="528828"/>
                  </a:lnTo>
                  <a:lnTo>
                    <a:pt x="4347972" y="536448"/>
                  </a:lnTo>
                  <a:lnTo>
                    <a:pt x="4349496" y="528828"/>
                  </a:lnTo>
                  <a:lnTo>
                    <a:pt x="4351020" y="533400"/>
                  </a:lnTo>
                  <a:lnTo>
                    <a:pt x="4351020" y="534924"/>
                  </a:lnTo>
                  <a:lnTo>
                    <a:pt x="4352544" y="534924"/>
                  </a:lnTo>
                  <a:lnTo>
                    <a:pt x="4354068" y="533400"/>
                  </a:lnTo>
                  <a:lnTo>
                    <a:pt x="4354068" y="537972"/>
                  </a:lnTo>
                  <a:lnTo>
                    <a:pt x="4355592" y="528828"/>
                  </a:lnTo>
                  <a:lnTo>
                    <a:pt x="4357116" y="531876"/>
                  </a:lnTo>
                  <a:lnTo>
                    <a:pt x="4357116" y="536448"/>
                  </a:lnTo>
                  <a:lnTo>
                    <a:pt x="4358640" y="537972"/>
                  </a:lnTo>
                  <a:lnTo>
                    <a:pt x="4360164" y="537972"/>
                  </a:lnTo>
                  <a:lnTo>
                    <a:pt x="4360164" y="534924"/>
                  </a:lnTo>
                  <a:lnTo>
                    <a:pt x="4361688" y="539496"/>
                  </a:lnTo>
                  <a:lnTo>
                    <a:pt x="4363212" y="533400"/>
                  </a:lnTo>
                  <a:lnTo>
                    <a:pt x="4363212" y="541020"/>
                  </a:lnTo>
                  <a:lnTo>
                    <a:pt x="4364736" y="537972"/>
                  </a:lnTo>
                  <a:lnTo>
                    <a:pt x="4366260" y="539496"/>
                  </a:lnTo>
                  <a:lnTo>
                    <a:pt x="4367783" y="541020"/>
                  </a:lnTo>
                  <a:lnTo>
                    <a:pt x="4369308" y="541020"/>
                  </a:lnTo>
                  <a:lnTo>
                    <a:pt x="4370832" y="544068"/>
                  </a:lnTo>
                  <a:lnTo>
                    <a:pt x="4370832" y="542544"/>
                  </a:lnTo>
                  <a:lnTo>
                    <a:pt x="4372356" y="545592"/>
                  </a:lnTo>
                  <a:lnTo>
                    <a:pt x="4373880" y="550164"/>
                  </a:lnTo>
                  <a:lnTo>
                    <a:pt x="4373880" y="539496"/>
                  </a:lnTo>
                  <a:lnTo>
                    <a:pt x="4375404" y="548640"/>
                  </a:lnTo>
                  <a:lnTo>
                    <a:pt x="4376928" y="551688"/>
                  </a:lnTo>
                  <a:lnTo>
                    <a:pt x="4376928" y="541020"/>
                  </a:lnTo>
                  <a:lnTo>
                    <a:pt x="4378452" y="545592"/>
                  </a:lnTo>
                  <a:lnTo>
                    <a:pt x="4379976" y="547116"/>
                  </a:lnTo>
                  <a:lnTo>
                    <a:pt x="4379976" y="550164"/>
                  </a:lnTo>
                  <a:lnTo>
                    <a:pt x="4381500" y="547116"/>
                  </a:lnTo>
                  <a:lnTo>
                    <a:pt x="4383024" y="547116"/>
                  </a:lnTo>
                  <a:lnTo>
                    <a:pt x="4383024" y="557784"/>
                  </a:lnTo>
                  <a:lnTo>
                    <a:pt x="4384548" y="554736"/>
                  </a:lnTo>
                  <a:lnTo>
                    <a:pt x="4386072" y="551688"/>
                  </a:lnTo>
                  <a:lnTo>
                    <a:pt x="4387596" y="554736"/>
                  </a:lnTo>
                  <a:lnTo>
                    <a:pt x="4389120" y="554736"/>
                  </a:lnTo>
                  <a:lnTo>
                    <a:pt x="4390644" y="553212"/>
                  </a:lnTo>
                  <a:lnTo>
                    <a:pt x="4390644" y="551688"/>
                  </a:lnTo>
                  <a:lnTo>
                    <a:pt x="4392168" y="551688"/>
                  </a:lnTo>
                  <a:lnTo>
                    <a:pt x="4393692" y="560832"/>
                  </a:lnTo>
                  <a:lnTo>
                    <a:pt x="4395216" y="556260"/>
                  </a:lnTo>
                  <a:lnTo>
                    <a:pt x="4396740" y="557784"/>
                  </a:lnTo>
                  <a:lnTo>
                    <a:pt x="4396740" y="556260"/>
                  </a:lnTo>
                  <a:lnTo>
                    <a:pt x="4398264" y="559308"/>
                  </a:lnTo>
                  <a:lnTo>
                    <a:pt x="4399788" y="565404"/>
                  </a:lnTo>
                  <a:lnTo>
                    <a:pt x="4399788" y="557784"/>
                  </a:lnTo>
                  <a:lnTo>
                    <a:pt x="4401312" y="560832"/>
                  </a:lnTo>
                  <a:lnTo>
                    <a:pt x="4402836" y="560832"/>
                  </a:lnTo>
                  <a:lnTo>
                    <a:pt x="4402836" y="556260"/>
                  </a:lnTo>
                  <a:lnTo>
                    <a:pt x="4404360" y="566928"/>
                  </a:lnTo>
                  <a:lnTo>
                    <a:pt x="4405883" y="560832"/>
                  </a:lnTo>
                  <a:lnTo>
                    <a:pt x="4407408" y="565404"/>
                  </a:lnTo>
                  <a:lnTo>
                    <a:pt x="4408932" y="563880"/>
                  </a:lnTo>
                  <a:lnTo>
                    <a:pt x="4408932" y="562356"/>
                  </a:lnTo>
                  <a:lnTo>
                    <a:pt x="4410456" y="568452"/>
                  </a:lnTo>
                  <a:lnTo>
                    <a:pt x="4411980" y="565404"/>
                  </a:lnTo>
                  <a:lnTo>
                    <a:pt x="4413504" y="565404"/>
                  </a:lnTo>
                  <a:lnTo>
                    <a:pt x="4413504" y="568452"/>
                  </a:lnTo>
                  <a:lnTo>
                    <a:pt x="4415028" y="566928"/>
                  </a:lnTo>
                  <a:lnTo>
                    <a:pt x="4416552" y="569976"/>
                  </a:lnTo>
                  <a:lnTo>
                    <a:pt x="4418076" y="568452"/>
                  </a:lnTo>
                  <a:lnTo>
                    <a:pt x="4419600" y="573024"/>
                  </a:lnTo>
                  <a:lnTo>
                    <a:pt x="4419600" y="569976"/>
                  </a:lnTo>
                  <a:lnTo>
                    <a:pt x="4421124" y="574548"/>
                  </a:lnTo>
                  <a:lnTo>
                    <a:pt x="4422648" y="568452"/>
                  </a:lnTo>
                  <a:lnTo>
                    <a:pt x="4422648" y="571500"/>
                  </a:lnTo>
                  <a:lnTo>
                    <a:pt x="4424172" y="574548"/>
                  </a:lnTo>
                  <a:lnTo>
                    <a:pt x="4425696" y="574548"/>
                  </a:lnTo>
                  <a:lnTo>
                    <a:pt x="4427220" y="576072"/>
                  </a:lnTo>
                  <a:lnTo>
                    <a:pt x="4428744" y="574548"/>
                  </a:lnTo>
                  <a:lnTo>
                    <a:pt x="4428744" y="577596"/>
                  </a:lnTo>
                  <a:lnTo>
                    <a:pt x="4430268" y="577596"/>
                  </a:lnTo>
                  <a:lnTo>
                    <a:pt x="4431792" y="576072"/>
                  </a:lnTo>
                  <a:lnTo>
                    <a:pt x="4431792" y="580644"/>
                  </a:lnTo>
                  <a:lnTo>
                    <a:pt x="4433316" y="579120"/>
                  </a:lnTo>
                  <a:lnTo>
                    <a:pt x="4434840" y="577596"/>
                  </a:lnTo>
                  <a:lnTo>
                    <a:pt x="4436364" y="583692"/>
                  </a:lnTo>
                  <a:lnTo>
                    <a:pt x="4436364" y="576072"/>
                  </a:lnTo>
                  <a:lnTo>
                    <a:pt x="4437888" y="579120"/>
                  </a:lnTo>
                  <a:lnTo>
                    <a:pt x="4439412" y="588264"/>
                  </a:lnTo>
                  <a:lnTo>
                    <a:pt x="4439412" y="583692"/>
                  </a:lnTo>
                  <a:lnTo>
                    <a:pt x="4440936" y="580644"/>
                  </a:lnTo>
                  <a:lnTo>
                    <a:pt x="4442460" y="585216"/>
                  </a:lnTo>
                  <a:lnTo>
                    <a:pt x="4443983" y="586740"/>
                  </a:lnTo>
                  <a:lnTo>
                    <a:pt x="4445508" y="585216"/>
                  </a:lnTo>
                  <a:lnTo>
                    <a:pt x="4445508" y="589788"/>
                  </a:lnTo>
                  <a:lnTo>
                    <a:pt x="4447032" y="594360"/>
                  </a:lnTo>
                  <a:lnTo>
                    <a:pt x="4448556" y="589788"/>
                  </a:lnTo>
                  <a:lnTo>
                    <a:pt x="4450080" y="591312"/>
                  </a:lnTo>
                  <a:lnTo>
                    <a:pt x="4451604" y="594360"/>
                  </a:lnTo>
                  <a:lnTo>
                    <a:pt x="4451604" y="591312"/>
                  </a:lnTo>
                  <a:lnTo>
                    <a:pt x="4453128" y="595884"/>
                  </a:lnTo>
                  <a:lnTo>
                    <a:pt x="4454652" y="591312"/>
                  </a:lnTo>
                  <a:lnTo>
                    <a:pt x="4454652" y="595884"/>
                  </a:lnTo>
                  <a:lnTo>
                    <a:pt x="4456176" y="592836"/>
                  </a:lnTo>
                  <a:lnTo>
                    <a:pt x="4457700" y="592836"/>
                  </a:lnTo>
                  <a:lnTo>
                    <a:pt x="4459224" y="600456"/>
                  </a:lnTo>
                  <a:lnTo>
                    <a:pt x="4460748" y="595884"/>
                  </a:lnTo>
                  <a:lnTo>
                    <a:pt x="4462272" y="601980"/>
                  </a:lnTo>
                  <a:lnTo>
                    <a:pt x="4462272" y="603504"/>
                  </a:lnTo>
                  <a:lnTo>
                    <a:pt x="4463796" y="600456"/>
                  </a:lnTo>
                  <a:lnTo>
                    <a:pt x="4465320" y="597408"/>
                  </a:lnTo>
                  <a:lnTo>
                    <a:pt x="4465320" y="601980"/>
                  </a:lnTo>
                  <a:lnTo>
                    <a:pt x="4466844" y="603504"/>
                  </a:lnTo>
                  <a:lnTo>
                    <a:pt x="4468368" y="597408"/>
                  </a:lnTo>
                  <a:lnTo>
                    <a:pt x="4468368" y="603504"/>
                  </a:lnTo>
                  <a:lnTo>
                    <a:pt x="4469892" y="603504"/>
                  </a:lnTo>
                  <a:lnTo>
                    <a:pt x="4471416" y="608076"/>
                  </a:lnTo>
                  <a:lnTo>
                    <a:pt x="4472940" y="614172"/>
                  </a:lnTo>
                  <a:lnTo>
                    <a:pt x="4474464" y="609600"/>
                  </a:lnTo>
                  <a:lnTo>
                    <a:pt x="4475988" y="611124"/>
                  </a:lnTo>
                  <a:lnTo>
                    <a:pt x="4477512" y="611124"/>
                  </a:lnTo>
                  <a:lnTo>
                    <a:pt x="4477512" y="608076"/>
                  </a:lnTo>
                  <a:lnTo>
                    <a:pt x="4479036" y="614172"/>
                  </a:lnTo>
                  <a:lnTo>
                    <a:pt x="4480560" y="609600"/>
                  </a:lnTo>
                  <a:lnTo>
                    <a:pt x="4480560" y="614172"/>
                  </a:lnTo>
                  <a:lnTo>
                    <a:pt x="4482083" y="614172"/>
                  </a:lnTo>
                  <a:lnTo>
                    <a:pt x="4483608" y="614172"/>
                  </a:lnTo>
                  <a:lnTo>
                    <a:pt x="4485132" y="615696"/>
                  </a:lnTo>
                  <a:lnTo>
                    <a:pt x="4485132" y="614172"/>
                  </a:lnTo>
                  <a:lnTo>
                    <a:pt x="4486656" y="617220"/>
                  </a:lnTo>
                  <a:lnTo>
                    <a:pt x="4488180" y="618744"/>
                  </a:lnTo>
                  <a:lnTo>
                    <a:pt x="4488180" y="624840"/>
                  </a:lnTo>
                  <a:lnTo>
                    <a:pt x="4489704" y="624840"/>
                  </a:lnTo>
                  <a:lnTo>
                    <a:pt x="4491228" y="623316"/>
                  </a:lnTo>
                  <a:lnTo>
                    <a:pt x="4492752" y="617220"/>
                  </a:lnTo>
                  <a:lnTo>
                    <a:pt x="4494276" y="620268"/>
                  </a:lnTo>
                  <a:lnTo>
                    <a:pt x="4494276" y="618744"/>
                  </a:lnTo>
                  <a:lnTo>
                    <a:pt x="4495800" y="623316"/>
                  </a:lnTo>
                  <a:lnTo>
                    <a:pt x="4497324" y="620268"/>
                  </a:lnTo>
                  <a:lnTo>
                    <a:pt x="4497324" y="626364"/>
                  </a:lnTo>
                  <a:lnTo>
                    <a:pt x="4498848" y="623316"/>
                  </a:lnTo>
                  <a:lnTo>
                    <a:pt x="4500372" y="624840"/>
                  </a:lnTo>
                  <a:lnTo>
                    <a:pt x="4500372" y="626364"/>
                  </a:lnTo>
                  <a:lnTo>
                    <a:pt x="4501896" y="627888"/>
                  </a:lnTo>
                  <a:lnTo>
                    <a:pt x="4503420" y="627888"/>
                  </a:lnTo>
                  <a:lnTo>
                    <a:pt x="4504944" y="630936"/>
                  </a:lnTo>
                  <a:lnTo>
                    <a:pt x="4506468" y="627888"/>
                  </a:lnTo>
                  <a:lnTo>
                    <a:pt x="4507992" y="626364"/>
                  </a:lnTo>
                  <a:lnTo>
                    <a:pt x="4507992" y="629412"/>
                  </a:lnTo>
                  <a:lnTo>
                    <a:pt x="4509516" y="635508"/>
                  </a:lnTo>
                  <a:lnTo>
                    <a:pt x="4511040" y="630936"/>
                  </a:lnTo>
                  <a:lnTo>
                    <a:pt x="4511040" y="635508"/>
                  </a:lnTo>
                  <a:lnTo>
                    <a:pt x="4512564" y="635508"/>
                  </a:lnTo>
                  <a:lnTo>
                    <a:pt x="4514088" y="633984"/>
                  </a:lnTo>
                  <a:lnTo>
                    <a:pt x="4514088" y="632460"/>
                  </a:lnTo>
                  <a:lnTo>
                    <a:pt x="4515612" y="637032"/>
                  </a:lnTo>
                  <a:lnTo>
                    <a:pt x="4517136" y="632460"/>
                  </a:lnTo>
                  <a:lnTo>
                    <a:pt x="4517136" y="635508"/>
                  </a:lnTo>
                  <a:lnTo>
                    <a:pt x="4518660" y="641604"/>
                  </a:lnTo>
                  <a:lnTo>
                    <a:pt x="4520183" y="646176"/>
                  </a:lnTo>
                  <a:lnTo>
                    <a:pt x="4520183" y="638556"/>
                  </a:lnTo>
                  <a:lnTo>
                    <a:pt x="4521708" y="638556"/>
                  </a:lnTo>
                  <a:lnTo>
                    <a:pt x="4523232" y="641604"/>
                  </a:lnTo>
                  <a:lnTo>
                    <a:pt x="4523232" y="638556"/>
                  </a:lnTo>
                  <a:lnTo>
                    <a:pt x="4524756" y="644652"/>
                  </a:lnTo>
                  <a:lnTo>
                    <a:pt x="4526280" y="643128"/>
                  </a:lnTo>
                  <a:lnTo>
                    <a:pt x="4526280" y="644652"/>
                  </a:lnTo>
                  <a:lnTo>
                    <a:pt x="4527804" y="644652"/>
                  </a:lnTo>
                  <a:lnTo>
                    <a:pt x="4529328" y="646176"/>
                  </a:lnTo>
                  <a:lnTo>
                    <a:pt x="4530852" y="646176"/>
                  </a:lnTo>
                  <a:lnTo>
                    <a:pt x="4530852" y="649224"/>
                  </a:lnTo>
                  <a:lnTo>
                    <a:pt x="4532376" y="647700"/>
                  </a:lnTo>
                  <a:lnTo>
                    <a:pt x="4533900" y="644652"/>
                  </a:lnTo>
                  <a:lnTo>
                    <a:pt x="4533900" y="647700"/>
                  </a:lnTo>
                  <a:lnTo>
                    <a:pt x="4535424" y="652272"/>
                  </a:lnTo>
                  <a:lnTo>
                    <a:pt x="4536948" y="647700"/>
                  </a:lnTo>
                  <a:lnTo>
                    <a:pt x="4536948" y="649224"/>
                  </a:lnTo>
                  <a:lnTo>
                    <a:pt x="4538472" y="652272"/>
                  </a:lnTo>
                  <a:lnTo>
                    <a:pt x="4539996" y="652272"/>
                  </a:lnTo>
                  <a:lnTo>
                    <a:pt x="4541520" y="649224"/>
                  </a:lnTo>
                  <a:lnTo>
                    <a:pt x="4543044" y="655320"/>
                  </a:lnTo>
                  <a:lnTo>
                    <a:pt x="4543044" y="652272"/>
                  </a:lnTo>
                  <a:lnTo>
                    <a:pt x="4544568" y="653796"/>
                  </a:lnTo>
                  <a:lnTo>
                    <a:pt x="4546092" y="649224"/>
                  </a:lnTo>
                  <a:lnTo>
                    <a:pt x="4546092" y="656844"/>
                  </a:lnTo>
                  <a:lnTo>
                    <a:pt x="4547616" y="656844"/>
                  </a:lnTo>
                  <a:lnTo>
                    <a:pt x="4549140" y="650748"/>
                  </a:lnTo>
                  <a:lnTo>
                    <a:pt x="4549140" y="661416"/>
                  </a:lnTo>
                  <a:lnTo>
                    <a:pt x="4550664" y="658368"/>
                  </a:lnTo>
                  <a:lnTo>
                    <a:pt x="4552188" y="656844"/>
                  </a:lnTo>
                  <a:lnTo>
                    <a:pt x="4553712" y="655320"/>
                  </a:lnTo>
                  <a:lnTo>
                    <a:pt x="4553712" y="661416"/>
                  </a:lnTo>
                  <a:lnTo>
                    <a:pt x="4555236" y="658368"/>
                  </a:lnTo>
                  <a:lnTo>
                    <a:pt x="4556760" y="661416"/>
                  </a:lnTo>
                  <a:lnTo>
                    <a:pt x="4556760" y="664464"/>
                  </a:lnTo>
                  <a:lnTo>
                    <a:pt x="4558283" y="662940"/>
                  </a:lnTo>
                  <a:lnTo>
                    <a:pt x="4559808" y="658368"/>
                  </a:lnTo>
                  <a:lnTo>
                    <a:pt x="4559808" y="667512"/>
                  </a:lnTo>
                  <a:lnTo>
                    <a:pt x="4561332" y="665988"/>
                  </a:lnTo>
                  <a:lnTo>
                    <a:pt x="4562856" y="664464"/>
                  </a:lnTo>
                  <a:lnTo>
                    <a:pt x="4564380" y="664464"/>
                  </a:lnTo>
                  <a:lnTo>
                    <a:pt x="4565904" y="667512"/>
                  </a:lnTo>
                  <a:lnTo>
                    <a:pt x="4565904" y="665988"/>
                  </a:lnTo>
                  <a:lnTo>
                    <a:pt x="4567428" y="669036"/>
                  </a:lnTo>
                  <a:lnTo>
                    <a:pt x="4568952" y="669036"/>
                  </a:lnTo>
                  <a:lnTo>
                    <a:pt x="4568952" y="667512"/>
                  </a:lnTo>
                  <a:lnTo>
                    <a:pt x="4570476" y="673608"/>
                  </a:lnTo>
                  <a:lnTo>
                    <a:pt x="4572000" y="670560"/>
                  </a:lnTo>
                  <a:lnTo>
                    <a:pt x="4572000" y="676656"/>
                  </a:lnTo>
                  <a:lnTo>
                    <a:pt x="4573524" y="670560"/>
                  </a:lnTo>
                  <a:lnTo>
                    <a:pt x="4575048" y="670560"/>
                  </a:lnTo>
                  <a:lnTo>
                    <a:pt x="4575048" y="673608"/>
                  </a:lnTo>
                  <a:lnTo>
                    <a:pt x="4576572" y="675132"/>
                  </a:lnTo>
                  <a:lnTo>
                    <a:pt x="4578096" y="678180"/>
                  </a:lnTo>
                  <a:lnTo>
                    <a:pt x="4579620" y="678180"/>
                  </a:lnTo>
                  <a:lnTo>
                    <a:pt x="4581144" y="678180"/>
                  </a:lnTo>
                  <a:lnTo>
                    <a:pt x="4582668" y="679704"/>
                  </a:lnTo>
                  <a:lnTo>
                    <a:pt x="4582668" y="681228"/>
                  </a:lnTo>
                  <a:lnTo>
                    <a:pt x="4584192" y="678180"/>
                  </a:lnTo>
                  <a:lnTo>
                    <a:pt x="4585716" y="679704"/>
                  </a:lnTo>
                  <a:lnTo>
                    <a:pt x="4587240" y="679704"/>
                  </a:lnTo>
                  <a:lnTo>
                    <a:pt x="4588764" y="682752"/>
                  </a:lnTo>
                  <a:lnTo>
                    <a:pt x="4588764" y="681228"/>
                  </a:lnTo>
                  <a:lnTo>
                    <a:pt x="4590288" y="685800"/>
                  </a:lnTo>
                  <a:lnTo>
                    <a:pt x="4591812" y="681228"/>
                  </a:lnTo>
                  <a:lnTo>
                    <a:pt x="4591812" y="685800"/>
                  </a:lnTo>
                  <a:lnTo>
                    <a:pt x="4593336" y="678180"/>
                  </a:lnTo>
                  <a:lnTo>
                    <a:pt x="4594860" y="690372"/>
                  </a:lnTo>
                  <a:lnTo>
                    <a:pt x="4594860" y="688848"/>
                  </a:lnTo>
                  <a:lnTo>
                    <a:pt x="4596383" y="685800"/>
                  </a:lnTo>
                  <a:lnTo>
                    <a:pt x="4597908" y="687324"/>
                  </a:lnTo>
                  <a:lnTo>
                    <a:pt x="4599432" y="690372"/>
                  </a:lnTo>
                  <a:lnTo>
                    <a:pt x="4600956" y="688848"/>
                  </a:lnTo>
                  <a:lnTo>
                    <a:pt x="4602480" y="690372"/>
                  </a:lnTo>
                  <a:lnTo>
                    <a:pt x="4602480" y="693420"/>
                  </a:lnTo>
                  <a:lnTo>
                    <a:pt x="4604004" y="694944"/>
                  </a:lnTo>
                  <a:lnTo>
                    <a:pt x="4605528" y="693420"/>
                  </a:lnTo>
                  <a:lnTo>
                    <a:pt x="4605528" y="697992"/>
                  </a:lnTo>
                  <a:lnTo>
                    <a:pt x="4607052" y="694944"/>
                  </a:lnTo>
                  <a:lnTo>
                    <a:pt x="4608576" y="697992"/>
                  </a:lnTo>
                  <a:lnTo>
                    <a:pt x="4608576" y="696468"/>
                  </a:lnTo>
                  <a:lnTo>
                    <a:pt x="4610100" y="696468"/>
                  </a:lnTo>
                  <a:lnTo>
                    <a:pt x="4611624" y="694944"/>
                  </a:lnTo>
                  <a:lnTo>
                    <a:pt x="4611624" y="697992"/>
                  </a:lnTo>
                  <a:lnTo>
                    <a:pt x="4613148" y="694944"/>
                  </a:lnTo>
                  <a:lnTo>
                    <a:pt x="4614672" y="697992"/>
                  </a:lnTo>
                  <a:lnTo>
                    <a:pt x="4614672" y="699516"/>
                  </a:lnTo>
                  <a:lnTo>
                    <a:pt x="4616196" y="699516"/>
                  </a:lnTo>
                  <a:lnTo>
                    <a:pt x="4617720" y="702564"/>
                  </a:lnTo>
                  <a:lnTo>
                    <a:pt x="4619244" y="697992"/>
                  </a:lnTo>
                  <a:lnTo>
                    <a:pt x="4620768" y="702564"/>
                  </a:lnTo>
                  <a:lnTo>
                    <a:pt x="4620768" y="704088"/>
                  </a:lnTo>
                  <a:lnTo>
                    <a:pt x="4622292" y="701040"/>
                  </a:lnTo>
                  <a:lnTo>
                    <a:pt x="4623816" y="707136"/>
                  </a:lnTo>
                  <a:lnTo>
                    <a:pt x="4625340" y="702564"/>
                  </a:lnTo>
                  <a:lnTo>
                    <a:pt x="4626864" y="705612"/>
                  </a:lnTo>
                  <a:lnTo>
                    <a:pt x="4628388" y="705612"/>
                  </a:lnTo>
                  <a:lnTo>
                    <a:pt x="4629912" y="708660"/>
                  </a:lnTo>
                  <a:lnTo>
                    <a:pt x="4631436" y="702564"/>
                  </a:lnTo>
                  <a:lnTo>
                    <a:pt x="4631436" y="708660"/>
                  </a:lnTo>
                  <a:lnTo>
                    <a:pt x="4632960" y="705612"/>
                  </a:lnTo>
                  <a:lnTo>
                    <a:pt x="4634483" y="716280"/>
                  </a:lnTo>
                  <a:lnTo>
                    <a:pt x="4634483" y="711708"/>
                  </a:lnTo>
                  <a:lnTo>
                    <a:pt x="4636008" y="711708"/>
                  </a:lnTo>
                  <a:lnTo>
                    <a:pt x="4637532" y="711708"/>
                  </a:lnTo>
                  <a:lnTo>
                    <a:pt x="4637532" y="710184"/>
                  </a:lnTo>
                  <a:lnTo>
                    <a:pt x="4639056" y="714756"/>
                  </a:lnTo>
                  <a:lnTo>
                    <a:pt x="4640580" y="713232"/>
                  </a:lnTo>
                  <a:lnTo>
                    <a:pt x="4642104" y="720852"/>
                  </a:lnTo>
                  <a:lnTo>
                    <a:pt x="4643628" y="720852"/>
                  </a:lnTo>
                  <a:lnTo>
                    <a:pt x="4643628" y="714756"/>
                  </a:lnTo>
                  <a:lnTo>
                    <a:pt x="4645152" y="717804"/>
                  </a:lnTo>
                  <a:lnTo>
                    <a:pt x="4646676" y="713232"/>
                  </a:lnTo>
                  <a:lnTo>
                    <a:pt x="4648200" y="714756"/>
                  </a:lnTo>
                  <a:lnTo>
                    <a:pt x="4648200" y="720852"/>
                  </a:lnTo>
                  <a:lnTo>
                    <a:pt x="4649724" y="722376"/>
                  </a:lnTo>
                  <a:lnTo>
                    <a:pt x="4651248" y="717804"/>
                  </a:lnTo>
                  <a:lnTo>
                    <a:pt x="4651248" y="722376"/>
                  </a:lnTo>
                  <a:lnTo>
                    <a:pt x="4652772" y="722376"/>
                  </a:lnTo>
                  <a:lnTo>
                    <a:pt x="4654296" y="722376"/>
                  </a:lnTo>
                  <a:lnTo>
                    <a:pt x="4654296" y="725424"/>
                  </a:lnTo>
                  <a:lnTo>
                    <a:pt x="4655820" y="731520"/>
                  </a:lnTo>
                  <a:lnTo>
                    <a:pt x="4657344" y="725424"/>
                  </a:lnTo>
                  <a:lnTo>
                    <a:pt x="4657344" y="722376"/>
                  </a:lnTo>
                  <a:lnTo>
                    <a:pt x="4658868" y="722376"/>
                  </a:lnTo>
                  <a:lnTo>
                    <a:pt x="4660392" y="726948"/>
                  </a:lnTo>
                  <a:lnTo>
                    <a:pt x="4660392" y="723900"/>
                  </a:lnTo>
                  <a:lnTo>
                    <a:pt x="4661916" y="726948"/>
                  </a:lnTo>
                  <a:lnTo>
                    <a:pt x="4663440" y="725424"/>
                  </a:lnTo>
                  <a:lnTo>
                    <a:pt x="4663440" y="726948"/>
                  </a:lnTo>
                  <a:lnTo>
                    <a:pt x="4664964" y="731520"/>
                  </a:lnTo>
                  <a:lnTo>
                    <a:pt x="4666488" y="725424"/>
                  </a:lnTo>
                  <a:lnTo>
                    <a:pt x="4666488" y="729996"/>
                  </a:lnTo>
                  <a:lnTo>
                    <a:pt x="4668012" y="736092"/>
                  </a:lnTo>
                  <a:lnTo>
                    <a:pt x="4669536" y="731520"/>
                  </a:lnTo>
                  <a:lnTo>
                    <a:pt x="4669536" y="733044"/>
                  </a:lnTo>
                  <a:lnTo>
                    <a:pt x="4671060" y="736092"/>
                  </a:lnTo>
                  <a:lnTo>
                    <a:pt x="4672583" y="736092"/>
                  </a:lnTo>
                  <a:lnTo>
                    <a:pt x="4674108" y="734568"/>
                  </a:lnTo>
                  <a:lnTo>
                    <a:pt x="4674108" y="736092"/>
                  </a:lnTo>
                  <a:lnTo>
                    <a:pt x="4675632" y="734568"/>
                  </a:lnTo>
                  <a:lnTo>
                    <a:pt x="4677156" y="739140"/>
                  </a:lnTo>
                  <a:lnTo>
                    <a:pt x="4677156" y="737616"/>
                  </a:lnTo>
                  <a:lnTo>
                    <a:pt x="4678680" y="740664"/>
                  </a:lnTo>
                  <a:lnTo>
                    <a:pt x="4680204" y="742188"/>
                  </a:lnTo>
                  <a:lnTo>
                    <a:pt x="4681728" y="742188"/>
                  </a:lnTo>
                  <a:lnTo>
                    <a:pt x="4683252" y="740664"/>
                  </a:lnTo>
                  <a:lnTo>
                    <a:pt x="4684776" y="740664"/>
                  </a:lnTo>
                  <a:lnTo>
                    <a:pt x="4686300" y="745236"/>
                  </a:lnTo>
                  <a:lnTo>
                    <a:pt x="4686300" y="743712"/>
                  </a:lnTo>
                  <a:lnTo>
                    <a:pt x="4687824" y="743712"/>
                  </a:lnTo>
                  <a:lnTo>
                    <a:pt x="4689348" y="745236"/>
                  </a:lnTo>
                  <a:lnTo>
                    <a:pt x="4689348" y="743712"/>
                  </a:lnTo>
                  <a:lnTo>
                    <a:pt x="4690872" y="742188"/>
                  </a:lnTo>
                  <a:lnTo>
                    <a:pt x="4692396" y="742188"/>
                  </a:lnTo>
                  <a:lnTo>
                    <a:pt x="4692396" y="745236"/>
                  </a:lnTo>
                  <a:lnTo>
                    <a:pt x="4693920" y="745236"/>
                  </a:lnTo>
                  <a:lnTo>
                    <a:pt x="4695444" y="746760"/>
                  </a:lnTo>
                  <a:lnTo>
                    <a:pt x="4696968" y="751332"/>
                  </a:lnTo>
                  <a:lnTo>
                    <a:pt x="4698492" y="751332"/>
                  </a:lnTo>
                  <a:lnTo>
                    <a:pt x="4700016" y="752856"/>
                  </a:lnTo>
                  <a:lnTo>
                    <a:pt x="4700016" y="755904"/>
                  </a:lnTo>
                  <a:lnTo>
                    <a:pt x="4701540" y="757428"/>
                  </a:lnTo>
                  <a:lnTo>
                    <a:pt x="4703064" y="749808"/>
                  </a:lnTo>
                  <a:lnTo>
                    <a:pt x="4703064" y="755904"/>
                  </a:lnTo>
                  <a:lnTo>
                    <a:pt x="4704588" y="755904"/>
                  </a:lnTo>
                  <a:lnTo>
                    <a:pt x="4706112" y="755904"/>
                  </a:lnTo>
                  <a:lnTo>
                    <a:pt x="4706112" y="757428"/>
                  </a:lnTo>
                  <a:lnTo>
                    <a:pt x="4707636" y="751332"/>
                  </a:lnTo>
                  <a:lnTo>
                    <a:pt x="4709160" y="758952"/>
                  </a:lnTo>
                  <a:lnTo>
                    <a:pt x="4710683" y="757428"/>
                  </a:lnTo>
                  <a:lnTo>
                    <a:pt x="4712208" y="754380"/>
                  </a:lnTo>
                  <a:lnTo>
                    <a:pt x="4712208" y="760476"/>
                  </a:lnTo>
                  <a:lnTo>
                    <a:pt x="4713732" y="765048"/>
                  </a:lnTo>
                  <a:lnTo>
                    <a:pt x="4715256" y="763524"/>
                  </a:lnTo>
                  <a:lnTo>
                    <a:pt x="4715256" y="760476"/>
                  </a:lnTo>
                  <a:lnTo>
                    <a:pt x="4716780" y="762000"/>
                  </a:lnTo>
                  <a:lnTo>
                    <a:pt x="4718304" y="758952"/>
                  </a:lnTo>
                  <a:lnTo>
                    <a:pt x="4719828" y="769620"/>
                  </a:lnTo>
                  <a:lnTo>
                    <a:pt x="4719828" y="763524"/>
                  </a:lnTo>
                  <a:lnTo>
                    <a:pt x="4721352" y="766572"/>
                  </a:lnTo>
                  <a:lnTo>
                    <a:pt x="4722876" y="771144"/>
                  </a:lnTo>
                  <a:lnTo>
                    <a:pt x="4722876" y="763524"/>
                  </a:lnTo>
                  <a:lnTo>
                    <a:pt x="4724400" y="766572"/>
                  </a:lnTo>
                  <a:lnTo>
                    <a:pt x="4725924" y="766572"/>
                  </a:lnTo>
                  <a:lnTo>
                    <a:pt x="4725924" y="768096"/>
                  </a:lnTo>
                  <a:lnTo>
                    <a:pt x="4727448" y="769620"/>
                  </a:lnTo>
                  <a:lnTo>
                    <a:pt x="4728972" y="769620"/>
                  </a:lnTo>
                  <a:lnTo>
                    <a:pt x="4730496" y="769620"/>
                  </a:lnTo>
                  <a:lnTo>
                    <a:pt x="4732020" y="768096"/>
                  </a:lnTo>
                  <a:lnTo>
                    <a:pt x="4732020" y="766572"/>
                  </a:lnTo>
                  <a:lnTo>
                    <a:pt x="4733544" y="772668"/>
                  </a:lnTo>
                  <a:lnTo>
                    <a:pt x="4735068" y="775716"/>
                  </a:lnTo>
                  <a:lnTo>
                    <a:pt x="4735068" y="771144"/>
                  </a:lnTo>
                  <a:lnTo>
                    <a:pt x="4736592" y="777240"/>
                  </a:lnTo>
                  <a:lnTo>
                    <a:pt x="4738116" y="772668"/>
                  </a:lnTo>
                  <a:lnTo>
                    <a:pt x="4738116" y="775716"/>
                  </a:lnTo>
                  <a:lnTo>
                    <a:pt x="4739640" y="777240"/>
                  </a:lnTo>
                  <a:lnTo>
                    <a:pt x="4741164" y="778764"/>
                  </a:lnTo>
                  <a:lnTo>
                    <a:pt x="4742688" y="780288"/>
                  </a:lnTo>
                  <a:lnTo>
                    <a:pt x="4744212" y="778764"/>
                  </a:lnTo>
                  <a:lnTo>
                    <a:pt x="4745736" y="778764"/>
                  </a:lnTo>
                  <a:lnTo>
                    <a:pt x="4745736" y="780288"/>
                  </a:lnTo>
                  <a:lnTo>
                    <a:pt x="4747260" y="783336"/>
                  </a:lnTo>
                  <a:lnTo>
                    <a:pt x="4748783" y="783336"/>
                  </a:lnTo>
                  <a:lnTo>
                    <a:pt x="4748783" y="784860"/>
                  </a:lnTo>
                  <a:lnTo>
                    <a:pt x="4750308" y="784860"/>
                  </a:lnTo>
                  <a:lnTo>
                    <a:pt x="4751832" y="784860"/>
                  </a:lnTo>
                  <a:lnTo>
                    <a:pt x="4753356" y="784860"/>
                  </a:lnTo>
                  <a:lnTo>
                    <a:pt x="4754880" y="787908"/>
                  </a:lnTo>
                  <a:lnTo>
                    <a:pt x="4756404" y="789432"/>
                  </a:lnTo>
                  <a:lnTo>
                    <a:pt x="4757928" y="787908"/>
                  </a:lnTo>
                  <a:lnTo>
                    <a:pt x="4757928" y="789432"/>
                  </a:lnTo>
                  <a:lnTo>
                    <a:pt x="4759452" y="787908"/>
                  </a:lnTo>
                  <a:lnTo>
                    <a:pt x="4760976" y="787908"/>
                  </a:lnTo>
                  <a:lnTo>
                    <a:pt x="4760976" y="786384"/>
                  </a:lnTo>
                  <a:lnTo>
                    <a:pt x="4762500" y="790956"/>
                  </a:lnTo>
                  <a:lnTo>
                    <a:pt x="4764024" y="797052"/>
                  </a:lnTo>
                  <a:lnTo>
                    <a:pt x="4764024" y="795528"/>
                  </a:lnTo>
                  <a:lnTo>
                    <a:pt x="4765548" y="792480"/>
                  </a:lnTo>
                  <a:lnTo>
                    <a:pt x="4767072" y="794004"/>
                  </a:lnTo>
                  <a:lnTo>
                    <a:pt x="4768596" y="795528"/>
                  </a:lnTo>
                  <a:lnTo>
                    <a:pt x="4770120" y="797052"/>
                  </a:lnTo>
                  <a:lnTo>
                    <a:pt x="4771644" y="797052"/>
                  </a:lnTo>
                  <a:lnTo>
                    <a:pt x="4771644" y="795528"/>
                  </a:lnTo>
                  <a:lnTo>
                    <a:pt x="4773168" y="797052"/>
                  </a:lnTo>
                  <a:lnTo>
                    <a:pt x="4774692" y="797052"/>
                  </a:lnTo>
                  <a:lnTo>
                    <a:pt x="4774692" y="800100"/>
                  </a:lnTo>
                  <a:lnTo>
                    <a:pt x="4776216" y="803148"/>
                  </a:lnTo>
                  <a:lnTo>
                    <a:pt x="4777740" y="801624"/>
                  </a:lnTo>
                  <a:lnTo>
                    <a:pt x="4777740" y="798576"/>
                  </a:lnTo>
                  <a:lnTo>
                    <a:pt x="4779264" y="804672"/>
                  </a:lnTo>
                  <a:lnTo>
                    <a:pt x="4780788" y="806196"/>
                  </a:lnTo>
                  <a:lnTo>
                    <a:pt x="4782312" y="803148"/>
                  </a:lnTo>
                  <a:lnTo>
                    <a:pt x="4783836" y="806196"/>
                  </a:lnTo>
                  <a:lnTo>
                    <a:pt x="4785360" y="806196"/>
                  </a:lnTo>
                  <a:lnTo>
                    <a:pt x="4786883" y="810768"/>
                  </a:lnTo>
                  <a:lnTo>
                    <a:pt x="4788408" y="812292"/>
                  </a:lnTo>
                  <a:lnTo>
                    <a:pt x="4789932" y="809244"/>
                  </a:lnTo>
                  <a:lnTo>
                    <a:pt x="4791456" y="813816"/>
                  </a:lnTo>
                  <a:lnTo>
                    <a:pt x="4791456" y="816864"/>
                  </a:lnTo>
                  <a:lnTo>
                    <a:pt x="4792980" y="812292"/>
                  </a:lnTo>
                  <a:lnTo>
                    <a:pt x="4794504" y="813816"/>
                  </a:lnTo>
                  <a:lnTo>
                    <a:pt x="4796028" y="819912"/>
                  </a:lnTo>
                  <a:lnTo>
                    <a:pt x="4797552" y="815340"/>
                  </a:lnTo>
                  <a:lnTo>
                    <a:pt x="4797552" y="813816"/>
                  </a:lnTo>
                  <a:lnTo>
                    <a:pt x="4799076" y="819912"/>
                  </a:lnTo>
                  <a:lnTo>
                    <a:pt x="4800600" y="821436"/>
                  </a:lnTo>
                  <a:lnTo>
                    <a:pt x="4802124" y="824484"/>
                  </a:lnTo>
                  <a:lnTo>
                    <a:pt x="4803648" y="819912"/>
                  </a:lnTo>
                  <a:lnTo>
                    <a:pt x="4803648" y="824484"/>
                  </a:lnTo>
                  <a:lnTo>
                    <a:pt x="4805172" y="829056"/>
                  </a:lnTo>
                  <a:lnTo>
                    <a:pt x="4806696" y="822960"/>
                  </a:lnTo>
                  <a:lnTo>
                    <a:pt x="4806696" y="821436"/>
                  </a:lnTo>
                  <a:lnTo>
                    <a:pt x="4808220" y="827532"/>
                  </a:lnTo>
                  <a:lnTo>
                    <a:pt x="4809744" y="830580"/>
                  </a:lnTo>
                  <a:lnTo>
                    <a:pt x="4809744" y="833628"/>
                  </a:lnTo>
                  <a:lnTo>
                    <a:pt x="4811268" y="832104"/>
                  </a:lnTo>
                  <a:lnTo>
                    <a:pt x="4812792" y="830580"/>
                  </a:lnTo>
                  <a:lnTo>
                    <a:pt x="4814316" y="833628"/>
                  </a:lnTo>
                  <a:lnTo>
                    <a:pt x="4814316" y="832104"/>
                  </a:lnTo>
                  <a:lnTo>
                    <a:pt x="4815840" y="838200"/>
                  </a:lnTo>
                  <a:lnTo>
                    <a:pt x="4817364" y="833628"/>
                  </a:lnTo>
                  <a:lnTo>
                    <a:pt x="4817364" y="838200"/>
                  </a:lnTo>
                  <a:lnTo>
                    <a:pt x="4818888" y="838200"/>
                  </a:lnTo>
                  <a:lnTo>
                    <a:pt x="4820412" y="838200"/>
                  </a:lnTo>
                  <a:lnTo>
                    <a:pt x="4820412" y="842772"/>
                  </a:lnTo>
                  <a:lnTo>
                    <a:pt x="4821936" y="839724"/>
                  </a:lnTo>
                  <a:lnTo>
                    <a:pt x="4823460" y="844296"/>
                  </a:lnTo>
                  <a:lnTo>
                    <a:pt x="4824983" y="847344"/>
                  </a:lnTo>
                  <a:lnTo>
                    <a:pt x="4826508" y="848868"/>
                  </a:lnTo>
                  <a:lnTo>
                    <a:pt x="4828032" y="847344"/>
                  </a:lnTo>
                  <a:lnTo>
                    <a:pt x="4829556" y="853440"/>
                  </a:lnTo>
                  <a:lnTo>
                    <a:pt x="4829556" y="851916"/>
                  </a:lnTo>
                  <a:lnTo>
                    <a:pt x="4831080" y="850392"/>
                  </a:lnTo>
                  <a:lnTo>
                    <a:pt x="4832604" y="853440"/>
                  </a:lnTo>
                  <a:lnTo>
                    <a:pt x="4832604" y="854964"/>
                  </a:lnTo>
                  <a:lnTo>
                    <a:pt x="4834128" y="851916"/>
                  </a:lnTo>
                  <a:lnTo>
                    <a:pt x="4835652" y="856488"/>
                  </a:lnTo>
                  <a:lnTo>
                    <a:pt x="4837176" y="859536"/>
                  </a:lnTo>
                  <a:lnTo>
                    <a:pt x="4838700" y="862584"/>
                  </a:lnTo>
                  <a:lnTo>
                    <a:pt x="4840224" y="859536"/>
                  </a:lnTo>
                  <a:lnTo>
                    <a:pt x="4840224" y="861060"/>
                  </a:lnTo>
                  <a:lnTo>
                    <a:pt x="4841748" y="861060"/>
                  </a:lnTo>
                  <a:lnTo>
                    <a:pt x="4843272" y="868680"/>
                  </a:lnTo>
                  <a:lnTo>
                    <a:pt x="4843272" y="867156"/>
                  </a:lnTo>
                  <a:lnTo>
                    <a:pt x="4844796" y="864108"/>
                  </a:lnTo>
                  <a:lnTo>
                    <a:pt x="4846320" y="871728"/>
                  </a:lnTo>
                  <a:lnTo>
                    <a:pt x="4846320" y="868680"/>
                  </a:lnTo>
                  <a:lnTo>
                    <a:pt x="4847844" y="870204"/>
                  </a:lnTo>
                  <a:lnTo>
                    <a:pt x="4849368" y="870204"/>
                  </a:lnTo>
                  <a:lnTo>
                    <a:pt x="4850892" y="871728"/>
                  </a:lnTo>
                  <a:lnTo>
                    <a:pt x="4852416" y="870204"/>
                  </a:lnTo>
                  <a:lnTo>
                    <a:pt x="4852416" y="874776"/>
                  </a:lnTo>
                  <a:lnTo>
                    <a:pt x="4853940" y="873252"/>
                  </a:lnTo>
                  <a:lnTo>
                    <a:pt x="4855464" y="873252"/>
                  </a:lnTo>
                  <a:lnTo>
                    <a:pt x="4856988" y="871728"/>
                  </a:lnTo>
                  <a:lnTo>
                    <a:pt x="4858512" y="879348"/>
                  </a:lnTo>
                  <a:lnTo>
                    <a:pt x="4858512" y="877824"/>
                  </a:lnTo>
                  <a:lnTo>
                    <a:pt x="4860036" y="873252"/>
                  </a:lnTo>
                  <a:lnTo>
                    <a:pt x="4861560" y="874776"/>
                  </a:lnTo>
                  <a:lnTo>
                    <a:pt x="4863083" y="879348"/>
                  </a:lnTo>
                  <a:lnTo>
                    <a:pt x="4863083" y="883920"/>
                  </a:lnTo>
                  <a:lnTo>
                    <a:pt x="4864608" y="876300"/>
                  </a:lnTo>
                  <a:lnTo>
                    <a:pt x="4866132" y="879348"/>
                  </a:lnTo>
                  <a:lnTo>
                    <a:pt x="4866132" y="882396"/>
                  </a:lnTo>
                  <a:lnTo>
                    <a:pt x="4867656" y="877824"/>
                  </a:lnTo>
                  <a:lnTo>
                    <a:pt x="4869180" y="885444"/>
                  </a:lnTo>
                  <a:lnTo>
                    <a:pt x="4869180" y="882396"/>
                  </a:lnTo>
                  <a:lnTo>
                    <a:pt x="4870704" y="885444"/>
                  </a:lnTo>
                  <a:lnTo>
                    <a:pt x="4872228" y="886968"/>
                  </a:lnTo>
                  <a:lnTo>
                    <a:pt x="4873752" y="890016"/>
                  </a:lnTo>
                  <a:lnTo>
                    <a:pt x="4875276" y="891540"/>
                  </a:lnTo>
                  <a:lnTo>
                    <a:pt x="4875276" y="893064"/>
                  </a:lnTo>
                  <a:lnTo>
                    <a:pt x="4876800" y="888492"/>
                  </a:lnTo>
                  <a:lnTo>
                    <a:pt x="4878324" y="890016"/>
                  </a:lnTo>
                  <a:lnTo>
                    <a:pt x="4879848" y="891540"/>
                  </a:lnTo>
                  <a:lnTo>
                    <a:pt x="4881372" y="888492"/>
                  </a:lnTo>
                  <a:lnTo>
                    <a:pt x="4881372" y="890016"/>
                  </a:lnTo>
                  <a:lnTo>
                    <a:pt x="4882896" y="893064"/>
                  </a:lnTo>
                  <a:lnTo>
                    <a:pt x="4884420" y="896112"/>
                  </a:lnTo>
                  <a:lnTo>
                    <a:pt x="4885944" y="888492"/>
                  </a:lnTo>
                  <a:lnTo>
                    <a:pt x="4885944" y="891540"/>
                  </a:lnTo>
                  <a:lnTo>
                    <a:pt x="4887468" y="894588"/>
                  </a:lnTo>
                  <a:lnTo>
                    <a:pt x="4888992" y="897636"/>
                  </a:lnTo>
                  <a:lnTo>
                    <a:pt x="4888992" y="896112"/>
                  </a:lnTo>
                  <a:lnTo>
                    <a:pt x="4890516" y="894588"/>
                  </a:lnTo>
                  <a:lnTo>
                    <a:pt x="4892040" y="897636"/>
                  </a:lnTo>
                  <a:lnTo>
                    <a:pt x="4893564" y="899160"/>
                  </a:lnTo>
                  <a:lnTo>
                    <a:pt x="4895088" y="897636"/>
                  </a:lnTo>
                  <a:lnTo>
                    <a:pt x="4896612" y="900684"/>
                  </a:lnTo>
                  <a:lnTo>
                    <a:pt x="4898136" y="902208"/>
                  </a:lnTo>
                  <a:lnTo>
                    <a:pt x="4898136" y="900684"/>
                  </a:lnTo>
                  <a:lnTo>
                    <a:pt x="4899660" y="903732"/>
                  </a:lnTo>
                  <a:lnTo>
                    <a:pt x="4901183" y="908304"/>
                  </a:lnTo>
                  <a:lnTo>
                    <a:pt x="4901183" y="902208"/>
                  </a:lnTo>
                  <a:lnTo>
                    <a:pt x="4902708" y="900684"/>
                  </a:lnTo>
                  <a:lnTo>
                    <a:pt x="4904232" y="906780"/>
                  </a:lnTo>
                  <a:lnTo>
                    <a:pt x="4904232" y="908304"/>
                  </a:lnTo>
                  <a:lnTo>
                    <a:pt x="4905756" y="903732"/>
                  </a:lnTo>
                  <a:lnTo>
                    <a:pt x="4907280" y="909828"/>
                  </a:lnTo>
                  <a:lnTo>
                    <a:pt x="4908804" y="905256"/>
                  </a:lnTo>
                  <a:lnTo>
                    <a:pt x="4908804" y="911352"/>
                  </a:lnTo>
                  <a:lnTo>
                    <a:pt x="4910328" y="902208"/>
                  </a:lnTo>
                  <a:lnTo>
                    <a:pt x="4911852" y="908304"/>
                  </a:lnTo>
                  <a:lnTo>
                    <a:pt x="4911852" y="906780"/>
                  </a:lnTo>
                  <a:lnTo>
                    <a:pt x="4913376" y="912876"/>
                  </a:lnTo>
                  <a:lnTo>
                    <a:pt x="4914900" y="908304"/>
                  </a:lnTo>
                  <a:lnTo>
                    <a:pt x="4914900" y="912876"/>
                  </a:lnTo>
                  <a:lnTo>
                    <a:pt x="4916424" y="909828"/>
                  </a:lnTo>
                  <a:lnTo>
                    <a:pt x="4917948" y="911352"/>
                  </a:lnTo>
                  <a:lnTo>
                    <a:pt x="4919472" y="903732"/>
                  </a:lnTo>
                  <a:lnTo>
                    <a:pt x="4920996" y="909828"/>
                  </a:lnTo>
                  <a:lnTo>
                    <a:pt x="4920996" y="911352"/>
                  </a:lnTo>
                  <a:lnTo>
                    <a:pt x="4922520" y="911352"/>
                  </a:lnTo>
                  <a:lnTo>
                    <a:pt x="4924044" y="909828"/>
                  </a:lnTo>
                  <a:lnTo>
                    <a:pt x="4924044" y="912876"/>
                  </a:lnTo>
                  <a:lnTo>
                    <a:pt x="4925568" y="911352"/>
                  </a:lnTo>
                  <a:lnTo>
                    <a:pt x="4927092" y="915924"/>
                  </a:lnTo>
                  <a:lnTo>
                    <a:pt x="4927092" y="911352"/>
                  </a:lnTo>
                  <a:lnTo>
                    <a:pt x="4928616" y="917448"/>
                  </a:lnTo>
                  <a:lnTo>
                    <a:pt x="4930140" y="917448"/>
                  </a:lnTo>
                  <a:lnTo>
                    <a:pt x="4931664" y="918972"/>
                  </a:lnTo>
                  <a:lnTo>
                    <a:pt x="4931664" y="915924"/>
                  </a:lnTo>
                  <a:lnTo>
                    <a:pt x="4933188" y="912876"/>
                  </a:lnTo>
                  <a:lnTo>
                    <a:pt x="4934712" y="912876"/>
                  </a:lnTo>
                  <a:lnTo>
                    <a:pt x="4934712" y="920496"/>
                  </a:lnTo>
                  <a:lnTo>
                    <a:pt x="4936236" y="918972"/>
                  </a:lnTo>
                  <a:lnTo>
                    <a:pt x="4937760" y="917448"/>
                  </a:lnTo>
                </a:path>
              </a:pathLst>
            </a:custGeom>
            <a:ln w="50799">
              <a:solidFill>
                <a:srgbClr val="071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6177" y="2484882"/>
              <a:ext cx="4937760" cy="986155"/>
            </a:xfrm>
            <a:custGeom>
              <a:avLst/>
              <a:gdLst/>
              <a:ahLst/>
              <a:cxnLst/>
              <a:rect l="l" t="t" r="r" b="b"/>
              <a:pathLst>
                <a:path w="4937759" h="986154">
                  <a:moveTo>
                    <a:pt x="0" y="981455"/>
                  </a:moveTo>
                  <a:lnTo>
                    <a:pt x="1524" y="975359"/>
                  </a:lnTo>
                  <a:lnTo>
                    <a:pt x="3048" y="975359"/>
                  </a:lnTo>
                  <a:lnTo>
                    <a:pt x="4572" y="975359"/>
                  </a:lnTo>
                  <a:lnTo>
                    <a:pt x="4572" y="973835"/>
                  </a:lnTo>
                  <a:lnTo>
                    <a:pt x="6096" y="978407"/>
                  </a:lnTo>
                  <a:lnTo>
                    <a:pt x="7620" y="973835"/>
                  </a:lnTo>
                  <a:lnTo>
                    <a:pt x="7620" y="978407"/>
                  </a:lnTo>
                  <a:lnTo>
                    <a:pt x="9144" y="978407"/>
                  </a:lnTo>
                  <a:lnTo>
                    <a:pt x="10668" y="982979"/>
                  </a:lnTo>
                  <a:lnTo>
                    <a:pt x="10668" y="973835"/>
                  </a:lnTo>
                  <a:lnTo>
                    <a:pt x="12192" y="978407"/>
                  </a:lnTo>
                  <a:lnTo>
                    <a:pt x="13716" y="978407"/>
                  </a:lnTo>
                  <a:lnTo>
                    <a:pt x="13716" y="975359"/>
                  </a:lnTo>
                  <a:lnTo>
                    <a:pt x="15239" y="976883"/>
                  </a:lnTo>
                  <a:lnTo>
                    <a:pt x="16763" y="979931"/>
                  </a:lnTo>
                  <a:lnTo>
                    <a:pt x="16763" y="978407"/>
                  </a:lnTo>
                  <a:lnTo>
                    <a:pt x="18287" y="976883"/>
                  </a:lnTo>
                  <a:lnTo>
                    <a:pt x="19812" y="975359"/>
                  </a:lnTo>
                  <a:lnTo>
                    <a:pt x="19812" y="979931"/>
                  </a:lnTo>
                  <a:lnTo>
                    <a:pt x="21336" y="976883"/>
                  </a:lnTo>
                  <a:lnTo>
                    <a:pt x="22860" y="976883"/>
                  </a:lnTo>
                  <a:lnTo>
                    <a:pt x="22860" y="973835"/>
                  </a:lnTo>
                  <a:lnTo>
                    <a:pt x="24384" y="973835"/>
                  </a:lnTo>
                  <a:lnTo>
                    <a:pt x="25908" y="976883"/>
                  </a:lnTo>
                  <a:lnTo>
                    <a:pt x="27432" y="976883"/>
                  </a:lnTo>
                  <a:lnTo>
                    <a:pt x="27432" y="979931"/>
                  </a:lnTo>
                  <a:lnTo>
                    <a:pt x="28956" y="978407"/>
                  </a:lnTo>
                  <a:lnTo>
                    <a:pt x="30480" y="978407"/>
                  </a:lnTo>
                  <a:lnTo>
                    <a:pt x="32004" y="979931"/>
                  </a:lnTo>
                  <a:lnTo>
                    <a:pt x="33527" y="976883"/>
                  </a:lnTo>
                  <a:lnTo>
                    <a:pt x="33527" y="975359"/>
                  </a:lnTo>
                  <a:lnTo>
                    <a:pt x="35051" y="976883"/>
                  </a:lnTo>
                  <a:lnTo>
                    <a:pt x="36575" y="975359"/>
                  </a:lnTo>
                  <a:lnTo>
                    <a:pt x="36575" y="976883"/>
                  </a:lnTo>
                  <a:lnTo>
                    <a:pt x="38100" y="973835"/>
                  </a:lnTo>
                  <a:lnTo>
                    <a:pt x="39624" y="978407"/>
                  </a:lnTo>
                  <a:lnTo>
                    <a:pt x="41148" y="978407"/>
                  </a:lnTo>
                  <a:lnTo>
                    <a:pt x="42672" y="976883"/>
                  </a:lnTo>
                  <a:lnTo>
                    <a:pt x="42672" y="975359"/>
                  </a:lnTo>
                  <a:lnTo>
                    <a:pt x="44196" y="976883"/>
                  </a:lnTo>
                  <a:lnTo>
                    <a:pt x="45720" y="978407"/>
                  </a:lnTo>
                  <a:lnTo>
                    <a:pt x="45720" y="975359"/>
                  </a:lnTo>
                  <a:lnTo>
                    <a:pt x="47244" y="975359"/>
                  </a:lnTo>
                  <a:lnTo>
                    <a:pt x="48768" y="975359"/>
                  </a:lnTo>
                  <a:lnTo>
                    <a:pt x="50292" y="981455"/>
                  </a:lnTo>
                  <a:lnTo>
                    <a:pt x="51816" y="973835"/>
                  </a:lnTo>
                  <a:lnTo>
                    <a:pt x="53339" y="976883"/>
                  </a:lnTo>
                  <a:lnTo>
                    <a:pt x="53339" y="975359"/>
                  </a:lnTo>
                  <a:lnTo>
                    <a:pt x="54863" y="984503"/>
                  </a:lnTo>
                  <a:lnTo>
                    <a:pt x="56387" y="979931"/>
                  </a:lnTo>
                  <a:lnTo>
                    <a:pt x="56387" y="976883"/>
                  </a:lnTo>
                  <a:lnTo>
                    <a:pt x="57912" y="978407"/>
                  </a:lnTo>
                  <a:lnTo>
                    <a:pt x="59436" y="978407"/>
                  </a:lnTo>
                  <a:lnTo>
                    <a:pt x="59436" y="976883"/>
                  </a:lnTo>
                  <a:lnTo>
                    <a:pt x="60960" y="979931"/>
                  </a:lnTo>
                  <a:lnTo>
                    <a:pt x="62484" y="976883"/>
                  </a:lnTo>
                  <a:lnTo>
                    <a:pt x="123444" y="954023"/>
                  </a:lnTo>
                  <a:lnTo>
                    <a:pt x="124968" y="952500"/>
                  </a:lnTo>
                  <a:lnTo>
                    <a:pt x="124968" y="957071"/>
                  </a:lnTo>
                  <a:lnTo>
                    <a:pt x="126492" y="949451"/>
                  </a:lnTo>
                  <a:lnTo>
                    <a:pt x="128016" y="958595"/>
                  </a:lnTo>
                  <a:lnTo>
                    <a:pt x="128016" y="954023"/>
                  </a:lnTo>
                  <a:lnTo>
                    <a:pt x="129539" y="957071"/>
                  </a:lnTo>
                  <a:lnTo>
                    <a:pt x="131063" y="957071"/>
                  </a:lnTo>
                  <a:lnTo>
                    <a:pt x="131063" y="958595"/>
                  </a:lnTo>
                  <a:lnTo>
                    <a:pt x="132587" y="957071"/>
                  </a:lnTo>
                  <a:lnTo>
                    <a:pt x="134112" y="958595"/>
                  </a:lnTo>
                  <a:lnTo>
                    <a:pt x="134112" y="960119"/>
                  </a:lnTo>
                  <a:lnTo>
                    <a:pt x="135636" y="954023"/>
                  </a:lnTo>
                  <a:lnTo>
                    <a:pt x="137160" y="955547"/>
                  </a:lnTo>
                  <a:lnTo>
                    <a:pt x="137160" y="958595"/>
                  </a:lnTo>
                  <a:lnTo>
                    <a:pt x="138684" y="954023"/>
                  </a:lnTo>
                  <a:lnTo>
                    <a:pt x="140208" y="954023"/>
                  </a:lnTo>
                  <a:lnTo>
                    <a:pt x="141732" y="955547"/>
                  </a:lnTo>
                  <a:lnTo>
                    <a:pt x="143256" y="955547"/>
                  </a:lnTo>
                  <a:lnTo>
                    <a:pt x="143256" y="954023"/>
                  </a:lnTo>
                  <a:lnTo>
                    <a:pt x="144780" y="954023"/>
                  </a:lnTo>
                  <a:lnTo>
                    <a:pt x="146304" y="954023"/>
                  </a:lnTo>
                  <a:lnTo>
                    <a:pt x="147827" y="950976"/>
                  </a:lnTo>
                  <a:lnTo>
                    <a:pt x="149351" y="949451"/>
                  </a:lnTo>
                  <a:lnTo>
                    <a:pt x="150875" y="952500"/>
                  </a:lnTo>
                  <a:lnTo>
                    <a:pt x="152400" y="949451"/>
                  </a:lnTo>
                  <a:lnTo>
                    <a:pt x="153924" y="952500"/>
                  </a:lnTo>
                  <a:lnTo>
                    <a:pt x="153924" y="954023"/>
                  </a:lnTo>
                  <a:lnTo>
                    <a:pt x="155448" y="949451"/>
                  </a:lnTo>
                  <a:lnTo>
                    <a:pt x="156972" y="949451"/>
                  </a:lnTo>
                  <a:lnTo>
                    <a:pt x="156972" y="946403"/>
                  </a:lnTo>
                  <a:lnTo>
                    <a:pt x="158496" y="946403"/>
                  </a:lnTo>
                  <a:lnTo>
                    <a:pt x="160020" y="944879"/>
                  </a:lnTo>
                  <a:lnTo>
                    <a:pt x="160020" y="947927"/>
                  </a:lnTo>
                  <a:lnTo>
                    <a:pt x="161544" y="943355"/>
                  </a:lnTo>
                  <a:lnTo>
                    <a:pt x="163068" y="944879"/>
                  </a:lnTo>
                  <a:lnTo>
                    <a:pt x="163068" y="937259"/>
                  </a:lnTo>
                  <a:lnTo>
                    <a:pt x="164592" y="946403"/>
                  </a:lnTo>
                  <a:lnTo>
                    <a:pt x="166116" y="943355"/>
                  </a:lnTo>
                  <a:lnTo>
                    <a:pt x="166116" y="940307"/>
                  </a:lnTo>
                  <a:lnTo>
                    <a:pt x="167639" y="949451"/>
                  </a:lnTo>
                  <a:lnTo>
                    <a:pt x="169163" y="941831"/>
                  </a:lnTo>
                  <a:lnTo>
                    <a:pt x="170687" y="937259"/>
                  </a:lnTo>
                  <a:lnTo>
                    <a:pt x="170687" y="940307"/>
                  </a:lnTo>
                  <a:lnTo>
                    <a:pt x="172212" y="943355"/>
                  </a:lnTo>
                  <a:lnTo>
                    <a:pt x="173736" y="947927"/>
                  </a:lnTo>
                  <a:lnTo>
                    <a:pt x="173736" y="938783"/>
                  </a:lnTo>
                  <a:lnTo>
                    <a:pt x="175260" y="943355"/>
                  </a:lnTo>
                  <a:lnTo>
                    <a:pt x="176784" y="941831"/>
                  </a:lnTo>
                  <a:lnTo>
                    <a:pt x="176784" y="944879"/>
                  </a:lnTo>
                  <a:lnTo>
                    <a:pt x="178308" y="944879"/>
                  </a:lnTo>
                  <a:lnTo>
                    <a:pt x="179832" y="938783"/>
                  </a:lnTo>
                  <a:lnTo>
                    <a:pt x="179832" y="940307"/>
                  </a:lnTo>
                  <a:lnTo>
                    <a:pt x="181356" y="941831"/>
                  </a:lnTo>
                  <a:lnTo>
                    <a:pt x="182880" y="940307"/>
                  </a:lnTo>
                  <a:lnTo>
                    <a:pt x="182880" y="943355"/>
                  </a:lnTo>
                  <a:lnTo>
                    <a:pt x="184404" y="943355"/>
                  </a:lnTo>
                  <a:lnTo>
                    <a:pt x="185927" y="938783"/>
                  </a:lnTo>
                  <a:lnTo>
                    <a:pt x="185927" y="943355"/>
                  </a:lnTo>
                  <a:lnTo>
                    <a:pt x="187451" y="940307"/>
                  </a:lnTo>
                  <a:lnTo>
                    <a:pt x="188975" y="938783"/>
                  </a:lnTo>
                  <a:lnTo>
                    <a:pt x="190500" y="938783"/>
                  </a:lnTo>
                  <a:lnTo>
                    <a:pt x="192024" y="940307"/>
                  </a:lnTo>
                  <a:lnTo>
                    <a:pt x="193548" y="940307"/>
                  </a:lnTo>
                  <a:lnTo>
                    <a:pt x="193548" y="932688"/>
                  </a:lnTo>
                  <a:lnTo>
                    <a:pt x="195072" y="935735"/>
                  </a:lnTo>
                  <a:lnTo>
                    <a:pt x="196596" y="937259"/>
                  </a:lnTo>
                  <a:lnTo>
                    <a:pt x="198120" y="935735"/>
                  </a:lnTo>
                  <a:lnTo>
                    <a:pt x="199644" y="940307"/>
                  </a:lnTo>
                  <a:lnTo>
                    <a:pt x="199644" y="941831"/>
                  </a:lnTo>
                  <a:lnTo>
                    <a:pt x="201168" y="938783"/>
                  </a:lnTo>
                  <a:lnTo>
                    <a:pt x="202692" y="935735"/>
                  </a:lnTo>
                  <a:lnTo>
                    <a:pt x="202692" y="938783"/>
                  </a:lnTo>
                  <a:lnTo>
                    <a:pt x="204216" y="940307"/>
                  </a:lnTo>
                  <a:lnTo>
                    <a:pt x="205739" y="940307"/>
                  </a:lnTo>
                  <a:lnTo>
                    <a:pt x="205739" y="937259"/>
                  </a:lnTo>
                  <a:lnTo>
                    <a:pt x="207263" y="938783"/>
                  </a:lnTo>
                  <a:lnTo>
                    <a:pt x="208787" y="941831"/>
                  </a:lnTo>
                  <a:lnTo>
                    <a:pt x="208787" y="937259"/>
                  </a:lnTo>
                  <a:lnTo>
                    <a:pt x="210312" y="938783"/>
                  </a:lnTo>
                  <a:lnTo>
                    <a:pt x="211836" y="937259"/>
                  </a:lnTo>
                  <a:lnTo>
                    <a:pt x="211836" y="938783"/>
                  </a:lnTo>
                  <a:lnTo>
                    <a:pt x="213360" y="934212"/>
                  </a:lnTo>
                  <a:lnTo>
                    <a:pt x="214884" y="937259"/>
                  </a:lnTo>
                  <a:lnTo>
                    <a:pt x="216408" y="940307"/>
                  </a:lnTo>
                  <a:lnTo>
                    <a:pt x="216408" y="938783"/>
                  </a:lnTo>
                  <a:lnTo>
                    <a:pt x="217932" y="937259"/>
                  </a:lnTo>
                  <a:lnTo>
                    <a:pt x="219456" y="937259"/>
                  </a:lnTo>
                  <a:lnTo>
                    <a:pt x="219456" y="935735"/>
                  </a:lnTo>
                  <a:lnTo>
                    <a:pt x="220980" y="940307"/>
                  </a:lnTo>
                  <a:lnTo>
                    <a:pt x="222504" y="938783"/>
                  </a:lnTo>
                  <a:lnTo>
                    <a:pt x="222504" y="935735"/>
                  </a:lnTo>
                  <a:lnTo>
                    <a:pt x="224027" y="937259"/>
                  </a:lnTo>
                  <a:lnTo>
                    <a:pt x="225551" y="937259"/>
                  </a:lnTo>
                  <a:lnTo>
                    <a:pt x="225551" y="935735"/>
                  </a:lnTo>
                  <a:lnTo>
                    <a:pt x="227075" y="941831"/>
                  </a:lnTo>
                  <a:lnTo>
                    <a:pt x="228600" y="935735"/>
                  </a:lnTo>
                  <a:lnTo>
                    <a:pt x="228600" y="938783"/>
                  </a:lnTo>
                  <a:lnTo>
                    <a:pt x="230124" y="938783"/>
                  </a:lnTo>
                  <a:lnTo>
                    <a:pt x="231648" y="935735"/>
                  </a:lnTo>
                  <a:lnTo>
                    <a:pt x="231648" y="940307"/>
                  </a:lnTo>
                  <a:lnTo>
                    <a:pt x="233172" y="938783"/>
                  </a:lnTo>
                  <a:lnTo>
                    <a:pt x="234696" y="937259"/>
                  </a:lnTo>
                  <a:lnTo>
                    <a:pt x="236220" y="937259"/>
                  </a:lnTo>
                  <a:lnTo>
                    <a:pt x="237744" y="940307"/>
                  </a:lnTo>
                  <a:lnTo>
                    <a:pt x="239268" y="938783"/>
                  </a:lnTo>
                  <a:lnTo>
                    <a:pt x="239268" y="940307"/>
                  </a:lnTo>
                  <a:lnTo>
                    <a:pt x="240792" y="935735"/>
                  </a:lnTo>
                  <a:lnTo>
                    <a:pt x="242316" y="937259"/>
                  </a:lnTo>
                  <a:lnTo>
                    <a:pt x="243839" y="940307"/>
                  </a:lnTo>
                  <a:lnTo>
                    <a:pt x="245363" y="937259"/>
                  </a:lnTo>
                  <a:lnTo>
                    <a:pt x="245363" y="938783"/>
                  </a:lnTo>
                  <a:lnTo>
                    <a:pt x="246887" y="938783"/>
                  </a:lnTo>
                  <a:lnTo>
                    <a:pt x="248412" y="940307"/>
                  </a:lnTo>
                  <a:lnTo>
                    <a:pt x="249936" y="935735"/>
                  </a:lnTo>
                  <a:lnTo>
                    <a:pt x="251460" y="935735"/>
                  </a:lnTo>
                  <a:lnTo>
                    <a:pt x="251460" y="941831"/>
                  </a:lnTo>
                  <a:lnTo>
                    <a:pt x="252984" y="938783"/>
                  </a:lnTo>
                  <a:lnTo>
                    <a:pt x="254508" y="935735"/>
                  </a:lnTo>
                  <a:lnTo>
                    <a:pt x="254508" y="937259"/>
                  </a:lnTo>
                  <a:lnTo>
                    <a:pt x="256032" y="940307"/>
                  </a:lnTo>
                  <a:lnTo>
                    <a:pt x="257556" y="937259"/>
                  </a:lnTo>
                  <a:lnTo>
                    <a:pt x="257556" y="938783"/>
                  </a:lnTo>
                  <a:lnTo>
                    <a:pt x="259080" y="941831"/>
                  </a:lnTo>
                  <a:lnTo>
                    <a:pt x="260604" y="938783"/>
                  </a:lnTo>
                  <a:lnTo>
                    <a:pt x="260604" y="929639"/>
                  </a:lnTo>
                  <a:lnTo>
                    <a:pt x="262127" y="938783"/>
                  </a:lnTo>
                  <a:lnTo>
                    <a:pt x="263651" y="946403"/>
                  </a:lnTo>
                  <a:lnTo>
                    <a:pt x="265175" y="935735"/>
                  </a:lnTo>
                  <a:lnTo>
                    <a:pt x="265175" y="938783"/>
                  </a:lnTo>
                  <a:lnTo>
                    <a:pt x="266700" y="937259"/>
                  </a:lnTo>
                  <a:lnTo>
                    <a:pt x="268224" y="937259"/>
                  </a:lnTo>
                  <a:lnTo>
                    <a:pt x="269748" y="940307"/>
                  </a:lnTo>
                  <a:lnTo>
                    <a:pt x="271272" y="937259"/>
                  </a:lnTo>
                  <a:lnTo>
                    <a:pt x="272796" y="935735"/>
                  </a:lnTo>
                  <a:lnTo>
                    <a:pt x="274320" y="935735"/>
                  </a:lnTo>
                  <a:lnTo>
                    <a:pt x="274320" y="937259"/>
                  </a:lnTo>
                  <a:lnTo>
                    <a:pt x="275844" y="941831"/>
                  </a:lnTo>
                  <a:lnTo>
                    <a:pt x="277368" y="937259"/>
                  </a:lnTo>
                  <a:lnTo>
                    <a:pt x="277368" y="944879"/>
                  </a:lnTo>
                  <a:lnTo>
                    <a:pt x="278892" y="935735"/>
                  </a:lnTo>
                  <a:lnTo>
                    <a:pt x="280416" y="941831"/>
                  </a:lnTo>
                  <a:lnTo>
                    <a:pt x="280416" y="937259"/>
                  </a:lnTo>
                  <a:lnTo>
                    <a:pt x="281939" y="938783"/>
                  </a:lnTo>
                  <a:lnTo>
                    <a:pt x="283463" y="940307"/>
                  </a:lnTo>
                  <a:lnTo>
                    <a:pt x="283463" y="937259"/>
                  </a:lnTo>
                  <a:lnTo>
                    <a:pt x="284988" y="941831"/>
                  </a:lnTo>
                  <a:lnTo>
                    <a:pt x="286512" y="937259"/>
                  </a:lnTo>
                  <a:lnTo>
                    <a:pt x="288036" y="938783"/>
                  </a:lnTo>
                  <a:lnTo>
                    <a:pt x="288036" y="937259"/>
                  </a:lnTo>
                  <a:lnTo>
                    <a:pt x="289560" y="937259"/>
                  </a:lnTo>
                  <a:lnTo>
                    <a:pt x="291084" y="938783"/>
                  </a:lnTo>
                  <a:lnTo>
                    <a:pt x="291084" y="935735"/>
                  </a:lnTo>
                  <a:lnTo>
                    <a:pt x="292608" y="937259"/>
                  </a:lnTo>
                  <a:lnTo>
                    <a:pt x="294132" y="935735"/>
                  </a:lnTo>
                  <a:lnTo>
                    <a:pt x="295656" y="940307"/>
                  </a:lnTo>
                  <a:lnTo>
                    <a:pt x="297180" y="938783"/>
                  </a:lnTo>
                  <a:lnTo>
                    <a:pt x="297180" y="940307"/>
                  </a:lnTo>
                  <a:lnTo>
                    <a:pt x="298704" y="934212"/>
                  </a:lnTo>
                  <a:lnTo>
                    <a:pt x="300227" y="941831"/>
                  </a:lnTo>
                  <a:lnTo>
                    <a:pt x="300227" y="938783"/>
                  </a:lnTo>
                  <a:lnTo>
                    <a:pt x="301751" y="938783"/>
                  </a:lnTo>
                  <a:lnTo>
                    <a:pt x="303275" y="937259"/>
                  </a:lnTo>
                  <a:lnTo>
                    <a:pt x="304800" y="934212"/>
                  </a:lnTo>
                  <a:lnTo>
                    <a:pt x="306324" y="937259"/>
                  </a:lnTo>
                  <a:lnTo>
                    <a:pt x="306324" y="932688"/>
                  </a:lnTo>
                  <a:lnTo>
                    <a:pt x="307848" y="938783"/>
                  </a:lnTo>
                  <a:lnTo>
                    <a:pt x="309372" y="938783"/>
                  </a:lnTo>
                  <a:lnTo>
                    <a:pt x="310896" y="934212"/>
                  </a:lnTo>
                  <a:lnTo>
                    <a:pt x="310896" y="938783"/>
                  </a:lnTo>
                  <a:lnTo>
                    <a:pt x="312420" y="935735"/>
                  </a:lnTo>
                  <a:lnTo>
                    <a:pt x="313944" y="935735"/>
                  </a:lnTo>
                  <a:lnTo>
                    <a:pt x="313944" y="932688"/>
                  </a:lnTo>
                  <a:lnTo>
                    <a:pt x="315468" y="940307"/>
                  </a:lnTo>
                  <a:lnTo>
                    <a:pt x="316992" y="940307"/>
                  </a:lnTo>
                  <a:lnTo>
                    <a:pt x="316992" y="932688"/>
                  </a:lnTo>
                  <a:lnTo>
                    <a:pt x="318516" y="937259"/>
                  </a:lnTo>
                  <a:lnTo>
                    <a:pt x="320039" y="935735"/>
                  </a:lnTo>
                  <a:lnTo>
                    <a:pt x="320039" y="934212"/>
                  </a:lnTo>
                  <a:lnTo>
                    <a:pt x="321563" y="932688"/>
                  </a:lnTo>
                  <a:lnTo>
                    <a:pt x="323088" y="940307"/>
                  </a:lnTo>
                  <a:lnTo>
                    <a:pt x="323088" y="931163"/>
                  </a:lnTo>
                  <a:lnTo>
                    <a:pt x="324612" y="937259"/>
                  </a:lnTo>
                  <a:lnTo>
                    <a:pt x="326136" y="937259"/>
                  </a:lnTo>
                  <a:lnTo>
                    <a:pt x="326136" y="934212"/>
                  </a:lnTo>
                  <a:lnTo>
                    <a:pt x="327660" y="940307"/>
                  </a:lnTo>
                  <a:lnTo>
                    <a:pt x="329184" y="937259"/>
                  </a:lnTo>
                  <a:lnTo>
                    <a:pt x="329184" y="938783"/>
                  </a:lnTo>
                  <a:lnTo>
                    <a:pt x="330708" y="937259"/>
                  </a:lnTo>
                  <a:lnTo>
                    <a:pt x="332232" y="934212"/>
                  </a:lnTo>
                  <a:lnTo>
                    <a:pt x="333756" y="932688"/>
                  </a:lnTo>
                  <a:lnTo>
                    <a:pt x="333756" y="934212"/>
                  </a:lnTo>
                  <a:lnTo>
                    <a:pt x="335280" y="935735"/>
                  </a:lnTo>
                  <a:lnTo>
                    <a:pt x="336804" y="934212"/>
                  </a:lnTo>
                  <a:lnTo>
                    <a:pt x="336804" y="935735"/>
                  </a:lnTo>
                  <a:lnTo>
                    <a:pt x="338327" y="935735"/>
                  </a:lnTo>
                  <a:lnTo>
                    <a:pt x="339851" y="937259"/>
                  </a:lnTo>
                  <a:lnTo>
                    <a:pt x="339851" y="935735"/>
                  </a:lnTo>
                  <a:lnTo>
                    <a:pt x="341375" y="932688"/>
                  </a:lnTo>
                  <a:lnTo>
                    <a:pt x="342900" y="929639"/>
                  </a:lnTo>
                  <a:lnTo>
                    <a:pt x="342900" y="934212"/>
                  </a:lnTo>
                  <a:lnTo>
                    <a:pt x="344424" y="931163"/>
                  </a:lnTo>
                  <a:lnTo>
                    <a:pt x="345948" y="940307"/>
                  </a:lnTo>
                  <a:lnTo>
                    <a:pt x="345948" y="932688"/>
                  </a:lnTo>
                  <a:lnTo>
                    <a:pt x="347472" y="935735"/>
                  </a:lnTo>
                  <a:lnTo>
                    <a:pt x="348996" y="937259"/>
                  </a:lnTo>
                  <a:lnTo>
                    <a:pt x="348996" y="934212"/>
                  </a:lnTo>
                  <a:lnTo>
                    <a:pt x="350520" y="932688"/>
                  </a:lnTo>
                  <a:lnTo>
                    <a:pt x="352044" y="932688"/>
                  </a:lnTo>
                  <a:lnTo>
                    <a:pt x="352044" y="934212"/>
                  </a:lnTo>
                  <a:lnTo>
                    <a:pt x="353568" y="929639"/>
                  </a:lnTo>
                  <a:lnTo>
                    <a:pt x="355092" y="932688"/>
                  </a:lnTo>
                  <a:lnTo>
                    <a:pt x="355092" y="934212"/>
                  </a:lnTo>
                  <a:lnTo>
                    <a:pt x="356616" y="932688"/>
                  </a:lnTo>
                  <a:lnTo>
                    <a:pt x="358139" y="938783"/>
                  </a:lnTo>
                  <a:lnTo>
                    <a:pt x="359663" y="935735"/>
                  </a:lnTo>
                  <a:lnTo>
                    <a:pt x="359663" y="931163"/>
                  </a:lnTo>
                  <a:lnTo>
                    <a:pt x="361188" y="934212"/>
                  </a:lnTo>
                  <a:lnTo>
                    <a:pt x="362712" y="928115"/>
                  </a:lnTo>
                  <a:lnTo>
                    <a:pt x="362712" y="932688"/>
                  </a:lnTo>
                  <a:lnTo>
                    <a:pt x="364236" y="934212"/>
                  </a:lnTo>
                  <a:lnTo>
                    <a:pt x="365760" y="929639"/>
                  </a:lnTo>
                  <a:lnTo>
                    <a:pt x="365760" y="928115"/>
                  </a:lnTo>
                  <a:lnTo>
                    <a:pt x="367284" y="932688"/>
                  </a:lnTo>
                  <a:lnTo>
                    <a:pt x="368808" y="931163"/>
                  </a:lnTo>
                  <a:lnTo>
                    <a:pt x="368808" y="935735"/>
                  </a:lnTo>
                  <a:lnTo>
                    <a:pt x="370332" y="931163"/>
                  </a:lnTo>
                  <a:lnTo>
                    <a:pt x="371856" y="929639"/>
                  </a:lnTo>
                  <a:lnTo>
                    <a:pt x="371856" y="931163"/>
                  </a:lnTo>
                  <a:lnTo>
                    <a:pt x="373380" y="925067"/>
                  </a:lnTo>
                  <a:lnTo>
                    <a:pt x="374904" y="931163"/>
                  </a:lnTo>
                  <a:lnTo>
                    <a:pt x="374904" y="932688"/>
                  </a:lnTo>
                  <a:lnTo>
                    <a:pt x="376427" y="926591"/>
                  </a:lnTo>
                  <a:lnTo>
                    <a:pt x="377951" y="929639"/>
                  </a:lnTo>
                  <a:lnTo>
                    <a:pt x="377951" y="928115"/>
                  </a:lnTo>
                  <a:lnTo>
                    <a:pt x="379475" y="931163"/>
                  </a:lnTo>
                  <a:lnTo>
                    <a:pt x="381000" y="928115"/>
                  </a:lnTo>
                  <a:lnTo>
                    <a:pt x="382524" y="928115"/>
                  </a:lnTo>
                  <a:lnTo>
                    <a:pt x="387096" y="926591"/>
                  </a:lnTo>
                  <a:lnTo>
                    <a:pt x="388620" y="928115"/>
                  </a:lnTo>
                  <a:lnTo>
                    <a:pt x="388620" y="929639"/>
                  </a:lnTo>
                  <a:lnTo>
                    <a:pt x="390144" y="928115"/>
                  </a:lnTo>
                  <a:lnTo>
                    <a:pt x="391668" y="929639"/>
                  </a:lnTo>
                  <a:lnTo>
                    <a:pt x="391668" y="928115"/>
                  </a:lnTo>
                  <a:lnTo>
                    <a:pt x="393192" y="925067"/>
                  </a:lnTo>
                  <a:lnTo>
                    <a:pt x="394716" y="923543"/>
                  </a:lnTo>
                  <a:lnTo>
                    <a:pt x="394716" y="926591"/>
                  </a:lnTo>
                  <a:lnTo>
                    <a:pt x="396239" y="925067"/>
                  </a:lnTo>
                  <a:lnTo>
                    <a:pt x="397763" y="925067"/>
                  </a:lnTo>
                  <a:lnTo>
                    <a:pt x="397763" y="926591"/>
                  </a:lnTo>
                  <a:lnTo>
                    <a:pt x="399288" y="923543"/>
                  </a:lnTo>
                  <a:lnTo>
                    <a:pt x="400812" y="925067"/>
                  </a:lnTo>
                  <a:lnTo>
                    <a:pt x="400812" y="926591"/>
                  </a:lnTo>
                  <a:lnTo>
                    <a:pt x="402336" y="918971"/>
                  </a:lnTo>
                  <a:lnTo>
                    <a:pt x="403860" y="928115"/>
                  </a:lnTo>
                  <a:lnTo>
                    <a:pt x="405384" y="923543"/>
                  </a:lnTo>
                  <a:lnTo>
                    <a:pt x="405384" y="920495"/>
                  </a:lnTo>
                  <a:lnTo>
                    <a:pt x="406908" y="926591"/>
                  </a:lnTo>
                  <a:lnTo>
                    <a:pt x="408432" y="934212"/>
                  </a:lnTo>
                  <a:lnTo>
                    <a:pt x="408432" y="929639"/>
                  </a:lnTo>
                  <a:lnTo>
                    <a:pt x="409956" y="923543"/>
                  </a:lnTo>
                  <a:lnTo>
                    <a:pt x="411480" y="926591"/>
                  </a:lnTo>
                  <a:lnTo>
                    <a:pt x="411480" y="928115"/>
                  </a:lnTo>
                  <a:lnTo>
                    <a:pt x="413004" y="923543"/>
                  </a:lnTo>
                  <a:lnTo>
                    <a:pt x="414527" y="928115"/>
                  </a:lnTo>
                  <a:lnTo>
                    <a:pt x="416051" y="925067"/>
                  </a:lnTo>
                  <a:lnTo>
                    <a:pt x="417575" y="922019"/>
                  </a:lnTo>
                  <a:lnTo>
                    <a:pt x="417575" y="926591"/>
                  </a:lnTo>
                  <a:lnTo>
                    <a:pt x="419100" y="926591"/>
                  </a:lnTo>
                  <a:lnTo>
                    <a:pt x="420624" y="923543"/>
                  </a:lnTo>
                  <a:lnTo>
                    <a:pt x="420624" y="922019"/>
                  </a:lnTo>
                  <a:lnTo>
                    <a:pt x="422148" y="922019"/>
                  </a:lnTo>
                  <a:lnTo>
                    <a:pt x="423672" y="925067"/>
                  </a:lnTo>
                  <a:lnTo>
                    <a:pt x="423672" y="922019"/>
                  </a:lnTo>
                  <a:lnTo>
                    <a:pt x="425196" y="923543"/>
                  </a:lnTo>
                  <a:lnTo>
                    <a:pt x="426720" y="923543"/>
                  </a:lnTo>
                  <a:lnTo>
                    <a:pt x="428244" y="920495"/>
                  </a:lnTo>
                  <a:lnTo>
                    <a:pt x="428244" y="928115"/>
                  </a:lnTo>
                  <a:lnTo>
                    <a:pt x="429768" y="923543"/>
                  </a:lnTo>
                  <a:lnTo>
                    <a:pt x="431292" y="920495"/>
                  </a:lnTo>
                  <a:lnTo>
                    <a:pt x="431292" y="926591"/>
                  </a:lnTo>
                  <a:lnTo>
                    <a:pt x="432816" y="925067"/>
                  </a:lnTo>
                  <a:lnTo>
                    <a:pt x="434339" y="925067"/>
                  </a:lnTo>
                  <a:lnTo>
                    <a:pt x="434339" y="922019"/>
                  </a:lnTo>
                  <a:lnTo>
                    <a:pt x="435863" y="926591"/>
                  </a:lnTo>
                  <a:lnTo>
                    <a:pt x="437388" y="926591"/>
                  </a:lnTo>
                  <a:lnTo>
                    <a:pt x="437388" y="920495"/>
                  </a:lnTo>
                  <a:lnTo>
                    <a:pt x="438912" y="922019"/>
                  </a:lnTo>
                  <a:lnTo>
                    <a:pt x="440436" y="923543"/>
                  </a:lnTo>
                  <a:lnTo>
                    <a:pt x="440436" y="925067"/>
                  </a:lnTo>
                  <a:lnTo>
                    <a:pt x="441960" y="922019"/>
                  </a:lnTo>
                  <a:lnTo>
                    <a:pt x="443484" y="914400"/>
                  </a:lnTo>
                  <a:lnTo>
                    <a:pt x="443484" y="926591"/>
                  </a:lnTo>
                  <a:lnTo>
                    <a:pt x="445008" y="918971"/>
                  </a:lnTo>
                  <a:lnTo>
                    <a:pt x="446532" y="922019"/>
                  </a:lnTo>
                  <a:lnTo>
                    <a:pt x="448056" y="922019"/>
                  </a:lnTo>
                  <a:lnTo>
                    <a:pt x="449580" y="922019"/>
                  </a:lnTo>
                  <a:lnTo>
                    <a:pt x="449580" y="918971"/>
                  </a:lnTo>
                  <a:lnTo>
                    <a:pt x="451104" y="920495"/>
                  </a:lnTo>
                  <a:lnTo>
                    <a:pt x="452627" y="923543"/>
                  </a:lnTo>
                  <a:lnTo>
                    <a:pt x="454151" y="920495"/>
                  </a:lnTo>
                  <a:lnTo>
                    <a:pt x="454151" y="915923"/>
                  </a:lnTo>
                  <a:lnTo>
                    <a:pt x="455675" y="923543"/>
                  </a:lnTo>
                  <a:lnTo>
                    <a:pt x="457200" y="917447"/>
                  </a:lnTo>
                  <a:lnTo>
                    <a:pt x="457200" y="918971"/>
                  </a:lnTo>
                  <a:lnTo>
                    <a:pt x="458724" y="917447"/>
                  </a:lnTo>
                  <a:lnTo>
                    <a:pt x="460248" y="918971"/>
                  </a:lnTo>
                  <a:lnTo>
                    <a:pt x="461772" y="920495"/>
                  </a:lnTo>
                  <a:lnTo>
                    <a:pt x="463296" y="918971"/>
                  </a:lnTo>
                  <a:lnTo>
                    <a:pt x="463296" y="920495"/>
                  </a:lnTo>
                  <a:lnTo>
                    <a:pt x="464820" y="917447"/>
                  </a:lnTo>
                  <a:lnTo>
                    <a:pt x="466344" y="918971"/>
                  </a:lnTo>
                  <a:lnTo>
                    <a:pt x="466344" y="923543"/>
                  </a:lnTo>
                  <a:lnTo>
                    <a:pt x="467868" y="917447"/>
                  </a:lnTo>
                  <a:lnTo>
                    <a:pt x="469392" y="914400"/>
                  </a:lnTo>
                  <a:lnTo>
                    <a:pt x="469392" y="915923"/>
                  </a:lnTo>
                  <a:lnTo>
                    <a:pt x="470916" y="917447"/>
                  </a:lnTo>
                  <a:lnTo>
                    <a:pt x="472439" y="915923"/>
                  </a:lnTo>
                  <a:lnTo>
                    <a:pt x="472439" y="914400"/>
                  </a:lnTo>
                  <a:lnTo>
                    <a:pt x="473963" y="915923"/>
                  </a:lnTo>
                  <a:lnTo>
                    <a:pt x="475488" y="911351"/>
                  </a:lnTo>
                  <a:lnTo>
                    <a:pt x="477012" y="915923"/>
                  </a:lnTo>
                  <a:lnTo>
                    <a:pt x="477012" y="914400"/>
                  </a:lnTo>
                  <a:lnTo>
                    <a:pt x="478536" y="912876"/>
                  </a:lnTo>
                  <a:lnTo>
                    <a:pt x="480060" y="917447"/>
                  </a:lnTo>
                  <a:lnTo>
                    <a:pt x="480060" y="915923"/>
                  </a:lnTo>
                  <a:lnTo>
                    <a:pt x="481584" y="914400"/>
                  </a:lnTo>
                  <a:lnTo>
                    <a:pt x="483108" y="915923"/>
                  </a:lnTo>
                  <a:lnTo>
                    <a:pt x="483108" y="909827"/>
                  </a:lnTo>
                  <a:lnTo>
                    <a:pt x="484632" y="915923"/>
                  </a:lnTo>
                  <a:lnTo>
                    <a:pt x="486156" y="911351"/>
                  </a:lnTo>
                  <a:lnTo>
                    <a:pt x="487680" y="912876"/>
                  </a:lnTo>
                  <a:lnTo>
                    <a:pt x="489204" y="918971"/>
                  </a:lnTo>
                  <a:lnTo>
                    <a:pt x="489204" y="914400"/>
                  </a:lnTo>
                  <a:lnTo>
                    <a:pt x="490727" y="914400"/>
                  </a:lnTo>
                  <a:lnTo>
                    <a:pt x="492251" y="911351"/>
                  </a:lnTo>
                  <a:lnTo>
                    <a:pt x="492251" y="912876"/>
                  </a:lnTo>
                  <a:lnTo>
                    <a:pt x="493775" y="914400"/>
                  </a:lnTo>
                  <a:lnTo>
                    <a:pt x="495300" y="909827"/>
                  </a:lnTo>
                  <a:lnTo>
                    <a:pt x="495300" y="906779"/>
                  </a:lnTo>
                  <a:lnTo>
                    <a:pt x="496824" y="912876"/>
                  </a:lnTo>
                  <a:lnTo>
                    <a:pt x="498348" y="914400"/>
                  </a:lnTo>
                  <a:lnTo>
                    <a:pt x="499872" y="909827"/>
                  </a:lnTo>
                  <a:lnTo>
                    <a:pt x="499872" y="911351"/>
                  </a:lnTo>
                  <a:lnTo>
                    <a:pt x="501396" y="905255"/>
                  </a:lnTo>
                  <a:lnTo>
                    <a:pt x="502920" y="912876"/>
                  </a:lnTo>
                  <a:lnTo>
                    <a:pt x="502920" y="909827"/>
                  </a:lnTo>
                  <a:lnTo>
                    <a:pt x="504444" y="909827"/>
                  </a:lnTo>
                  <a:lnTo>
                    <a:pt x="505968" y="908303"/>
                  </a:lnTo>
                  <a:lnTo>
                    <a:pt x="505968" y="906779"/>
                  </a:lnTo>
                  <a:lnTo>
                    <a:pt x="507492" y="911351"/>
                  </a:lnTo>
                  <a:lnTo>
                    <a:pt x="509016" y="912876"/>
                  </a:lnTo>
                  <a:lnTo>
                    <a:pt x="509016" y="909827"/>
                  </a:lnTo>
                  <a:lnTo>
                    <a:pt x="510540" y="911351"/>
                  </a:lnTo>
                  <a:lnTo>
                    <a:pt x="512064" y="909827"/>
                  </a:lnTo>
                  <a:lnTo>
                    <a:pt x="513588" y="905255"/>
                  </a:lnTo>
                  <a:lnTo>
                    <a:pt x="515112" y="906779"/>
                  </a:lnTo>
                  <a:lnTo>
                    <a:pt x="515112" y="909827"/>
                  </a:lnTo>
                  <a:lnTo>
                    <a:pt x="516636" y="908303"/>
                  </a:lnTo>
                  <a:lnTo>
                    <a:pt x="518160" y="908303"/>
                  </a:lnTo>
                  <a:lnTo>
                    <a:pt x="518160" y="905255"/>
                  </a:lnTo>
                  <a:lnTo>
                    <a:pt x="519683" y="906779"/>
                  </a:lnTo>
                  <a:lnTo>
                    <a:pt x="521207" y="905255"/>
                  </a:lnTo>
                  <a:lnTo>
                    <a:pt x="522731" y="902207"/>
                  </a:lnTo>
                  <a:lnTo>
                    <a:pt x="522731" y="905255"/>
                  </a:lnTo>
                  <a:lnTo>
                    <a:pt x="524255" y="906779"/>
                  </a:lnTo>
                  <a:lnTo>
                    <a:pt x="525779" y="902207"/>
                  </a:lnTo>
                  <a:lnTo>
                    <a:pt x="525779" y="906779"/>
                  </a:lnTo>
                  <a:lnTo>
                    <a:pt x="527303" y="903731"/>
                  </a:lnTo>
                  <a:lnTo>
                    <a:pt x="528827" y="908303"/>
                  </a:lnTo>
                  <a:lnTo>
                    <a:pt x="528827" y="905255"/>
                  </a:lnTo>
                  <a:lnTo>
                    <a:pt x="530351" y="905255"/>
                  </a:lnTo>
                  <a:lnTo>
                    <a:pt x="531876" y="905255"/>
                  </a:lnTo>
                  <a:lnTo>
                    <a:pt x="531876" y="902207"/>
                  </a:lnTo>
                  <a:lnTo>
                    <a:pt x="533400" y="903731"/>
                  </a:lnTo>
                  <a:lnTo>
                    <a:pt x="534924" y="903731"/>
                  </a:lnTo>
                  <a:lnTo>
                    <a:pt x="536448" y="902207"/>
                  </a:lnTo>
                  <a:lnTo>
                    <a:pt x="537972" y="903731"/>
                  </a:lnTo>
                  <a:lnTo>
                    <a:pt x="537972" y="899159"/>
                  </a:lnTo>
                  <a:lnTo>
                    <a:pt x="539496" y="902207"/>
                  </a:lnTo>
                  <a:lnTo>
                    <a:pt x="541020" y="905255"/>
                  </a:lnTo>
                  <a:lnTo>
                    <a:pt x="541020" y="903731"/>
                  </a:lnTo>
                  <a:lnTo>
                    <a:pt x="542544" y="899159"/>
                  </a:lnTo>
                  <a:lnTo>
                    <a:pt x="544068" y="899159"/>
                  </a:lnTo>
                  <a:lnTo>
                    <a:pt x="545592" y="897635"/>
                  </a:lnTo>
                  <a:lnTo>
                    <a:pt x="547116" y="902207"/>
                  </a:lnTo>
                  <a:lnTo>
                    <a:pt x="548640" y="903731"/>
                  </a:lnTo>
                  <a:lnTo>
                    <a:pt x="548640" y="900683"/>
                  </a:lnTo>
                  <a:lnTo>
                    <a:pt x="550164" y="899159"/>
                  </a:lnTo>
                  <a:lnTo>
                    <a:pt x="551688" y="897635"/>
                  </a:lnTo>
                  <a:lnTo>
                    <a:pt x="553212" y="897635"/>
                  </a:lnTo>
                  <a:lnTo>
                    <a:pt x="554736" y="899159"/>
                  </a:lnTo>
                  <a:lnTo>
                    <a:pt x="554736" y="902207"/>
                  </a:lnTo>
                  <a:lnTo>
                    <a:pt x="556260" y="899159"/>
                  </a:lnTo>
                  <a:lnTo>
                    <a:pt x="557783" y="899159"/>
                  </a:lnTo>
                  <a:lnTo>
                    <a:pt x="557783" y="896112"/>
                  </a:lnTo>
                  <a:lnTo>
                    <a:pt x="559307" y="897635"/>
                  </a:lnTo>
                  <a:lnTo>
                    <a:pt x="560831" y="897635"/>
                  </a:lnTo>
                  <a:lnTo>
                    <a:pt x="560831" y="899159"/>
                  </a:lnTo>
                  <a:lnTo>
                    <a:pt x="562355" y="893063"/>
                  </a:lnTo>
                  <a:lnTo>
                    <a:pt x="563879" y="891539"/>
                  </a:lnTo>
                  <a:lnTo>
                    <a:pt x="563879" y="896112"/>
                  </a:lnTo>
                  <a:lnTo>
                    <a:pt x="565403" y="897635"/>
                  </a:lnTo>
                  <a:lnTo>
                    <a:pt x="566927" y="894588"/>
                  </a:lnTo>
                  <a:lnTo>
                    <a:pt x="566927" y="896112"/>
                  </a:lnTo>
                  <a:lnTo>
                    <a:pt x="568451" y="893063"/>
                  </a:lnTo>
                  <a:lnTo>
                    <a:pt x="569976" y="894588"/>
                  </a:lnTo>
                  <a:lnTo>
                    <a:pt x="571500" y="891539"/>
                  </a:lnTo>
                  <a:lnTo>
                    <a:pt x="571500" y="894588"/>
                  </a:lnTo>
                  <a:lnTo>
                    <a:pt x="573024" y="893063"/>
                  </a:lnTo>
                  <a:lnTo>
                    <a:pt x="574548" y="897635"/>
                  </a:lnTo>
                  <a:lnTo>
                    <a:pt x="574548" y="888491"/>
                  </a:lnTo>
                  <a:lnTo>
                    <a:pt x="576072" y="891539"/>
                  </a:lnTo>
                  <a:lnTo>
                    <a:pt x="577596" y="891539"/>
                  </a:lnTo>
                  <a:lnTo>
                    <a:pt x="577596" y="890015"/>
                  </a:lnTo>
                  <a:lnTo>
                    <a:pt x="579120" y="893063"/>
                  </a:lnTo>
                  <a:lnTo>
                    <a:pt x="580644" y="894588"/>
                  </a:lnTo>
                  <a:lnTo>
                    <a:pt x="580644" y="888491"/>
                  </a:lnTo>
                  <a:lnTo>
                    <a:pt x="582168" y="893063"/>
                  </a:lnTo>
                  <a:lnTo>
                    <a:pt x="583692" y="893063"/>
                  </a:lnTo>
                  <a:lnTo>
                    <a:pt x="583692" y="883919"/>
                  </a:lnTo>
                  <a:lnTo>
                    <a:pt x="585216" y="885443"/>
                  </a:lnTo>
                  <a:lnTo>
                    <a:pt x="586740" y="886967"/>
                  </a:lnTo>
                  <a:lnTo>
                    <a:pt x="586740" y="885443"/>
                  </a:lnTo>
                  <a:lnTo>
                    <a:pt x="588264" y="890015"/>
                  </a:lnTo>
                  <a:lnTo>
                    <a:pt x="589788" y="890015"/>
                  </a:lnTo>
                  <a:lnTo>
                    <a:pt x="589788" y="885443"/>
                  </a:lnTo>
                  <a:lnTo>
                    <a:pt x="591312" y="883919"/>
                  </a:lnTo>
                  <a:lnTo>
                    <a:pt x="592836" y="891539"/>
                  </a:lnTo>
                  <a:lnTo>
                    <a:pt x="594360" y="893063"/>
                  </a:lnTo>
                  <a:lnTo>
                    <a:pt x="594360" y="883919"/>
                  </a:lnTo>
                  <a:lnTo>
                    <a:pt x="595883" y="883919"/>
                  </a:lnTo>
                  <a:lnTo>
                    <a:pt x="597407" y="885443"/>
                  </a:lnTo>
                  <a:lnTo>
                    <a:pt x="597407" y="882395"/>
                  </a:lnTo>
                  <a:lnTo>
                    <a:pt x="598931" y="883919"/>
                  </a:lnTo>
                  <a:lnTo>
                    <a:pt x="600455" y="883919"/>
                  </a:lnTo>
                  <a:lnTo>
                    <a:pt x="600455" y="876300"/>
                  </a:lnTo>
                  <a:lnTo>
                    <a:pt x="601979" y="880871"/>
                  </a:lnTo>
                  <a:lnTo>
                    <a:pt x="603503" y="886967"/>
                  </a:lnTo>
                  <a:lnTo>
                    <a:pt x="603503" y="883919"/>
                  </a:lnTo>
                  <a:lnTo>
                    <a:pt x="605027" y="882395"/>
                  </a:lnTo>
                  <a:lnTo>
                    <a:pt x="606551" y="885443"/>
                  </a:lnTo>
                  <a:lnTo>
                    <a:pt x="606551" y="880871"/>
                  </a:lnTo>
                  <a:lnTo>
                    <a:pt x="608076" y="877823"/>
                  </a:lnTo>
                  <a:lnTo>
                    <a:pt x="609600" y="880871"/>
                  </a:lnTo>
                  <a:lnTo>
                    <a:pt x="609600" y="879347"/>
                  </a:lnTo>
                  <a:lnTo>
                    <a:pt x="611124" y="885443"/>
                  </a:lnTo>
                  <a:lnTo>
                    <a:pt x="612648" y="882395"/>
                  </a:lnTo>
                  <a:lnTo>
                    <a:pt x="612648" y="880871"/>
                  </a:lnTo>
                  <a:lnTo>
                    <a:pt x="614172" y="877823"/>
                  </a:lnTo>
                  <a:lnTo>
                    <a:pt x="615696" y="882395"/>
                  </a:lnTo>
                  <a:lnTo>
                    <a:pt x="617220" y="880871"/>
                  </a:lnTo>
                  <a:lnTo>
                    <a:pt x="617220" y="879347"/>
                  </a:lnTo>
                  <a:lnTo>
                    <a:pt x="618744" y="877823"/>
                  </a:lnTo>
                  <a:lnTo>
                    <a:pt x="620268" y="880871"/>
                  </a:lnTo>
                  <a:lnTo>
                    <a:pt x="621792" y="877823"/>
                  </a:lnTo>
                  <a:lnTo>
                    <a:pt x="623316" y="879347"/>
                  </a:lnTo>
                  <a:lnTo>
                    <a:pt x="623316" y="877823"/>
                  </a:lnTo>
                  <a:lnTo>
                    <a:pt x="624840" y="874776"/>
                  </a:lnTo>
                  <a:lnTo>
                    <a:pt x="626364" y="880871"/>
                  </a:lnTo>
                  <a:lnTo>
                    <a:pt x="626364" y="879347"/>
                  </a:lnTo>
                  <a:lnTo>
                    <a:pt x="627888" y="879347"/>
                  </a:lnTo>
                  <a:lnTo>
                    <a:pt x="629412" y="879347"/>
                  </a:lnTo>
                  <a:lnTo>
                    <a:pt x="629412" y="880871"/>
                  </a:lnTo>
                  <a:lnTo>
                    <a:pt x="630936" y="876300"/>
                  </a:lnTo>
                  <a:lnTo>
                    <a:pt x="632460" y="874776"/>
                  </a:lnTo>
                  <a:lnTo>
                    <a:pt x="632460" y="877823"/>
                  </a:lnTo>
                  <a:lnTo>
                    <a:pt x="633983" y="877823"/>
                  </a:lnTo>
                  <a:lnTo>
                    <a:pt x="635507" y="877823"/>
                  </a:lnTo>
                  <a:lnTo>
                    <a:pt x="635507" y="873251"/>
                  </a:lnTo>
                  <a:lnTo>
                    <a:pt x="637031" y="876300"/>
                  </a:lnTo>
                  <a:lnTo>
                    <a:pt x="638555" y="871727"/>
                  </a:lnTo>
                  <a:lnTo>
                    <a:pt x="640079" y="876300"/>
                  </a:lnTo>
                  <a:lnTo>
                    <a:pt x="640079" y="874776"/>
                  </a:lnTo>
                  <a:lnTo>
                    <a:pt x="641603" y="876300"/>
                  </a:lnTo>
                  <a:lnTo>
                    <a:pt x="643127" y="868679"/>
                  </a:lnTo>
                  <a:lnTo>
                    <a:pt x="643127" y="874776"/>
                  </a:lnTo>
                  <a:lnTo>
                    <a:pt x="644651" y="870203"/>
                  </a:lnTo>
                  <a:lnTo>
                    <a:pt x="646176" y="873251"/>
                  </a:lnTo>
                  <a:lnTo>
                    <a:pt x="646176" y="871727"/>
                  </a:lnTo>
                  <a:lnTo>
                    <a:pt x="647700" y="874776"/>
                  </a:lnTo>
                  <a:lnTo>
                    <a:pt x="649224" y="873251"/>
                  </a:lnTo>
                  <a:lnTo>
                    <a:pt x="649224" y="867155"/>
                  </a:lnTo>
                  <a:lnTo>
                    <a:pt x="650748" y="868679"/>
                  </a:lnTo>
                  <a:lnTo>
                    <a:pt x="652272" y="868679"/>
                  </a:lnTo>
                  <a:lnTo>
                    <a:pt x="652272" y="870203"/>
                  </a:lnTo>
                  <a:lnTo>
                    <a:pt x="653796" y="870203"/>
                  </a:lnTo>
                  <a:lnTo>
                    <a:pt x="655320" y="870203"/>
                  </a:lnTo>
                  <a:lnTo>
                    <a:pt x="655320" y="871727"/>
                  </a:lnTo>
                  <a:lnTo>
                    <a:pt x="656844" y="867155"/>
                  </a:lnTo>
                  <a:lnTo>
                    <a:pt x="658368" y="865631"/>
                  </a:lnTo>
                  <a:lnTo>
                    <a:pt x="658368" y="868679"/>
                  </a:lnTo>
                  <a:lnTo>
                    <a:pt x="659892" y="870203"/>
                  </a:lnTo>
                  <a:lnTo>
                    <a:pt x="661416" y="870203"/>
                  </a:lnTo>
                  <a:lnTo>
                    <a:pt x="661416" y="867155"/>
                  </a:lnTo>
                  <a:lnTo>
                    <a:pt x="662940" y="862583"/>
                  </a:lnTo>
                  <a:lnTo>
                    <a:pt x="664464" y="864107"/>
                  </a:lnTo>
                  <a:lnTo>
                    <a:pt x="665988" y="861059"/>
                  </a:lnTo>
                  <a:lnTo>
                    <a:pt x="667512" y="865631"/>
                  </a:lnTo>
                  <a:lnTo>
                    <a:pt x="669036" y="864107"/>
                  </a:lnTo>
                  <a:lnTo>
                    <a:pt x="669036" y="862583"/>
                  </a:lnTo>
                  <a:lnTo>
                    <a:pt x="670560" y="865631"/>
                  </a:lnTo>
                  <a:lnTo>
                    <a:pt x="672083" y="865631"/>
                  </a:lnTo>
                  <a:lnTo>
                    <a:pt x="672083" y="861059"/>
                  </a:lnTo>
                  <a:lnTo>
                    <a:pt x="673607" y="859535"/>
                  </a:lnTo>
                  <a:lnTo>
                    <a:pt x="675131" y="865631"/>
                  </a:lnTo>
                  <a:lnTo>
                    <a:pt x="675131" y="864107"/>
                  </a:lnTo>
                  <a:lnTo>
                    <a:pt x="676655" y="862583"/>
                  </a:lnTo>
                  <a:lnTo>
                    <a:pt x="678179" y="862583"/>
                  </a:lnTo>
                  <a:lnTo>
                    <a:pt x="678179" y="861059"/>
                  </a:lnTo>
                  <a:lnTo>
                    <a:pt x="679703" y="856488"/>
                  </a:lnTo>
                  <a:lnTo>
                    <a:pt x="681227" y="861059"/>
                  </a:lnTo>
                  <a:lnTo>
                    <a:pt x="681227" y="865631"/>
                  </a:lnTo>
                  <a:lnTo>
                    <a:pt x="682751" y="861059"/>
                  </a:lnTo>
                  <a:lnTo>
                    <a:pt x="684276" y="864107"/>
                  </a:lnTo>
                  <a:lnTo>
                    <a:pt x="684276" y="859535"/>
                  </a:lnTo>
                  <a:lnTo>
                    <a:pt x="685800" y="858012"/>
                  </a:lnTo>
                  <a:lnTo>
                    <a:pt x="687324" y="859535"/>
                  </a:lnTo>
                  <a:lnTo>
                    <a:pt x="688848" y="856488"/>
                  </a:lnTo>
                  <a:lnTo>
                    <a:pt x="688848" y="858012"/>
                  </a:lnTo>
                  <a:lnTo>
                    <a:pt x="690372" y="854963"/>
                  </a:lnTo>
                  <a:lnTo>
                    <a:pt x="691896" y="859535"/>
                  </a:lnTo>
                  <a:lnTo>
                    <a:pt x="691896" y="854963"/>
                  </a:lnTo>
                  <a:lnTo>
                    <a:pt x="693420" y="856488"/>
                  </a:lnTo>
                  <a:lnTo>
                    <a:pt x="694944" y="858012"/>
                  </a:lnTo>
                  <a:lnTo>
                    <a:pt x="694944" y="850391"/>
                  </a:lnTo>
                  <a:lnTo>
                    <a:pt x="696468" y="856488"/>
                  </a:lnTo>
                  <a:lnTo>
                    <a:pt x="697992" y="854963"/>
                  </a:lnTo>
                  <a:lnTo>
                    <a:pt x="699516" y="848867"/>
                  </a:lnTo>
                  <a:lnTo>
                    <a:pt x="701040" y="853439"/>
                  </a:lnTo>
                  <a:lnTo>
                    <a:pt x="701040" y="850391"/>
                  </a:lnTo>
                  <a:lnTo>
                    <a:pt x="702564" y="851915"/>
                  </a:lnTo>
                  <a:lnTo>
                    <a:pt x="704088" y="851915"/>
                  </a:lnTo>
                  <a:lnTo>
                    <a:pt x="704088" y="845819"/>
                  </a:lnTo>
                  <a:lnTo>
                    <a:pt x="705612" y="850391"/>
                  </a:lnTo>
                  <a:lnTo>
                    <a:pt x="707136" y="850391"/>
                  </a:lnTo>
                  <a:lnTo>
                    <a:pt x="708660" y="848867"/>
                  </a:lnTo>
                  <a:lnTo>
                    <a:pt x="710183" y="851915"/>
                  </a:lnTo>
                  <a:lnTo>
                    <a:pt x="711707" y="850391"/>
                  </a:lnTo>
                  <a:lnTo>
                    <a:pt x="711707" y="847343"/>
                  </a:lnTo>
                  <a:lnTo>
                    <a:pt x="713231" y="848867"/>
                  </a:lnTo>
                  <a:lnTo>
                    <a:pt x="714755" y="848867"/>
                  </a:lnTo>
                  <a:lnTo>
                    <a:pt x="716279" y="845819"/>
                  </a:lnTo>
                  <a:lnTo>
                    <a:pt x="717803" y="848867"/>
                  </a:lnTo>
                  <a:lnTo>
                    <a:pt x="717803" y="844295"/>
                  </a:lnTo>
                  <a:lnTo>
                    <a:pt x="719327" y="842771"/>
                  </a:lnTo>
                  <a:lnTo>
                    <a:pt x="720851" y="845819"/>
                  </a:lnTo>
                  <a:lnTo>
                    <a:pt x="720851" y="842771"/>
                  </a:lnTo>
                  <a:lnTo>
                    <a:pt x="722376" y="845819"/>
                  </a:lnTo>
                  <a:lnTo>
                    <a:pt x="723900" y="847343"/>
                  </a:lnTo>
                  <a:lnTo>
                    <a:pt x="723900" y="845819"/>
                  </a:lnTo>
                  <a:lnTo>
                    <a:pt x="725424" y="844295"/>
                  </a:lnTo>
                  <a:lnTo>
                    <a:pt x="726948" y="839723"/>
                  </a:lnTo>
                  <a:lnTo>
                    <a:pt x="726948" y="842771"/>
                  </a:lnTo>
                  <a:lnTo>
                    <a:pt x="728472" y="844295"/>
                  </a:lnTo>
                  <a:lnTo>
                    <a:pt x="729996" y="841247"/>
                  </a:lnTo>
                  <a:lnTo>
                    <a:pt x="729996" y="845819"/>
                  </a:lnTo>
                  <a:lnTo>
                    <a:pt x="731520" y="841247"/>
                  </a:lnTo>
                  <a:lnTo>
                    <a:pt x="733044" y="841247"/>
                  </a:lnTo>
                  <a:lnTo>
                    <a:pt x="734568" y="839723"/>
                  </a:lnTo>
                  <a:lnTo>
                    <a:pt x="736092" y="838200"/>
                  </a:lnTo>
                  <a:lnTo>
                    <a:pt x="737616" y="839723"/>
                  </a:lnTo>
                  <a:lnTo>
                    <a:pt x="739140" y="841247"/>
                  </a:lnTo>
                  <a:lnTo>
                    <a:pt x="740664" y="833627"/>
                  </a:lnTo>
                  <a:lnTo>
                    <a:pt x="740664" y="836676"/>
                  </a:lnTo>
                  <a:lnTo>
                    <a:pt x="742188" y="838200"/>
                  </a:lnTo>
                  <a:lnTo>
                    <a:pt x="743712" y="839723"/>
                  </a:lnTo>
                  <a:lnTo>
                    <a:pt x="743712" y="836676"/>
                  </a:lnTo>
                  <a:lnTo>
                    <a:pt x="745236" y="841247"/>
                  </a:lnTo>
                  <a:lnTo>
                    <a:pt x="746760" y="832103"/>
                  </a:lnTo>
                  <a:lnTo>
                    <a:pt x="746760" y="841247"/>
                  </a:lnTo>
                  <a:lnTo>
                    <a:pt x="748283" y="835151"/>
                  </a:lnTo>
                  <a:lnTo>
                    <a:pt x="749807" y="833627"/>
                  </a:lnTo>
                  <a:lnTo>
                    <a:pt x="749807" y="835151"/>
                  </a:lnTo>
                  <a:lnTo>
                    <a:pt x="751331" y="836676"/>
                  </a:lnTo>
                  <a:lnTo>
                    <a:pt x="752855" y="838200"/>
                  </a:lnTo>
                  <a:lnTo>
                    <a:pt x="752855" y="832103"/>
                  </a:lnTo>
                  <a:lnTo>
                    <a:pt x="754379" y="832103"/>
                  </a:lnTo>
                  <a:lnTo>
                    <a:pt x="755903" y="833627"/>
                  </a:lnTo>
                  <a:lnTo>
                    <a:pt x="755903" y="829055"/>
                  </a:lnTo>
                  <a:lnTo>
                    <a:pt x="757427" y="833627"/>
                  </a:lnTo>
                  <a:lnTo>
                    <a:pt x="758951" y="830579"/>
                  </a:lnTo>
                  <a:lnTo>
                    <a:pt x="760476" y="830579"/>
                  </a:lnTo>
                  <a:lnTo>
                    <a:pt x="760476" y="827531"/>
                  </a:lnTo>
                  <a:lnTo>
                    <a:pt x="762000" y="829055"/>
                  </a:lnTo>
                  <a:lnTo>
                    <a:pt x="763524" y="829055"/>
                  </a:lnTo>
                  <a:lnTo>
                    <a:pt x="763524" y="826007"/>
                  </a:lnTo>
                  <a:lnTo>
                    <a:pt x="765048" y="832103"/>
                  </a:lnTo>
                  <a:lnTo>
                    <a:pt x="766572" y="832103"/>
                  </a:lnTo>
                  <a:lnTo>
                    <a:pt x="766572" y="826007"/>
                  </a:lnTo>
                  <a:lnTo>
                    <a:pt x="768096" y="826007"/>
                  </a:lnTo>
                  <a:lnTo>
                    <a:pt x="769620" y="824483"/>
                  </a:lnTo>
                  <a:lnTo>
                    <a:pt x="769620" y="827531"/>
                  </a:lnTo>
                  <a:lnTo>
                    <a:pt x="771144" y="826007"/>
                  </a:lnTo>
                  <a:lnTo>
                    <a:pt x="772668" y="829055"/>
                  </a:lnTo>
                  <a:lnTo>
                    <a:pt x="772668" y="827531"/>
                  </a:lnTo>
                  <a:lnTo>
                    <a:pt x="774192" y="829055"/>
                  </a:lnTo>
                  <a:lnTo>
                    <a:pt x="775716" y="816863"/>
                  </a:lnTo>
                  <a:lnTo>
                    <a:pt x="775716" y="821435"/>
                  </a:lnTo>
                  <a:lnTo>
                    <a:pt x="777240" y="821435"/>
                  </a:lnTo>
                  <a:lnTo>
                    <a:pt x="778764" y="819912"/>
                  </a:lnTo>
                  <a:lnTo>
                    <a:pt x="780288" y="821435"/>
                  </a:lnTo>
                  <a:lnTo>
                    <a:pt x="781812" y="821435"/>
                  </a:lnTo>
                  <a:lnTo>
                    <a:pt x="783336" y="821435"/>
                  </a:lnTo>
                  <a:lnTo>
                    <a:pt x="784860" y="822959"/>
                  </a:lnTo>
                  <a:lnTo>
                    <a:pt x="786383" y="822959"/>
                  </a:lnTo>
                  <a:lnTo>
                    <a:pt x="786383" y="819912"/>
                  </a:lnTo>
                  <a:lnTo>
                    <a:pt x="787907" y="815339"/>
                  </a:lnTo>
                  <a:lnTo>
                    <a:pt x="789431" y="818388"/>
                  </a:lnTo>
                  <a:lnTo>
                    <a:pt x="789431" y="815339"/>
                  </a:lnTo>
                  <a:lnTo>
                    <a:pt x="790955" y="816863"/>
                  </a:lnTo>
                  <a:lnTo>
                    <a:pt x="792479" y="816863"/>
                  </a:lnTo>
                  <a:lnTo>
                    <a:pt x="792479" y="819912"/>
                  </a:lnTo>
                  <a:lnTo>
                    <a:pt x="794003" y="818388"/>
                  </a:lnTo>
                  <a:lnTo>
                    <a:pt x="795527" y="813815"/>
                  </a:lnTo>
                  <a:lnTo>
                    <a:pt x="795527" y="815339"/>
                  </a:lnTo>
                  <a:lnTo>
                    <a:pt x="797051" y="810767"/>
                  </a:lnTo>
                  <a:lnTo>
                    <a:pt x="798576" y="813815"/>
                  </a:lnTo>
                  <a:lnTo>
                    <a:pt x="798576" y="807719"/>
                  </a:lnTo>
                  <a:lnTo>
                    <a:pt x="800100" y="812291"/>
                  </a:lnTo>
                  <a:lnTo>
                    <a:pt x="801624" y="815339"/>
                  </a:lnTo>
                  <a:lnTo>
                    <a:pt x="801624" y="813815"/>
                  </a:lnTo>
                  <a:lnTo>
                    <a:pt x="803148" y="809243"/>
                  </a:lnTo>
                  <a:lnTo>
                    <a:pt x="804672" y="809243"/>
                  </a:lnTo>
                  <a:lnTo>
                    <a:pt x="806196" y="813815"/>
                  </a:lnTo>
                  <a:lnTo>
                    <a:pt x="806196" y="807719"/>
                  </a:lnTo>
                  <a:lnTo>
                    <a:pt x="807720" y="809243"/>
                  </a:lnTo>
                  <a:lnTo>
                    <a:pt x="809244" y="807719"/>
                  </a:lnTo>
                  <a:lnTo>
                    <a:pt x="809244" y="810767"/>
                  </a:lnTo>
                  <a:lnTo>
                    <a:pt x="810768" y="809243"/>
                  </a:lnTo>
                  <a:lnTo>
                    <a:pt x="812292" y="804671"/>
                  </a:lnTo>
                  <a:lnTo>
                    <a:pt x="813816" y="806195"/>
                  </a:lnTo>
                  <a:lnTo>
                    <a:pt x="815340" y="809243"/>
                  </a:lnTo>
                  <a:lnTo>
                    <a:pt x="815340" y="807719"/>
                  </a:lnTo>
                  <a:lnTo>
                    <a:pt x="816864" y="803147"/>
                  </a:lnTo>
                  <a:lnTo>
                    <a:pt x="818388" y="803147"/>
                  </a:lnTo>
                  <a:lnTo>
                    <a:pt x="818388" y="800100"/>
                  </a:lnTo>
                  <a:lnTo>
                    <a:pt x="819912" y="807719"/>
                  </a:lnTo>
                  <a:lnTo>
                    <a:pt x="821436" y="803147"/>
                  </a:lnTo>
                  <a:lnTo>
                    <a:pt x="821436" y="804671"/>
                  </a:lnTo>
                  <a:lnTo>
                    <a:pt x="822960" y="804671"/>
                  </a:lnTo>
                  <a:lnTo>
                    <a:pt x="824483" y="798576"/>
                  </a:lnTo>
                  <a:lnTo>
                    <a:pt x="824483" y="804671"/>
                  </a:lnTo>
                  <a:lnTo>
                    <a:pt x="826007" y="798576"/>
                  </a:lnTo>
                  <a:lnTo>
                    <a:pt x="827531" y="800100"/>
                  </a:lnTo>
                  <a:lnTo>
                    <a:pt x="829055" y="795527"/>
                  </a:lnTo>
                  <a:lnTo>
                    <a:pt x="829055" y="797051"/>
                  </a:lnTo>
                  <a:lnTo>
                    <a:pt x="830579" y="798576"/>
                  </a:lnTo>
                  <a:lnTo>
                    <a:pt x="832103" y="801623"/>
                  </a:lnTo>
                  <a:lnTo>
                    <a:pt x="832103" y="800100"/>
                  </a:lnTo>
                  <a:lnTo>
                    <a:pt x="833627" y="798576"/>
                  </a:lnTo>
                  <a:lnTo>
                    <a:pt x="835151" y="797051"/>
                  </a:lnTo>
                  <a:lnTo>
                    <a:pt x="835151" y="794003"/>
                  </a:lnTo>
                  <a:lnTo>
                    <a:pt x="836676" y="792479"/>
                  </a:lnTo>
                  <a:lnTo>
                    <a:pt x="838200" y="794003"/>
                  </a:lnTo>
                  <a:lnTo>
                    <a:pt x="839724" y="792479"/>
                  </a:lnTo>
                  <a:lnTo>
                    <a:pt x="841248" y="792479"/>
                  </a:lnTo>
                  <a:lnTo>
                    <a:pt x="841248" y="798576"/>
                  </a:lnTo>
                  <a:lnTo>
                    <a:pt x="842772" y="790955"/>
                  </a:lnTo>
                  <a:lnTo>
                    <a:pt x="844296" y="790955"/>
                  </a:lnTo>
                  <a:lnTo>
                    <a:pt x="844296" y="795527"/>
                  </a:lnTo>
                  <a:lnTo>
                    <a:pt x="845820" y="790955"/>
                  </a:lnTo>
                  <a:lnTo>
                    <a:pt x="847344" y="794003"/>
                  </a:lnTo>
                  <a:lnTo>
                    <a:pt x="847344" y="792479"/>
                  </a:lnTo>
                  <a:lnTo>
                    <a:pt x="848868" y="789431"/>
                  </a:lnTo>
                  <a:lnTo>
                    <a:pt x="850392" y="790955"/>
                  </a:lnTo>
                  <a:lnTo>
                    <a:pt x="850392" y="786383"/>
                  </a:lnTo>
                  <a:lnTo>
                    <a:pt x="851916" y="789431"/>
                  </a:lnTo>
                  <a:lnTo>
                    <a:pt x="853440" y="787907"/>
                  </a:lnTo>
                  <a:lnTo>
                    <a:pt x="854964" y="790955"/>
                  </a:lnTo>
                  <a:lnTo>
                    <a:pt x="854964" y="784859"/>
                  </a:lnTo>
                  <a:lnTo>
                    <a:pt x="856488" y="784859"/>
                  </a:lnTo>
                  <a:lnTo>
                    <a:pt x="858012" y="783335"/>
                  </a:lnTo>
                  <a:lnTo>
                    <a:pt x="858012" y="784859"/>
                  </a:lnTo>
                  <a:lnTo>
                    <a:pt x="859536" y="790955"/>
                  </a:lnTo>
                  <a:lnTo>
                    <a:pt x="861060" y="783335"/>
                  </a:lnTo>
                  <a:lnTo>
                    <a:pt x="861060" y="786383"/>
                  </a:lnTo>
                  <a:lnTo>
                    <a:pt x="862583" y="784859"/>
                  </a:lnTo>
                  <a:lnTo>
                    <a:pt x="864107" y="777239"/>
                  </a:lnTo>
                  <a:lnTo>
                    <a:pt x="864107" y="778763"/>
                  </a:lnTo>
                  <a:lnTo>
                    <a:pt x="865631" y="777239"/>
                  </a:lnTo>
                  <a:lnTo>
                    <a:pt x="867155" y="778763"/>
                  </a:lnTo>
                  <a:lnTo>
                    <a:pt x="867155" y="777239"/>
                  </a:lnTo>
                  <a:lnTo>
                    <a:pt x="868679" y="777239"/>
                  </a:lnTo>
                  <a:lnTo>
                    <a:pt x="870203" y="780288"/>
                  </a:lnTo>
                  <a:lnTo>
                    <a:pt x="870203" y="781812"/>
                  </a:lnTo>
                  <a:lnTo>
                    <a:pt x="871727" y="778763"/>
                  </a:lnTo>
                  <a:lnTo>
                    <a:pt x="873251" y="778763"/>
                  </a:lnTo>
                  <a:lnTo>
                    <a:pt x="873251" y="774191"/>
                  </a:lnTo>
                  <a:lnTo>
                    <a:pt x="874776" y="778763"/>
                  </a:lnTo>
                  <a:lnTo>
                    <a:pt x="876300" y="777239"/>
                  </a:lnTo>
                  <a:lnTo>
                    <a:pt x="877824" y="774191"/>
                  </a:lnTo>
                  <a:lnTo>
                    <a:pt x="877824" y="775715"/>
                  </a:lnTo>
                  <a:lnTo>
                    <a:pt x="879348" y="771143"/>
                  </a:lnTo>
                  <a:lnTo>
                    <a:pt x="880872" y="774191"/>
                  </a:lnTo>
                  <a:lnTo>
                    <a:pt x="880872" y="769619"/>
                  </a:lnTo>
                  <a:lnTo>
                    <a:pt x="882396" y="771143"/>
                  </a:lnTo>
                  <a:lnTo>
                    <a:pt x="883920" y="766571"/>
                  </a:lnTo>
                  <a:lnTo>
                    <a:pt x="883920" y="772667"/>
                  </a:lnTo>
                  <a:lnTo>
                    <a:pt x="885444" y="772667"/>
                  </a:lnTo>
                  <a:lnTo>
                    <a:pt x="886968" y="768095"/>
                  </a:lnTo>
                  <a:lnTo>
                    <a:pt x="886968" y="771143"/>
                  </a:lnTo>
                  <a:lnTo>
                    <a:pt x="888492" y="766571"/>
                  </a:lnTo>
                  <a:lnTo>
                    <a:pt x="890016" y="774191"/>
                  </a:lnTo>
                  <a:lnTo>
                    <a:pt x="890016" y="769619"/>
                  </a:lnTo>
                  <a:lnTo>
                    <a:pt x="891540" y="763523"/>
                  </a:lnTo>
                  <a:lnTo>
                    <a:pt x="893064" y="768095"/>
                  </a:lnTo>
                  <a:lnTo>
                    <a:pt x="893064" y="766571"/>
                  </a:lnTo>
                  <a:lnTo>
                    <a:pt x="894588" y="763523"/>
                  </a:lnTo>
                  <a:lnTo>
                    <a:pt x="896112" y="765047"/>
                  </a:lnTo>
                  <a:lnTo>
                    <a:pt x="896112" y="766571"/>
                  </a:lnTo>
                  <a:lnTo>
                    <a:pt x="897636" y="765047"/>
                  </a:lnTo>
                  <a:lnTo>
                    <a:pt x="899160" y="760476"/>
                  </a:lnTo>
                  <a:lnTo>
                    <a:pt x="900683" y="757427"/>
                  </a:lnTo>
                  <a:lnTo>
                    <a:pt x="900683" y="762000"/>
                  </a:lnTo>
                  <a:lnTo>
                    <a:pt x="902207" y="765047"/>
                  </a:lnTo>
                  <a:lnTo>
                    <a:pt x="903731" y="758951"/>
                  </a:lnTo>
                  <a:lnTo>
                    <a:pt x="903731" y="768095"/>
                  </a:lnTo>
                  <a:lnTo>
                    <a:pt x="905255" y="762000"/>
                  </a:lnTo>
                  <a:lnTo>
                    <a:pt x="906779" y="762000"/>
                  </a:lnTo>
                  <a:lnTo>
                    <a:pt x="906779" y="760476"/>
                  </a:lnTo>
                  <a:lnTo>
                    <a:pt x="908303" y="754379"/>
                  </a:lnTo>
                  <a:lnTo>
                    <a:pt x="909827" y="755903"/>
                  </a:lnTo>
                  <a:lnTo>
                    <a:pt x="909827" y="754379"/>
                  </a:lnTo>
                  <a:lnTo>
                    <a:pt x="911351" y="754379"/>
                  </a:lnTo>
                  <a:lnTo>
                    <a:pt x="912876" y="755903"/>
                  </a:lnTo>
                  <a:lnTo>
                    <a:pt x="912876" y="752855"/>
                  </a:lnTo>
                  <a:lnTo>
                    <a:pt x="914400" y="757427"/>
                  </a:lnTo>
                  <a:lnTo>
                    <a:pt x="915924" y="754379"/>
                  </a:lnTo>
                  <a:lnTo>
                    <a:pt x="915924" y="755903"/>
                  </a:lnTo>
                  <a:lnTo>
                    <a:pt x="917448" y="752855"/>
                  </a:lnTo>
                  <a:lnTo>
                    <a:pt x="918972" y="752855"/>
                  </a:lnTo>
                  <a:lnTo>
                    <a:pt x="918972" y="751331"/>
                  </a:lnTo>
                  <a:lnTo>
                    <a:pt x="920496" y="754379"/>
                  </a:lnTo>
                  <a:lnTo>
                    <a:pt x="922020" y="757427"/>
                  </a:lnTo>
                  <a:lnTo>
                    <a:pt x="923544" y="749807"/>
                  </a:lnTo>
                  <a:lnTo>
                    <a:pt x="923544" y="752855"/>
                  </a:lnTo>
                  <a:lnTo>
                    <a:pt x="925068" y="749807"/>
                  </a:lnTo>
                  <a:lnTo>
                    <a:pt x="926592" y="752855"/>
                  </a:lnTo>
                  <a:lnTo>
                    <a:pt x="926592" y="746759"/>
                  </a:lnTo>
                  <a:lnTo>
                    <a:pt x="928116" y="746759"/>
                  </a:lnTo>
                  <a:lnTo>
                    <a:pt x="929640" y="748283"/>
                  </a:lnTo>
                  <a:lnTo>
                    <a:pt x="929640" y="749807"/>
                  </a:lnTo>
                  <a:lnTo>
                    <a:pt x="931164" y="746759"/>
                  </a:lnTo>
                  <a:lnTo>
                    <a:pt x="932688" y="746759"/>
                  </a:lnTo>
                  <a:lnTo>
                    <a:pt x="932688" y="748283"/>
                  </a:lnTo>
                  <a:lnTo>
                    <a:pt x="934212" y="740663"/>
                  </a:lnTo>
                  <a:lnTo>
                    <a:pt x="935736" y="745235"/>
                  </a:lnTo>
                  <a:lnTo>
                    <a:pt x="935736" y="743712"/>
                  </a:lnTo>
                  <a:lnTo>
                    <a:pt x="937260" y="742188"/>
                  </a:lnTo>
                  <a:lnTo>
                    <a:pt x="938783" y="743712"/>
                  </a:lnTo>
                  <a:lnTo>
                    <a:pt x="938783" y="739139"/>
                  </a:lnTo>
                  <a:lnTo>
                    <a:pt x="940307" y="739139"/>
                  </a:lnTo>
                  <a:lnTo>
                    <a:pt x="941831" y="737615"/>
                  </a:lnTo>
                  <a:lnTo>
                    <a:pt x="941831" y="739139"/>
                  </a:lnTo>
                  <a:lnTo>
                    <a:pt x="943355" y="740663"/>
                  </a:lnTo>
                  <a:lnTo>
                    <a:pt x="944879" y="737615"/>
                  </a:lnTo>
                  <a:lnTo>
                    <a:pt x="944879" y="731519"/>
                  </a:lnTo>
                  <a:lnTo>
                    <a:pt x="946403" y="739139"/>
                  </a:lnTo>
                  <a:lnTo>
                    <a:pt x="947927" y="737615"/>
                  </a:lnTo>
                  <a:lnTo>
                    <a:pt x="949451" y="731519"/>
                  </a:lnTo>
                  <a:lnTo>
                    <a:pt x="949451" y="736091"/>
                  </a:lnTo>
                  <a:lnTo>
                    <a:pt x="950976" y="736091"/>
                  </a:lnTo>
                  <a:lnTo>
                    <a:pt x="952500" y="737615"/>
                  </a:lnTo>
                  <a:lnTo>
                    <a:pt x="954024" y="731519"/>
                  </a:lnTo>
                  <a:lnTo>
                    <a:pt x="955548" y="731519"/>
                  </a:lnTo>
                  <a:lnTo>
                    <a:pt x="955548" y="734567"/>
                  </a:lnTo>
                  <a:lnTo>
                    <a:pt x="957072" y="728471"/>
                  </a:lnTo>
                  <a:lnTo>
                    <a:pt x="958596" y="726947"/>
                  </a:lnTo>
                  <a:lnTo>
                    <a:pt x="958596" y="733043"/>
                  </a:lnTo>
                  <a:lnTo>
                    <a:pt x="960120" y="725423"/>
                  </a:lnTo>
                  <a:lnTo>
                    <a:pt x="961644" y="729995"/>
                  </a:lnTo>
                  <a:lnTo>
                    <a:pt x="961644" y="728471"/>
                  </a:lnTo>
                  <a:lnTo>
                    <a:pt x="963168" y="725423"/>
                  </a:lnTo>
                  <a:lnTo>
                    <a:pt x="964692" y="728471"/>
                  </a:lnTo>
                  <a:lnTo>
                    <a:pt x="964692" y="723900"/>
                  </a:lnTo>
                  <a:lnTo>
                    <a:pt x="966216" y="726947"/>
                  </a:lnTo>
                  <a:lnTo>
                    <a:pt x="967740" y="722376"/>
                  </a:lnTo>
                  <a:lnTo>
                    <a:pt x="969264" y="722376"/>
                  </a:lnTo>
                  <a:lnTo>
                    <a:pt x="970788" y="717803"/>
                  </a:lnTo>
                  <a:lnTo>
                    <a:pt x="972312" y="722376"/>
                  </a:lnTo>
                  <a:lnTo>
                    <a:pt x="972312" y="719327"/>
                  </a:lnTo>
                  <a:lnTo>
                    <a:pt x="973836" y="720851"/>
                  </a:lnTo>
                  <a:lnTo>
                    <a:pt x="975360" y="716279"/>
                  </a:lnTo>
                  <a:lnTo>
                    <a:pt x="975360" y="719327"/>
                  </a:lnTo>
                  <a:lnTo>
                    <a:pt x="976883" y="716279"/>
                  </a:lnTo>
                  <a:lnTo>
                    <a:pt x="978407" y="719327"/>
                  </a:lnTo>
                  <a:lnTo>
                    <a:pt x="978407" y="714755"/>
                  </a:lnTo>
                  <a:lnTo>
                    <a:pt x="979931" y="711707"/>
                  </a:lnTo>
                  <a:lnTo>
                    <a:pt x="981455" y="714755"/>
                  </a:lnTo>
                  <a:lnTo>
                    <a:pt x="982979" y="713231"/>
                  </a:lnTo>
                  <a:lnTo>
                    <a:pt x="984503" y="714755"/>
                  </a:lnTo>
                  <a:lnTo>
                    <a:pt x="986027" y="716279"/>
                  </a:lnTo>
                  <a:lnTo>
                    <a:pt x="987551" y="708659"/>
                  </a:lnTo>
                  <a:lnTo>
                    <a:pt x="987551" y="713231"/>
                  </a:lnTo>
                  <a:lnTo>
                    <a:pt x="989076" y="705612"/>
                  </a:lnTo>
                  <a:lnTo>
                    <a:pt x="990600" y="710183"/>
                  </a:lnTo>
                  <a:lnTo>
                    <a:pt x="992124" y="705612"/>
                  </a:lnTo>
                  <a:lnTo>
                    <a:pt x="993648" y="710183"/>
                  </a:lnTo>
                  <a:lnTo>
                    <a:pt x="995172" y="704088"/>
                  </a:lnTo>
                  <a:lnTo>
                    <a:pt x="995172" y="705612"/>
                  </a:lnTo>
                  <a:lnTo>
                    <a:pt x="996696" y="705612"/>
                  </a:lnTo>
                  <a:lnTo>
                    <a:pt x="998220" y="704088"/>
                  </a:lnTo>
                  <a:lnTo>
                    <a:pt x="998220" y="699515"/>
                  </a:lnTo>
                  <a:lnTo>
                    <a:pt x="999744" y="707135"/>
                  </a:lnTo>
                  <a:lnTo>
                    <a:pt x="1001268" y="701039"/>
                  </a:lnTo>
                  <a:lnTo>
                    <a:pt x="1001268" y="704088"/>
                  </a:lnTo>
                  <a:lnTo>
                    <a:pt x="1002792" y="701039"/>
                  </a:lnTo>
                  <a:lnTo>
                    <a:pt x="1004316" y="697991"/>
                  </a:lnTo>
                  <a:lnTo>
                    <a:pt x="1004316" y="701039"/>
                  </a:lnTo>
                  <a:lnTo>
                    <a:pt x="1005840" y="697991"/>
                  </a:lnTo>
                  <a:lnTo>
                    <a:pt x="1007364" y="696467"/>
                  </a:lnTo>
                  <a:lnTo>
                    <a:pt x="1008888" y="696467"/>
                  </a:lnTo>
                  <a:lnTo>
                    <a:pt x="1010412" y="694943"/>
                  </a:lnTo>
                  <a:lnTo>
                    <a:pt x="1010412" y="696467"/>
                  </a:lnTo>
                  <a:lnTo>
                    <a:pt x="1011936" y="693419"/>
                  </a:lnTo>
                  <a:lnTo>
                    <a:pt x="1013460" y="694943"/>
                  </a:lnTo>
                  <a:lnTo>
                    <a:pt x="1013460" y="691895"/>
                  </a:lnTo>
                  <a:lnTo>
                    <a:pt x="1014983" y="687323"/>
                  </a:lnTo>
                  <a:lnTo>
                    <a:pt x="1016507" y="690371"/>
                  </a:lnTo>
                  <a:lnTo>
                    <a:pt x="1018031" y="693419"/>
                  </a:lnTo>
                  <a:lnTo>
                    <a:pt x="1018031" y="685800"/>
                  </a:lnTo>
                  <a:lnTo>
                    <a:pt x="1019555" y="688847"/>
                  </a:lnTo>
                  <a:lnTo>
                    <a:pt x="1021079" y="685800"/>
                  </a:lnTo>
                  <a:lnTo>
                    <a:pt x="1022603" y="684276"/>
                  </a:lnTo>
                  <a:lnTo>
                    <a:pt x="1024127" y="688847"/>
                  </a:lnTo>
                  <a:lnTo>
                    <a:pt x="1024127" y="684276"/>
                  </a:lnTo>
                  <a:lnTo>
                    <a:pt x="1025651" y="687323"/>
                  </a:lnTo>
                  <a:lnTo>
                    <a:pt x="1027176" y="687323"/>
                  </a:lnTo>
                  <a:lnTo>
                    <a:pt x="1027176" y="679703"/>
                  </a:lnTo>
                  <a:lnTo>
                    <a:pt x="1028700" y="681227"/>
                  </a:lnTo>
                  <a:lnTo>
                    <a:pt x="1030224" y="681227"/>
                  </a:lnTo>
                  <a:lnTo>
                    <a:pt x="1031748" y="682751"/>
                  </a:lnTo>
                  <a:lnTo>
                    <a:pt x="1033272" y="679703"/>
                  </a:lnTo>
                  <a:lnTo>
                    <a:pt x="1033272" y="676655"/>
                  </a:lnTo>
                  <a:lnTo>
                    <a:pt x="1034796" y="678179"/>
                  </a:lnTo>
                  <a:lnTo>
                    <a:pt x="1036320" y="681227"/>
                  </a:lnTo>
                  <a:lnTo>
                    <a:pt x="1036320" y="682751"/>
                  </a:lnTo>
                  <a:lnTo>
                    <a:pt x="1037844" y="676655"/>
                  </a:lnTo>
                  <a:lnTo>
                    <a:pt x="1039368" y="675131"/>
                  </a:lnTo>
                  <a:lnTo>
                    <a:pt x="1040892" y="673607"/>
                  </a:lnTo>
                  <a:lnTo>
                    <a:pt x="1040892" y="676655"/>
                  </a:lnTo>
                  <a:lnTo>
                    <a:pt x="1042416" y="675131"/>
                  </a:lnTo>
                  <a:lnTo>
                    <a:pt x="1043940" y="670559"/>
                  </a:lnTo>
                  <a:lnTo>
                    <a:pt x="1043940" y="673607"/>
                  </a:lnTo>
                  <a:lnTo>
                    <a:pt x="1045464" y="670559"/>
                  </a:lnTo>
                  <a:lnTo>
                    <a:pt x="1046988" y="670559"/>
                  </a:lnTo>
                  <a:lnTo>
                    <a:pt x="1048512" y="665988"/>
                  </a:lnTo>
                  <a:lnTo>
                    <a:pt x="1050036" y="667512"/>
                  </a:lnTo>
                  <a:lnTo>
                    <a:pt x="1050036" y="665988"/>
                  </a:lnTo>
                  <a:lnTo>
                    <a:pt x="1051560" y="669035"/>
                  </a:lnTo>
                  <a:lnTo>
                    <a:pt x="1053083" y="662939"/>
                  </a:lnTo>
                  <a:lnTo>
                    <a:pt x="1053083" y="665988"/>
                  </a:lnTo>
                  <a:lnTo>
                    <a:pt x="1054607" y="662939"/>
                  </a:lnTo>
                  <a:lnTo>
                    <a:pt x="1056131" y="661415"/>
                  </a:lnTo>
                  <a:lnTo>
                    <a:pt x="1057655" y="658367"/>
                  </a:lnTo>
                  <a:lnTo>
                    <a:pt x="1059179" y="661415"/>
                  </a:lnTo>
                  <a:lnTo>
                    <a:pt x="1059179" y="662939"/>
                  </a:lnTo>
                  <a:lnTo>
                    <a:pt x="1060703" y="661415"/>
                  </a:lnTo>
                  <a:lnTo>
                    <a:pt x="1062227" y="655319"/>
                  </a:lnTo>
                  <a:lnTo>
                    <a:pt x="1062227" y="661415"/>
                  </a:lnTo>
                  <a:lnTo>
                    <a:pt x="1063752" y="656843"/>
                  </a:lnTo>
                  <a:lnTo>
                    <a:pt x="1065276" y="653795"/>
                  </a:lnTo>
                  <a:lnTo>
                    <a:pt x="1066800" y="652271"/>
                  </a:lnTo>
                  <a:lnTo>
                    <a:pt x="1066800" y="653795"/>
                  </a:lnTo>
                  <a:lnTo>
                    <a:pt x="1068324" y="655319"/>
                  </a:lnTo>
                  <a:lnTo>
                    <a:pt x="1069848" y="647700"/>
                  </a:lnTo>
                  <a:lnTo>
                    <a:pt x="1069848" y="653795"/>
                  </a:lnTo>
                  <a:lnTo>
                    <a:pt x="1071372" y="647700"/>
                  </a:lnTo>
                  <a:lnTo>
                    <a:pt x="1072896" y="653795"/>
                  </a:lnTo>
                  <a:lnTo>
                    <a:pt x="1072896" y="647700"/>
                  </a:lnTo>
                  <a:lnTo>
                    <a:pt x="1074420" y="649223"/>
                  </a:lnTo>
                  <a:lnTo>
                    <a:pt x="1075944" y="643127"/>
                  </a:lnTo>
                  <a:lnTo>
                    <a:pt x="1075944" y="644651"/>
                  </a:lnTo>
                  <a:lnTo>
                    <a:pt x="1077468" y="647700"/>
                  </a:lnTo>
                  <a:lnTo>
                    <a:pt x="1078992" y="646176"/>
                  </a:lnTo>
                  <a:lnTo>
                    <a:pt x="1080516" y="644651"/>
                  </a:lnTo>
                  <a:lnTo>
                    <a:pt x="1082040" y="640079"/>
                  </a:lnTo>
                  <a:lnTo>
                    <a:pt x="1082040" y="641603"/>
                  </a:lnTo>
                  <a:lnTo>
                    <a:pt x="1083564" y="643127"/>
                  </a:lnTo>
                  <a:lnTo>
                    <a:pt x="1085088" y="640079"/>
                  </a:lnTo>
                  <a:lnTo>
                    <a:pt x="1085088" y="641603"/>
                  </a:lnTo>
                  <a:lnTo>
                    <a:pt x="1086612" y="638555"/>
                  </a:lnTo>
                  <a:lnTo>
                    <a:pt x="1088136" y="638555"/>
                  </a:lnTo>
                  <a:lnTo>
                    <a:pt x="1089660" y="640079"/>
                  </a:lnTo>
                  <a:lnTo>
                    <a:pt x="1089660" y="637031"/>
                  </a:lnTo>
                  <a:lnTo>
                    <a:pt x="1091183" y="633983"/>
                  </a:lnTo>
                  <a:lnTo>
                    <a:pt x="1092707" y="632459"/>
                  </a:lnTo>
                  <a:lnTo>
                    <a:pt x="1094231" y="633983"/>
                  </a:lnTo>
                  <a:lnTo>
                    <a:pt x="1095755" y="632459"/>
                  </a:lnTo>
                  <a:lnTo>
                    <a:pt x="1095755" y="629412"/>
                  </a:lnTo>
                  <a:lnTo>
                    <a:pt x="1097279" y="626363"/>
                  </a:lnTo>
                  <a:lnTo>
                    <a:pt x="1098803" y="626363"/>
                  </a:lnTo>
                  <a:lnTo>
                    <a:pt x="1098803" y="630935"/>
                  </a:lnTo>
                  <a:lnTo>
                    <a:pt x="1100327" y="627888"/>
                  </a:lnTo>
                  <a:lnTo>
                    <a:pt x="1101852" y="626363"/>
                  </a:lnTo>
                  <a:lnTo>
                    <a:pt x="1101852" y="630935"/>
                  </a:lnTo>
                  <a:lnTo>
                    <a:pt x="1103376" y="629412"/>
                  </a:lnTo>
                  <a:lnTo>
                    <a:pt x="1104900" y="623315"/>
                  </a:lnTo>
                  <a:lnTo>
                    <a:pt x="1104900" y="621791"/>
                  </a:lnTo>
                  <a:lnTo>
                    <a:pt x="1106424" y="620267"/>
                  </a:lnTo>
                  <a:lnTo>
                    <a:pt x="1107948" y="617219"/>
                  </a:lnTo>
                  <a:lnTo>
                    <a:pt x="1107948" y="621791"/>
                  </a:lnTo>
                  <a:lnTo>
                    <a:pt x="1109472" y="617219"/>
                  </a:lnTo>
                  <a:lnTo>
                    <a:pt x="1110996" y="617219"/>
                  </a:lnTo>
                  <a:lnTo>
                    <a:pt x="1112520" y="617219"/>
                  </a:lnTo>
                  <a:lnTo>
                    <a:pt x="1112520" y="618743"/>
                  </a:lnTo>
                  <a:lnTo>
                    <a:pt x="1114044" y="615695"/>
                  </a:lnTo>
                  <a:lnTo>
                    <a:pt x="1115568" y="609600"/>
                  </a:lnTo>
                  <a:lnTo>
                    <a:pt x="1115568" y="612647"/>
                  </a:lnTo>
                  <a:lnTo>
                    <a:pt x="1117092" y="611123"/>
                  </a:lnTo>
                  <a:lnTo>
                    <a:pt x="1118616" y="608076"/>
                  </a:lnTo>
                  <a:lnTo>
                    <a:pt x="1118616" y="612647"/>
                  </a:lnTo>
                  <a:lnTo>
                    <a:pt x="1120140" y="608076"/>
                  </a:lnTo>
                  <a:lnTo>
                    <a:pt x="1121664" y="608076"/>
                  </a:lnTo>
                  <a:lnTo>
                    <a:pt x="1121664" y="611123"/>
                  </a:lnTo>
                  <a:lnTo>
                    <a:pt x="1123188" y="603503"/>
                  </a:lnTo>
                  <a:lnTo>
                    <a:pt x="1124712" y="605027"/>
                  </a:lnTo>
                  <a:lnTo>
                    <a:pt x="1124712" y="601979"/>
                  </a:lnTo>
                  <a:lnTo>
                    <a:pt x="1126236" y="598931"/>
                  </a:lnTo>
                  <a:lnTo>
                    <a:pt x="1127760" y="600455"/>
                  </a:lnTo>
                  <a:lnTo>
                    <a:pt x="1127760" y="606551"/>
                  </a:lnTo>
                  <a:lnTo>
                    <a:pt x="1129283" y="601979"/>
                  </a:lnTo>
                  <a:lnTo>
                    <a:pt x="1130807" y="598931"/>
                  </a:lnTo>
                  <a:lnTo>
                    <a:pt x="1130807" y="597407"/>
                  </a:lnTo>
                  <a:lnTo>
                    <a:pt x="1132331" y="597407"/>
                  </a:lnTo>
                  <a:lnTo>
                    <a:pt x="1133855" y="597407"/>
                  </a:lnTo>
                  <a:lnTo>
                    <a:pt x="1135379" y="595883"/>
                  </a:lnTo>
                  <a:lnTo>
                    <a:pt x="1135379" y="591312"/>
                  </a:lnTo>
                  <a:lnTo>
                    <a:pt x="1136903" y="595883"/>
                  </a:lnTo>
                  <a:lnTo>
                    <a:pt x="1138427" y="592835"/>
                  </a:lnTo>
                  <a:lnTo>
                    <a:pt x="1138427" y="591312"/>
                  </a:lnTo>
                  <a:lnTo>
                    <a:pt x="1139952" y="591312"/>
                  </a:lnTo>
                  <a:lnTo>
                    <a:pt x="1141476" y="588263"/>
                  </a:lnTo>
                  <a:lnTo>
                    <a:pt x="1141476" y="594359"/>
                  </a:lnTo>
                  <a:lnTo>
                    <a:pt x="1143000" y="591312"/>
                  </a:lnTo>
                  <a:lnTo>
                    <a:pt x="1144524" y="589788"/>
                  </a:lnTo>
                  <a:lnTo>
                    <a:pt x="1144524" y="588263"/>
                  </a:lnTo>
                  <a:lnTo>
                    <a:pt x="1146048" y="582167"/>
                  </a:lnTo>
                  <a:lnTo>
                    <a:pt x="1147572" y="580643"/>
                  </a:lnTo>
                  <a:lnTo>
                    <a:pt x="1147572" y="579119"/>
                  </a:lnTo>
                  <a:lnTo>
                    <a:pt x="1149096" y="583691"/>
                  </a:lnTo>
                  <a:lnTo>
                    <a:pt x="1150620" y="580643"/>
                  </a:lnTo>
                  <a:lnTo>
                    <a:pt x="1150620" y="576071"/>
                  </a:lnTo>
                  <a:lnTo>
                    <a:pt x="1152144" y="580643"/>
                  </a:lnTo>
                  <a:lnTo>
                    <a:pt x="1153668" y="577595"/>
                  </a:lnTo>
                  <a:lnTo>
                    <a:pt x="1155192" y="579119"/>
                  </a:lnTo>
                  <a:lnTo>
                    <a:pt x="1156716" y="579119"/>
                  </a:lnTo>
                  <a:lnTo>
                    <a:pt x="1156716" y="571500"/>
                  </a:lnTo>
                  <a:lnTo>
                    <a:pt x="1158240" y="569976"/>
                  </a:lnTo>
                  <a:lnTo>
                    <a:pt x="1159764" y="571500"/>
                  </a:lnTo>
                  <a:lnTo>
                    <a:pt x="1161288" y="569976"/>
                  </a:lnTo>
                  <a:lnTo>
                    <a:pt x="1161288" y="568451"/>
                  </a:lnTo>
                  <a:lnTo>
                    <a:pt x="1162812" y="569976"/>
                  </a:lnTo>
                  <a:lnTo>
                    <a:pt x="1164336" y="566927"/>
                  </a:lnTo>
                  <a:lnTo>
                    <a:pt x="1164336" y="569976"/>
                  </a:lnTo>
                  <a:lnTo>
                    <a:pt x="1165860" y="566927"/>
                  </a:lnTo>
                  <a:lnTo>
                    <a:pt x="1167383" y="565403"/>
                  </a:lnTo>
                  <a:lnTo>
                    <a:pt x="1167383" y="562355"/>
                  </a:lnTo>
                  <a:lnTo>
                    <a:pt x="1168907" y="562355"/>
                  </a:lnTo>
                  <a:lnTo>
                    <a:pt x="1170431" y="563879"/>
                  </a:lnTo>
                  <a:lnTo>
                    <a:pt x="1170431" y="557783"/>
                  </a:lnTo>
                  <a:lnTo>
                    <a:pt x="1171955" y="556259"/>
                  </a:lnTo>
                  <a:lnTo>
                    <a:pt x="1173479" y="553212"/>
                  </a:lnTo>
                  <a:lnTo>
                    <a:pt x="1173479" y="557783"/>
                  </a:lnTo>
                  <a:lnTo>
                    <a:pt x="1175003" y="557783"/>
                  </a:lnTo>
                  <a:lnTo>
                    <a:pt x="1176527" y="557783"/>
                  </a:lnTo>
                  <a:lnTo>
                    <a:pt x="1176527" y="551688"/>
                  </a:lnTo>
                  <a:lnTo>
                    <a:pt x="1178052" y="553212"/>
                  </a:lnTo>
                  <a:lnTo>
                    <a:pt x="1179576" y="553212"/>
                  </a:lnTo>
                  <a:lnTo>
                    <a:pt x="1179576" y="545591"/>
                  </a:lnTo>
                  <a:lnTo>
                    <a:pt x="1181100" y="547115"/>
                  </a:lnTo>
                  <a:lnTo>
                    <a:pt x="1182624" y="553212"/>
                  </a:lnTo>
                  <a:lnTo>
                    <a:pt x="1184148" y="548639"/>
                  </a:lnTo>
                  <a:lnTo>
                    <a:pt x="1184148" y="544067"/>
                  </a:lnTo>
                  <a:lnTo>
                    <a:pt x="1185672" y="541019"/>
                  </a:lnTo>
                  <a:lnTo>
                    <a:pt x="1187196" y="542543"/>
                  </a:lnTo>
                  <a:lnTo>
                    <a:pt x="1187196" y="541019"/>
                  </a:lnTo>
                  <a:lnTo>
                    <a:pt x="1188720" y="541019"/>
                  </a:lnTo>
                  <a:lnTo>
                    <a:pt x="1190244" y="531876"/>
                  </a:lnTo>
                  <a:lnTo>
                    <a:pt x="1190244" y="536447"/>
                  </a:lnTo>
                  <a:lnTo>
                    <a:pt x="1191768" y="533400"/>
                  </a:lnTo>
                  <a:lnTo>
                    <a:pt x="1193292" y="534923"/>
                  </a:lnTo>
                  <a:lnTo>
                    <a:pt x="1193292" y="530351"/>
                  </a:lnTo>
                  <a:lnTo>
                    <a:pt x="1194816" y="534923"/>
                  </a:lnTo>
                  <a:lnTo>
                    <a:pt x="1196340" y="534923"/>
                  </a:lnTo>
                  <a:lnTo>
                    <a:pt x="1196340" y="527303"/>
                  </a:lnTo>
                  <a:lnTo>
                    <a:pt x="1197864" y="530351"/>
                  </a:lnTo>
                  <a:lnTo>
                    <a:pt x="1199388" y="522731"/>
                  </a:lnTo>
                  <a:lnTo>
                    <a:pt x="1199388" y="528827"/>
                  </a:lnTo>
                  <a:lnTo>
                    <a:pt x="1200912" y="519683"/>
                  </a:lnTo>
                  <a:lnTo>
                    <a:pt x="1202436" y="524255"/>
                  </a:lnTo>
                  <a:lnTo>
                    <a:pt x="1202436" y="521207"/>
                  </a:lnTo>
                  <a:lnTo>
                    <a:pt x="1203960" y="521207"/>
                  </a:lnTo>
                  <a:lnTo>
                    <a:pt x="1205483" y="519683"/>
                  </a:lnTo>
                  <a:lnTo>
                    <a:pt x="1207007" y="515112"/>
                  </a:lnTo>
                  <a:lnTo>
                    <a:pt x="1207007" y="516635"/>
                  </a:lnTo>
                  <a:lnTo>
                    <a:pt x="1208531" y="507491"/>
                  </a:lnTo>
                  <a:lnTo>
                    <a:pt x="1210055" y="507491"/>
                  </a:lnTo>
                  <a:lnTo>
                    <a:pt x="1210055" y="512063"/>
                  </a:lnTo>
                  <a:lnTo>
                    <a:pt x="1211579" y="505967"/>
                  </a:lnTo>
                  <a:lnTo>
                    <a:pt x="1213103" y="512063"/>
                  </a:lnTo>
                  <a:lnTo>
                    <a:pt x="1213103" y="507491"/>
                  </a:lnTo>
                  <a:lnTo>
                    <a:pt x="1214627" y="504443"/>
                  </a:lnTo>
                  <a:lnTo>
                    <a:pt x="1216152" y="499871"/>
                  </a:lnTo>
                  <a:lnTo>
                    <a:pt x="1216152" y="502919"/>
                  </a:lnTo>
                  <a:lnTo>
                    <a:pt x="1217676" y="504443"/>
                  </a:lnTo>
                  <a:lnTo>
                    <a:pt x="1219200" y="502919"/>
                  </a:lnTo>
                  <a:lnTo>
                    <a:pt x="1219200" y="495300"/>
                  </a:lnTo>
                  <a:lnTo>
                    <a:pt x="1220724" y="499871"/>
                  </a:lnTo>
                  <a:lnTo>
                    <a:pt x="1222248" y="495300"/>
                  </a:lnTo>
                  <a:lnTo>
                    <a:pt x="1222248" y="493775"/>
                  </a:lnTo>
                  <a:lnTo>
                    <a:pt x="1223772" y="490727"/>
                  </a:lnTo>
                  <a:lnTo>
                    <a:pt x="1225296" y="496823"/>
                  </a:lnTo>
                  <a:lnTo>
                    <a:pt x="1225296" y="495300"/>
                  </a:lnTo>
                  <a:lnTo>
                    <a:pt x="1226820" y="489203"/>
                  </a:lnTo>
                  <a:lnTo>
                    <a:pt x="1228344" y="495300"/>
                  </a:lnTo>
                  <a:lnTo>
                    <a:pt x="1229868" y="490727"/>
                  </a:lnTo>
                  <a:lnTo>
                    <a:pt x="1229868" y="486155"/>
                  </a:lnTo>
                  <a:lnTo>
                    <a:pt x="1231392" y="486155"/>
                  </a:lnTo>
                  <a:lnTo>
                    <a:pt x="1232916" y="486155"/>
                  </a:lnTo>
                  <a:lnTo>
                    <a:pt x="1232916" y="484631"/>
                  </a:lnTo>
                  <a:lnTo>
                    <a:pt x="1234440" y="481583"/>
                  </a:lnTo>
                  <a:lnTo>
                    <a:pt x="1235964" y="484631"/>
                  </a:lnTo>
                  <a:lnTo>
                    <a:pt x="1235964" y="483107"/>
                  </a:lnTo>
                  <a:lnTo>
                    <a:pt x="1237488" y="480059"/>
                  </a:lnTo>
                  <a:lnTo>
                    <a:pt x="1239012" y="478535"/>
                  </a:lnTo>
                  <a:lnTo>
                    <a:pt x="1239012" y="475488"/>
                  </a:lnTo>
                  <a:lnTo>
                    <a:pt x="1240536" y="480059"/>
                  </a:lnTo>
                  <a:lnTo>
                    <a:pt x="1242060" y="477012"/>
                  </a:lnTo>
                  <a:lnTo>
                    <a:pt x="1242060" y="473963"/>
                  </a:lnTo>
                  <a:lnTo>
                    <a:pt x="1243583" y="467867"/>
                  </a:lnTo>
                  <a:lnTo>
                    <a:pt x="1245107" y="472439"/>
                  </a:lnTo>
                  <a:lnTo>
                    <a:pt x="1245107" y="469391"/>
                  </a:lnTo>
                  <a:lnTo>
                    <a:pt x="1246631" y="470915"/>
                  </a:lnTo>
                  <a:lnTo>
                    <a:pt x="1248155" y="466343"/>
                  </a:lnTo>
                  <a:lnTo>
                    <a:pt x="1248155" y="463295"/>
                  </a:lnTo>
                  <a:lnTo>
                    <a:pt x="1249679" y="464819"/>
                  </a:lnTo>
                  <a:lnTo>
                    <a:pt x="1251203" y="461771"/>
                  </a:lnTo>
                  <a:lnTo>
                    <a:pt x="1251203" y="464819"/>
                  </a:lnTo>
                  <a:lnTo>
                    <a:pt x="1252727" y="461771"/>
                  </a:lnTo>
                  <a:lnTo>
                    <a:pt x="1254252" y="457200"/>
                  </a:lnTo>
                  <a:lnTo>
                    <a:pt x="1255776" y="455675"/>
                  </a:lnTo>
                  <a:lnTo>
                    <a:pt x="1255776" y="457200"/>
                  </a:lnTo>
                  <a:lnTo>
                    <a:pt x="1257300" y="454151"/>
                  </a:lnTo>
                  <a:lnTo>
                    <a:pt x="1258824" y="455675"/>
                  </a:lnTo>
                  <a:lnTo>
                    <a:pt x="1258824" y="448055"/>
                  </a:lnTo>
                  <a:lnTo>
                    <a:pt x="1260348" y="449579"/>
                  </a:lnTo>
                  <a:lnTo>
                    <a:pt x="1261872" y="449579"/>
                  </a:lnTo>
                  <a:lnTo>
                    <a:pt x="1261872" y="445007"/>
                  </a:lnTo>
                  <a:lnTo>
                    <a:pt x="1263396" y="441959"/>
                  </a:lnTo>
                  <a:lnTo>
                    <a:pt x="1264920" y="440435"/>
                  </a:lnTo>
                  <a:lnTo>
                    <a:pt x="1264920" y="443483"/>
                  </a:lnTo>
                  <a:lnTo>
                    <a:pt x="1266444" y="441959"/>
                  </a:lnTo>
                  <a:lnTo>
                    <a:pt x="1267968" y="441959"/>
                  </a:lnTo>
                  <a:lnTo>
                    <a:pt x="1269492" y="438912"/>
                  </a:lnTo>
                  <a:lnTo>
                    <a:pt x="1271016" y="434339"/>
                  </a:lnTo>
                  <a:lnTo>
                    <a:pt x="1271016" y="432815"/>
                  </a:lnTo>
                  <a:lnTo>
                    <a:pt x="1272540" y="431291"/>
                  </a:lnTo>
                  <a:lnTo>
                    <a:pt x="1274064" y="434339"/>
                  </a:lnTo>
                  <a:lnTo>
                    <a:pt x="1274064" y="429767"/>
                  </a:lnTo>
                  <a:lnTo>
                    <a:pt x="1275588" y="428243"/>
                  </a:lnTo>
                  <a:lnTo>
                    <a:pt x="1277112" y="423671"/>
                  </a:lnTo>
                  <a:lnTo>
                    <a:pt x="1278636" y="425195"/>
                  </a:lnTo>
                  <a:lnTo>
                    <a:pt x="1280160" y="425195"/>
                  </a:lnTo>
                  <a:lnTo>
                    <a:pt x="1281683" y="417575"/>
                  </a:lnTo>
                  <a:lnTo>
                    <a:pt x="1283207" y="420623"/>
                  </a:lnTo>
                  <a:lnTo>
                    <a:pt x="1284731" y="416051"/>
                  </a:lnTo>
                  <a:lnTo>
                    <a:pt x="1286255" y="416051"/>
                  </a:lnTo>
                  <a:lnTo>
                    <a:pt x="1287779" y="409955"/>
                  </a:lnTo>
                  <a:lnTo>
                    <a:pt x="1287779" y="411479"/>
                  </a:lnTo>
                  <a:lnTo>
                    <a:pt x="1289303" y="411479"/>
                  </a:lnTo>
                  <a:lnTo>
                    <a:pt x="1290827" y="413003"/>
                  </a:lnTo>
                  <a:lnTo>
                    <a:pt x="1290827" y="403859"/>
                  </a:lnTo>
                  <a:lnTo>
                    <a:pt x="1292352" y="403859"/>
                  </a:lnTo>
                  <a:lnTo>
                    <a:pt x="1293876" y="408431"/>
                  </a:lnTo>
                  <a:lnTo>
                    <a:pt x="1293876" y="403859"/>
                  </a:lnTo>
                  <a:lnTo>
                    <a:pt x="1295400" y="402335"/>
                  </a:lnTo>
                  <a:lnTo>
                    <a:pt x="1296924" y="405383"/>
                  </a:lnTo>
                  <a:lnTo>
                    <a:pt x="1296924" y="399288"/>
                  </a:lnTo>
                  <a:lnTo>
                    <a:pt x="1298448" y="399288"/>
                  </a:lnTo>
                  <a:lnTo>
                    <a:pt x="1299972" y="402335"/>
                  </a:lnTo>
                  <a:lnTo>
                    <a:pt x="1301496" y="396239"/>
                  </a:lnTo>
                  <a:lnTo>
                    <a:pt x="1303020" y="390143"/>
                  </a:lnTo>
                  <a:lnTo>
                    <a:pt x="1304544" y="390143"/>
                  </a:lnTo>
                  <a:lnTo>
                    <a:pt x="1306068" y="387095"/>
                  </a:lnTo>
                  <a:lnTo>
                    <a:pt x="1307592" y="385571"/>
                  </a:lnTo>
                  <a:lnTo>
                    <a:pt x="1307592" y="387095"/>
                  </a:lnTo>
                  <a:lnTo>
                    <a:pt x="1309116" y="387095"/>
                  </a:lnTo>
                  <a:lnTo>
                    <a:pt x="1310640" y="384047"/>
                  </a:lnTo>
                  <a:lnTo>
                    <a:pt x="1310640" y="382523"/>
                  </a:lnTo>
                  <a:lnTo>
                    <a:pt x="1312164" y="376427"/>
                  </a:lnTo>
                  <a:lnTo>
                    <a:pt x="1313688" y="374903"/>
                  </a:lnTo>
                  <a:lnTo>
                    <a:pt x="1313688" y="376427"/>
                  </a:lnTo>
                  <a:lnTo>
                    <a:pt x="1315212" y="377951"/>
                  </a:lnTo>
                  <a:lnTo>
                    <a:pt x="1316736" y="373379"/>
                  </a:lnTo>
                  <a:lnTo>
                    <a:pt x="1316736" y="368807"/>
                  </a:lnTo>
                  <a:lnTo>
                    <a:pt x="1318260" y="367283"/>
                  </a:lnTo>
                  <a:lnTo>
                    <a:pt x="1319783" y="367283"/>
                  </a:lnTo>
                  <a:lnTo>
                    <a:pt x="1319783" y="368807"/>
                  </a:lnTo>
                  <a:lnTo>
                    <a:pt x="1321307" y="365759"/>
                  </a:lnTo>
                  <a:lnTo>
                    <a:pt x="1322831" y="364235"/>
                  </a:lnTo>
                  <a:lnTo>
                    <a:pt x="1324355" y="362712"/>
                  </a:lnTo>
                  <a:lnTo>
                    <a:pt x="1324355" y="359663"/>
                  </a:lnTo>
                  <a:lnTo>
                    <a:pt x="1325879" y="359663"/>
                  </a:lnTo>
                  <a:lnTo>
                    <a:pt x="1327403" y="362712"/>
                  </a:lnTo>
                  <a:lnTo>
                    <a:pt x="1327403" y="353567"/>
                  </a:lnTo>
                  <a:lnTo>
                    <a:pt x="1328927" y="356615"/>
                  </a:lnTo>
                  <a:lnTo>
                    <a:pt x="1330452" y="358139"/>
                  </a:lnTo>
                  <a:lnTo>
                    <a:pt x="1330452" y="352043"/>
                  </a:lnTo>
                  <a:lnTo>
                    <a:pt x="1331976" y="348995"/>
                  </a:lnTo>
                  <a:lnTo>
                    <a:pt x="1333500" y="345947"/>
                  </a:lnTo>
                  <a:lnTo>
                    <a:pt x="1335024" y="345947"/>
                  </a:lnTo>
                  <a:lnTo>
                    <a:pt x="1336548" y="342900"/>
                  </a:lnTo>
                  <a:lnTo>
                    <a:pt x="1336548" y="338327"/>
                  </a:lnTo>
                  <a:lnTo>
                    <a:pt x="1338072" y="338327"/>
                  </a:lnTo>
                  <a:lnTo>
                    <a:pt x="1339596" y="335279"/>
                  </a:lnTo>
                  <a:lnTo>
                    <a:pt x="1339596" y="344423"/>
                  </a:lnTo>
                  <a:lnTo>
                    <a:pt x="1341120" y="335279"/>
                  </a:lnTo>
                  <a:lnTo>
                    <a:pt x="1342644" y="335279"/>
                  </a:lnTo>
                  <a:lnTo>
                    <a:pt x="1342644" y="333755"/>
                  </a:lnTo>
                  <a:lnTo>
                    <a:pt x="1344168" y="330707"/>
                  </a:lnTo>
                  <a:lnTo>
                    <a:pt x="1345692" y="335279"/>
                  </a:lnTo>
                  <a:lnTo>
                    <a:pt x="1345692" y="329183"/>
                  </a:lnTo>
                  <a:lnTo>
                    <a:pt x="1347216" y="335279"/>
                  </a:lnTo>
                  <a:lnTo>
                    <a:pt x="1348740" y="326135"/>
                  </a:lnTo>
                  <a:lnTo>
                    <a:pt x="1350264" y="329183"/>
                  </a:lnTo>
                  <a:lnTo>
                    <a:pt x="1350264" y="326135"/>
                  </a:lnTo>
                  <a:lnTo>
                    <a:pt x="1351788" y="324612"/>
                  </a:lnTo>
                  <a:lnTo>
                    <a:pt x="1353312" y="323088"/>
                  </a:lnTo>
                  <a:lnTo>
                    <a:pt x="1354836" y="315467"/>
                  </a:lnTo>
                  <a:lnTo>
                    <a:pt x="1356360" y="318515"/>
                  </a:lnTo>
                  <a:lnTo>
                    <a:pt x="1356360" y="312419"/>
                  </a:lnTo>
                  <a:lnTo>
                    <a:pt x="1357883" y="312419"/>
                  </a:lnTo>
                  <a:lnTo>
                    <a:pt x="1359407" y="304800"/>
                  </a:lnTo>
                  <a:lnTo>
                    <a:pt x="1359407" y="306323"/>
                  </a:lnTo>
                  <a:lnTo>
                    <a:pt x="1360931" y="306323"/>
                  </a:lnTo>
                  <a:lnTo>
                    <a:pt x="1362455" y="301751"/>
                  </a:lnTo>
                  <a:lnTo>
                    <a:pt x="1363979" y="298703"/>
                  </a:lnTo>
                  <a:lnTo>
                    <a:pt x="1365503" y="298703"/>
                  </a:lnTo>
                  <a:lnTo>
                    <a:pt x="1367027" y="297179"/>
                  </a:lnTo>
                  <a:lnTo>
                    <a:pt x="1368552" y="297179"/>
                  </a:lnTo>
                  <a:lnTo>
                    <a:pt x="1368552" y="292607"/>
                  </a:lnTo>
                  <a:lnTo>
                    <a:pt x="1370076" y="288035"/>
                  </a:lnTo>
                  <a:lnTo>
                    <a:pt x="1371600" y="292607"/>
                  </a:lnTo>
                  <a:lnTo>
                    <a:pt x="1373124" y="292607"/>
                  </a:lnTo>
                  <a:lnTo>
                    <a:pt x="1373124" y="286512"/>
                  </a:lnTo>
                  <a:lnTo>
                    <a:pt x="1374648" y="283463"/>
                  </a:lnTo>
                  <a:lnTo>
                    <a:pt x="1376172" y="288035"/>
                  </a:lnTo>
                  <a:lnTo>
                    <a:pt x="1376172" y="283463"/>
                  </a:lnTo>
                  <a:lnTo>
                    <a:pt x="1377696" y="281939"/>
                  </a:lnTo>
                  <a:lnTo>
                    <a:pt x="1379220" y="280415"/>
                  </a:lnTo>
                  <a:lnTo>
                    <a:pt x="1379220" y="275843"/>
                  </a:lnTo>
                  <a:lnTo>
                    <a:pt x="1380744" y="277367"/>
                  </a:lnTo>
                  <a:lnTo>
                    <a:pt x="1382268" y="275843"/>
                  </a:lnTo>
                  <a:lnTo>
                    <a:pt x="1382268" y="278891"/>
                  </a:lnTo>
                  <a:lnTo>
                    <a:pt x="1383792" y="280415"/>
                  </a:lnTo>
                  <a:lnTo>
                    <a:pt x="1385316" y="271271"/>
                  </a:lnTo>
                  <a:lnTo>
                    <a:pt x="1385316" y="268223"/>
                  </a:lnTo>
                  <a:lnTo>
                    <a:pt x="1386840" y="272795"/>
                  </a:lnTo>
                  <a:lnTo>
                    <a:pt x="1388364" y="268223"/>
                  </a:lnTo>
                  <a:lnTo>
                    <a:pt x="1389888" y="266700"/>
                  </a:lnTo>
                  <a:lnTo>
                    <a:pt x="1391412" y="262127"/>
                  </a:lnTo>
                  <a:lnTo>
                    <a:pt x="1391412" y="263651"/>
                  </a:lnTo>
                  <a:lnTo>
                    <a:pt x="1392936" y="260603"/>
                  </a:lnTo>
                  <a:lnTo>
                    <a:pt x="1394460" y="262127"/>
                  </a:lnTo>
                  <a:lnTo>
                    <a:pt x="1395983" y="256031"/>
                  </a:lnTo>
                  <a:lnTo>
                    <a:pt x="1395983" y="252983"/>
                  </a:lnTo>
                  <a:lnTo>
                    <a:pt x="1397507" y="252983"/>
                  </a:lnTo>
                  <a:lnTo>
                    <a:pt x="1399031" y="251459"/>
                  </a:lnTo>
                  <a:lnTo>
                    <a:pt x="1400555" y="248412"/>
                  </a:lnTo>
                  <a:lnTo>
                    <a:pt x="1402079" y="246887"/>
                  </a:lnTo>
                  <a:lnTo>
                    <a:pt x="1402079" y="249935"/>
                  </a:lnTo>
                  <a:lnTo>
                    <a:pt x="1403603" y="245363"/>
                  </a:lnTo>
                  <a:lnTo>
                    <a:pt x="1405127" y="242315"/>
                  </a:lnTo>
                  <a:lnTo>
                    <a:pt x="1406652" y="239267"/>
                  </a:lnTo>
                  <a:lnTo>
                    <a:pt x="1408176" y="240791"/>
                  </a:lnTo>
                  <a:lnTo>
                    <a:pt x="1408176" y="236219"/>
                  </a:lnTo>
                  <a:lnTo>
                    <a:pt x="1409700" y="237743"/>
                  </a:lnTo>
                  <a:lnTo>
                    <a:pt x="1411224" y="233171"/>
                  </a:lnTo>
                  <a:lnTo>
                    <a:pt x="1411224" y="230123"/>
                  </a:lnTo>
                  <a:lnTo>
                    <a:pt x="1412748" y="233171"/>
                  </a:lnTo>
                  <a:lnTo>
                    <a:pt x="1414272" y="230123"/>
                  </a:lnTo>
                  <a:lnTo>
                    <a:pt x="1414272" y="228600"/>
                  </a:lnTo>
                  <a:lnTo>
                    <a:pt x="1415796" y="228600"/>
                  </a:lnTo>
                  <a:lnTo>
                    <a:pt x="1417320" y="228600"/>
                  </a:lnTo>
                  <a:lnTo>
                    <a:pt x="1418844" y="224027"/>
                  </a:lnTo>
                  <a:lnTo>
                    <a:pt x="1418844" y="222503"/>
                  </a:lnTo>
                  <a:lnTo>
                    <a:pt x="1420368" y="222503"/>
                  </a:lnTo>
                  <a:lnTo>
                    <a:pt x="1421892" y="222503"/>
                  </a:lnTo>
                  <a:lnTo>
                    <a:pt x="1421892" y="219455"/>
                  </a:lnTo>
                  <a:lnTo>
                    <a:pt x="1423416" y="216407"/>
                  </a:lnTo>
                  <a:lnTo>
                    <a:pt x="1424940" y="213359"/>
                  </a:lnTo>
                  <a:lnTo>
                    <a:pt x="1424940" y="211835"/>
                  </a:lnTo>
                  <a:lnTo>
                    <a:pt x="1426464" y="214883"/>
                  </a:lnTo>
                  <a:lnTo>
                    <a:pt x="1427988" y="210312"/>
                  </a:lnTo>
                  <a:lnTo>
                    <a:pt x="1427988" y="208787"/>
                  </a:lnTo>
                  <a:lnTo>
                    <a:pt x="1429512" y="207263"/>
                  </a:lnTo>
                  <a:lnTo>
                    <a:pt x="1431036" y="204215"/>
                  </a:lnTo>
                  <a:lnTo>
                    <a:pt x="1431036" y="201167"/>
                  </a:lnTo>
                  <a:lnTo>
                    <a:pt x="1432560" y="205739"/>
                  </a:lnTo>
                  <a:lnTo>
                    <a:pt x="1434083" y="205739"/>
                  </a:lnTo>
                  <a:lnTo>
                    <a:pt x="1434083" y="198119"/>
                  </a:lnTo>
                  <a:lnTo>
                    <a:pt x="1435607" y="201167"/>
                  </a:lnTo>
                  <a:lnTo>
                    <a:pt x="1437131" y="195071"/>
                  </a:lnTo>
                  <a:lnTo>
                    <a:pt x="1437131" y="188975"/>
                  </a:lnTo>
                  <a:lnTo>
                    <a:pt x="1438655" y="193547"/>
                  </a:lnTo>
                  <a:lnTo>
                    <a:pt x="1440179" y="192023"/>
                  </a:lnTo>
                  <a:lnTo>
                    <a:pt x="1441703" y="187451"/>
                  </a:lnTo>
                  <a:lnTo>
                    <a:pt x="1441703" y="185927"/>
                  </a:lnTo>
                  <a:lnTo>
                    <a:pt x="1443227" y="184403"/>
                  </a:lnTo>
                  <a:lnTo>
                    <a:pt x="1444752" y="184403"/>
                  </a:lnTo>
                  <a:lnTo>
                    <a:pt x="1444752" y="182879"/>
                  </a:lnTo>
                  <a:lnTo>
                    <a:pt x="1446276" y="181355"/>
                  </a:lnTo>
                  <a:lnTo>
                    <a:pt x="1447800" y="178307"/>
                  </a:lnTo>
                  <a:lnTo>
                    <a:pt x="1449324" y="181355"/>
                  </a:lnTo>
                  <a:lnTo>
                    <a:pt x="1450848" y="175259"/>
                  </a:lnTo>
                  <a:lnTo>
                    <a:pt x="1450848" y="179831"/>
                  </a:lnTo>
                  <a:lnTo>
                    <a:pt x="1452372" y="175259"/>
                  </a:lnTo>
                  <a:lnTo>
                    <a:pt x="1453896" y="172212"/>
                  </a:lnTo>
                  <a:lnTo>
                    <a:pt x="1453896" y="170687"/>
                  </a:lnTo>
                  <a:lnTo>
                    <a:pt x="1455420" y="167639"/>
                  </a:lnTo>
                  <a:lnTo>
                    <a:pt x="1456944" y="167639"/>
                  </a:lnTo>
                  <a:lnTo>
                    <a:pt x="1456944" y="160019"/>
                  </a:lnTo>
                  <a:lnTo>
                    <a:pt x="1458468" y="169163"/>
                  </a:lnTo>
                  <a:lnTo>
                    <a:pt x="1459992" y="164591"/>
                  </a:lnTo>
                  <a:lnTo>
                    <a:pt x="1461516" y="158495"/>
                  </a:lnTo>
                  <a:lnTo>
                    <a:pt x="1463040" y="155447"/>
                  </a:lnTo>
                  <a:lnTo>
                    <a:pt x="1464564" y="152400"/>
                  </a:lnTo>
                  <a:lnTo>
                    <a:pt x="1466088" y="149351"/>
                  </a:lnTo>
                  <a:lnTo>
                    <a:pt x="1467612" y="152400"/>
                  </a:lnTo>
                  <a:lnTo>
                    <a:pt x="1467612" y="144779"/>
                  </a:lnTo>
                  <a:lnTo>
                    <a:pt x="1469136" y="149351"/>
                  </a:lnTo>
                  <a:lnTo>
                    <a:pt x="1470660" y="150875"/>
                  </a:lnTo>
                  <a:lnTo>
                    <a:pt x="1470660" y="146303"/>
                  </a:lnTo>
                  <a:lnTo>
                    <a:pt x="1472183" y="144779"/>
                  </a:lnTo>
                  <a:lnTo>
                    <a:pt x="1473707" y="137159"/>
                  </a:lnTo>
                  <a:lnTo>
                    <a:pt x="1473707" y="140207"/>
                  </a:lnTo>
                  <a:lnTo>
                    <a:pt x="1475231" y="138683"/>
                  </a:lnTo>
                  <a:lnTo>
                    <a:pt x="1476755" y="132587"/>
                  </a:lnTo>
                  <a:lnTo>
                    <a:pt x="1476755" y="134112"/>
                  </a:lnTo>
                  <a:lnTo>
                    <a:pt x="1478279" y="134112"/>
                  </a:lnTo>
                  <a:lnTo>
                    <a:pt x="1479803" y="132587"/>
                  </a:lnTo>
                  <a:lnTo>
                    <a:pt x="1481327" y="131063"/>
                  </a:lnTo>
                  <a:lnTo>
                    <a:pt x="1482852" y="121919"/>
                  </a:lnTo>
                  <a:lnTo>
                    <a:pt x="1482852" y="118871"/>
                  </a:lnTo>
                  <a:lnTo>
                    <a:pt x="1484376" y="120395"/>
                  </a:lnTo>
                  <a:lnTo>
                    <a:pt x="1485900" y="121919"/>
                  </a:lnTo>
                  <a:lnTo>
                    <a:pt x="1485900" y="114300"/>
                  </a:lnTo>
                  <a:lnTo>
                    <a:pt x="1487424" y="112775"/>
                  </a:lnTo>
                  <a:lnTo>
                    <a:pt x="1488948" y="112775"/>
                  </a:lnTo>
                  <a:lnTo>
                    <a:pt x="1490472" y="109727"/>
                  </a:lnTo>
                  <a:lnTo>
                    <a:pt x="1490472" y="108203"/>
                  </a:lnTo>
                  <a:lnTo>
                    <a:pt x="1491996" y="109727"/>
                  </a:lnTo>
                  <a:lnTo>
                    <a:pt x="1493520" y="111251"/>
                  </a:lnTo>
                  <a:lnTo>
                    <a:pt x="1493520" y="106679"/>
                  </a:lnTo>
                  <a:lnTo>
                    <a:pt x="1495044" y="108203"/>
                  </a:lnTo>
                  <a:lnTo>
                    <a:pt x="1496568" y="100583"/>
                  </a:lnTo>
                  <a:lnTo>
                    <a:pt x="1496568" y="99059"/>
                  </a:lnTo>
                  <a:lnTo>
                    <a:pt x="1498092" y="103631"/>
                  </a:lnTo>
                  <a:lnTo>
                    <a:pt x="1499616" y="103631"/>
                  </a:lnTo>
                  <a:lnTo>
                    <a:pt x="1499616" y="94487"/>
                  </a:lnTo>
                  <a:lnTo>
                    <a:pt x="1501140" y="96012"/>
                  </a:lnTo>
                  <a:lnTo>
                    <a:pt x="1502664" y="92963"/>
                  </a:lnTo>
                  <a:lnTo>
                    <a:pt x="1504188" y="89915"/>
                  </a:lnTo>
                  <a:lnTo>
                    <a:pt x="1505712" y="88391"/>
                  </a:lnTo>
                  <a:lnTo>
                    <a:pt x="1505712" y="86867"/>
                  </a:lnTo>
                  <a:lnTo>
                    <a:pt x="1507236" y="83819"/>
                  </a:lnTo>
                  <a:lnTo>
                    <a:pt x="1508760" y="82295"/>
                  </a:lnTo>
                  <a:lnTo>
                    <a:pt x="1508760" y="83819"/>
                  </a:lnTo>
                  <a:lnTo>
                    <a:pt x="1510283" y="82295"/>
                  </a:lnTo>
                  <a:lnTo>
                    <a:pt x="1511807" y="76200"/>
                  </a:lnTo>
                  <a:lnTo>
                    <a:pt x="1513331" y="80771"/>
                  </a:lnTo>
                  <a:lnTo>
                    <a:pt x="1513331" y="76200"/>
                  </a:lnTo>
                  <a:lnTo>
                    <a:pt x="1514855" y="73151"/>
                  </a:lnTo>
                  <a:lnTo>
                    <a:pt x="1516379" y="74675"/>
                  </a:lnTo>
                  <a:lnTo>
                    <a:pt x="1516379" y="68579"/>
                  </a:lnTo>
                  <a:lnTo>
                    <a:pt x="1517903" y="70103"/>
                  </a:lnTo>
                  <a:lnTo>
                    <a:pt x="1519427" y="68579"/>
                  </a:lnTo>
                  <a:lnTo>
                    <a:pt x="1519427" y="67055"/>
                  </a:lnTo>
                  <a:lnTo>
                    <a:pt x="1520952" y="44195"/>
                  </a:lnTo>
                  <a:lnTo>
                    <a:pt x="1522476" y="38100"/>
                  </a:lnTo>
                  <a:lnTo>
                    <a:pt x="1522476" y="53339"/>
                  </a:lnTo>
                  <a:lnTo>
                    <a:pt x="1524000" y="68579"/>
                  </a:lnTo>
                  <a:lnTo>
                    <a:pt x="1525524" y="59435"/>
                  </a:lnTo>
                  <a:lnTo>
                    <a:pt x="1525524" y="53339"/>
                  </a:lnTo>
                  <a:lnTo>
                    <a:pt x="1527048" y="51815"/>
                  </a:lnTo>
                  <a:lnTo>
                    <a:pt x="1528572" y="47243"/>
                  </a:lnTo>
                  <a:lnTo>
                    <a:pt x="1528572" y="42671"/>
                  </a:lnTo>
                  <a:lnTo>
                    <a:pt x="1530096" y="36575"/>
                  </a:lnTo>
                  <a:lnTo>
                    <a:pt x="1531620" y="33527"/>
                  </a:lnTo>
                  <a:lnTo>
                    <a:pt x="1531620" y="30479"/>
                  </a:lnTo>
                  <a:lnTo>
                    <a:pt x="1533144" y="18287"/>
                  </a:lnTo>
                  <a:lnTo>
                    <a:pt x="1534668" y="19812"/>
                  </a:lnTo>
                  <a:lnTo>
                    <a:pt x="1536192" y="15239"/>
                  </a:lnTo>
                  <a:lnTo>
                    <a:pt x="1536192" y="7619"/>
                  </a:lnTo>
                  <a:lnTo>
                    <a:pt x="1537716" y="3047"/>
                  </a:lnTo>
                  <a:lnTo>
                    <a:pt x="1539240" y="4571"/>
                  </a:lnTo>
                  <a:lnTo>
                    <a:pt x="1540764" y="0"/>
                  </a:lnTo>
                  <a:lnTo>
                    <a:pt x="1542288" y="4571"/>
                  </a:lnTo>
                  <a:lnTo>
                    <a:pt x="1542288" y="3047"/>
                  </a:lnTo>
                  <a:lnTo>
                    <a:pt x="1543812" y="9143"/>
                  </a:lnTo>
                  <a:lnTo>
                    <a:pt x="1545336" y="7619"/>
                  </a:lnTo>
                  <a:lnTo>
                    <a:pt x="1545336" y="13715"/>
                  </a:lnTo>
                  <a:lnTo>
                    <a:pt x="1546860" y="19812"/>
                  </a:lnTo>
                  <a:lnTo>
                    <a:pt x="1548383" y="24383"/>
                  </a:lnTo>
                  <a:lnTo>
                    <a:pt x="1549907" y="33527"/>
                  </a:lnTo>
                  <a:lnTo>
                    <a:pt x="1551431" y="36575"/>
                  </a:lnTo>
                  <a:lnTo>
                    <a:pt x="1551431" y="42671"/>
                  </a:lnTo>
                  <a:lnTo>
                    <a:pt x="1552955" y="53339"/>
                  </a:lnTo>
                  <a:lnTo>
                    <a:pt x="1554479" y="56387"/>
                  </a:lnTo>
                  <a:lnTo>
                    <a:pt x="1554479" y="67055"/>
                  </a:lnTo>
                  <a:lnTo>
                    <a:pt x="1556003" y="76200"/>
                  </a:lnTo>
                  <a:lnTo>
                    <a:pt x="1557527" y="86867"/>
                  </a:lnTo>
                  <a:lnTo>
                    <a:pt x="1557527" y="97535"/>
                  </a:lnTo>
                  <a:lnTo>
                    <a:pt x="1559052" y="112775"/>
                  </a:lnTo>
                  <a:lnTo>
                    <a:pt x="1560576" y="114300"/>
                  </a:lnTo>
                  <a:lnTo>
                    <a:pt x="1562100" y="131063"/>
                  </a:lnTo>
                  <a:lnTo>
                    <a:pt x="1562100" y="135635"/>
                  </a:lnTo>
                  <a:lnTo>
                    <a:pt x="1563624" y="150875"/>
                  </a:lnTo>
                  <a:lnTo>
                    <a:pt x="1565148" y="152400"/>
                  </a:lnTo>
                  <a:lnTo>
                    <a:pt x="1565148" y="163067"/>
                  </a:lnTo>
                  <a:lnTo>
                    <a:pt x="1566672" y="172212"/>
                  </a:lnTo>
                  <a:lnTo>
                    <a:pt x="1568196" y="182879"/>
                  </a:lnTo>
                  <a:lnTo>
                    <a:pt x="1568196" y="188975"/>
                  </a:lnTo>
                  <a:lnTo>
                    <a:pt x="1569720" y="201167"/>
                  </a:lnTo>
                  <a:lnTo>
                    <a:pt x="1571244" y="217931"/>
                  </a:lnTo>
                  <a:lnTo>
                    <a:pt x="1571244" y="224027"/>
                  </a:lnTo>
                  <a:lnTo>
                    <a:pt x="1572768" y="231647"/>
                  </a:lnTo>
                  <a:lnTo>
                    <a:pt x="1574292" y="239267"/>
                  </a:lnTo>
                  <a:lnTo>
                    <a:pt x="1574292" y="251459"/>
                  </a:lnTo>
                  <a:lnTo>
                    <a:pt x="1575816" y="266700"/>
                  </a:lnTo>
                  <a:lnTo>
                    <a:pt x="1577340" y="277367"/>
                  </a:lnTo>
                  <a:lnTo>
                    <a:pt x="1577340" y="286512"/>
                  </a:lnTo>
                  <a:lnTo>
                    <a:pt x="1578864" y="298703"/>
                  </a:lnTo>
                  <a:lnTo>
                    <a:pt x="1580388" y="313943"/>
                  </a:lnTo>
                  <a:lnTo>
                    <a:pt x="1580388" y="323088"/>
                  </a:lnTo>
                  <a:lnTo>
                    <a:pt x="1581912" y="332231"/>
                  </a:lnTo>
                  <a:lnTo>
                    <a:pt x="1583436" y="339851"/>
                  </a:lnTo>
                  <a:lnTo>
                    <a:pt x="1584960" y="353567"/>
                  </a:lnTo>
                  <a:lnTo>
                    <a:pt x="1584960" y="367283"/>
                  </a:lnTo>
                  <a:lnTo>
                    <a:pt x="1586483" y="379475"/>
                  </a:lnTo>
                  <a:lnTo>
                    <a:pt x="1588007" y="391667"/>
                  </a:lnTo>
                  <a:lnTo>
                    <a:pt x="1588007" y="403859"/>
                  </a:lnTo>
                  <a:lnTo>
                    <a:pt x="1589531" y="416051"/>
                  </a:lnTo>
                  <a:lnTo>
                    <a:pt x="1591055" y="428243"/>
                  </a:lnTo>
                  <a:lnTo>
                    <a:pt x="1591055" y="445007"/>
                  </a:lnTo>
                  <a:lnTo>
                    <a:pt x="1592579" y="454151"/>
                  </a:lnTo>
                  <a:lnTo>
                    <a:pt x="1594103" y="464819"/>
                  </a:lnTo>
                  <a:lnTo>
                    <a:pt x="1594103" y="480059"/>
                  </a:lnTo>
                  <a:lnTo>
                    <a:pt x="1595627" y="489203"/>
                  </a:lnTo>
                  <a:lnTo>
                    <a:pt x="1597152" y="505967"/>
                  </a:lnTo>
                  <a:lnTo>
                    <a:pt x="1597152" y="515112"/>
                  </a:lnTo>
                  <a:lnTo>
                    <a:pt x="1598676" y="531876"/>
                  </a:lnTo>
                  <a:lnTo>
                    <a:pt x="1600200" y="541019"/>
                  </a:lnTo>
                  <a:lnTo>
                    <a:pt x="1600200" y="553212"/>
                  </a:lnTo>
                  <a:lnTo>
                    <a:pt x="1601724" y="571500"/>
                  </a:lnTo>
                  <a:lnTo>
                    <a:pt x="1603248" y="582167"/>
                  </a:lnTo>
                  <a:lnTo>
                    <a:pt x="1603248" y="588263"/>
                  </a:lnTo>
                  <a:lnTo>
                    <a:pt x="1604772" y="601979"/>
                  </a:lnTo>
                  <a:lnTo>
                    <a:pt x="1606296" y="615695"/>
                  </a:lnTo>
                  <a:lnTo>
                    <a:pt x="1607820" y="627888"/>
                  </a:lnTo>
                  <a:lnTo>
                    <a:pt x="1607820" y="640079"/>
                  </a:lnTo>
                  <a:lnTo>
                    <a:pt x="1609344" y="647700"/>
                  </a:lnTo>
                  <a:lnTo>
                    <a:pt x="1610868" y="659891"/>
                  </a:lnTo>
                  <a:lnTo>
                    <a:pt x="1610868" y="667512"/>
                  </a:lnTo>
                  <a:lnTo>
                    <a:pt x="1612392" y="676655"/>
                  </a:lnTo>
                  <a:lnTo>
                    <a:pt x="1613916" y="687323"/>
                  </a:lnTo>
                  <a:lnTo>
                    <a:pt x="1613916" y="694943"/>
                  </a:lnTo>
                  <a:lnTo>
                    <a:pt x="1615440" y="704088"/>
                  </a:lnTo>
                  <a:lnTo>
                    <a:pt x="1616964" y="714755"/>
                  </a:lnTo>
                  <a:lnTo>
                    <a:pt x="1616964" y="722376"/>
                  </a:lnTo>
                  <a:lnTo>
                    <a:pt x="1618488" y="729995"/>
                  </a:lnTo>
                  <a:lnTo>
                    <a:pt x="1620012" y="734567"/>
                  </a:lnTo>
                  <a:lnTo>
                    <a:pt x="1620012" y="739139"/>
                  </a:lnTo>
                  <a:lnTo>
                    <a:pt x="1621536" y="752855"/>
                  </a:lnTo>
                  <a:lnTo>
                    <a:pt x="1623060" y="757427"/>
                  </a:lnTo>
                  <a:lnTo>
                    <a:pt x="1623060" y="769619"/>
                  </a:lnTo>
                  <a:lnTo>
                    <a:pt x="1624583" y="772667"/>
                  </a:lnTo>
                  <a:lnTo>
                    <a:pt x="1626107" y="780288"/>
                  </a:lnTo>
                  <a:lnTo>
                    <a:pt x="1626107" y="784859"/>
                  </a:lnTo>
                  <a:lnTo>
                    <a:pt x="1627631" y="787907"/>
                  </a:lnTo>
                  <a:lnTo>
                    <a:pt x="1629155" y="797051"/>
                  </a:lnTo>
                  <a:lnTo>
                    <a:pt x="1630679" y="801623"/>
                  </a:lnTo>
                  <a:lnTo>
                    <a:pt x="1630679" y="810767"/>
                  </a:lnTo>
                  <a:lnTo>
                    <a:pt x="1632203" y="809243"/>
                  </a:lnTo>
                  <a:lnTo>
                    <a:pt x="1633727" y="815339"/>
                  </a:lnTo>
                  <a:lnTo>
                    <a:pt x="1633727" y="822959"/>
                  </a:lnTo>
                  <a:lnTo>
                    <a:pt x="1635252" y="822959"/>
                  </a:lnTo>
                  <a:lnTo>
                    <a:pt x="1636776" y="829055"/>
                  </a:lnTo>
                  <a:lnTo>
                    <a:pt x="1636776" y="836676"/>
                  </a:lnTo>
                  <a:lnTo>
                    <a:pt x="1638300" y="836676"/>
                  </a:lnTo>
                  <a:lnTo>
                    <a:pt x="1639824" y="844295"/>
                  </a:lnTo>
                  <a:lnTo>
                    <a:pt x="1639824" y="847343"/>
                  </a:lnTo>
                  <a:lnTo>
                    <a:pt x="1641348" y="847343"/>
                  </a:lnTo>
                  <a:lnTo>
                    <a:pt x="1642872" y="854963"/>
                  </a:lnTo>
                  <a:lnTo>
                    <a:pt x="1642872" y="853439"/>
                  </a:lnTo>
                  <a:lnTo>
                    <a:pt x="1644396" y="859535"/>
                  </a:lnTo>
                  <a:lnTo>
                    <a:pt x="1645920" y="864107"/>
                  </a:lnTo>
                  <a:lnTo>
                    <a:pt x="1645920" y="861059"/>
                  </a:lnTo>
                  <a:lnTo>
                    <a:pt x="1647444" y="865631"/>
                  </a:lnTo>
                  <a:lnTo>
                    <a:pt x="1648968" y="867155"/>
                  </a:lnTo>
                  <a:lnTo>
                    <a:pt x="1648968" y="876300"/>
                  </a:lnTo>
                  <a:lnTo>
                    <a:pt x="1650492" y="874776"/>
                  </a:lnTo>
                  <a:lnTo>
                    <a:pt x="1652016" y="874776"/>
                  </a:lnTo>
                  <a:lnTo>
                    <a:pt x="1652016" y="882395"/>
                  </a:lnTo>
                  <a:lnTo>
                    <a:pt x="1653540" y="882395"/>
                  </a:lnTo>
                  <a:lnTo>
                    <a:pt x="1655064" y="883919"/>
                  </a:lnTo>
                  <a:lnTo>
                    <a:pt x="1656588" y="886967"/>
                  </a:lnTo>
                  <a:lnTo>
                    <a:pt x="1658112" y="890015"/>
                  </a:lnTo>
                  <a:lnTo>
                    <a:pt x="1659636" y="893063"/>
                  </a:lnTo>
                  <a:lnTo>
                    <a:pt x="1659636" y="891539"/>
                  </a:lnTo>
                  <a:lnTo>
                    <a:pt x="1661160" y="896112"/>
                  </a:lnTo>
                  <a:lnTo>
                    <a:pt x="1662683" y="894588"/>
                  </a:lnTo>
                  <a:lnTo>
                    <a:pt x="1662683" y="900683"/>
                  </a:lnTo>
                  <a:lnTo>
                    <a:pt x="1664207" y="903731"/>
                  </a:lnTo>
                  <a:lnTo>
                    <a:pt x="1665731" y="897635"/>
                  </a:lnTo>
                  <a:lnTo>
                    <a:pt x="1665731" y="903731"/>
                  </a:lnTo>
                  <a:lnTo>
                    <a:pt x="1667255" y="905255"/>
                  </a:lnTo>
                  <a:lnTo>
                    <a:pt x="1668779" y="906779"/>
                  </a:lnTo>
                  <a:lnTo>
                    <a:pt x="1670303" y="909827"/>
                  </a:lnTo>
                  <a:lnTo>
                    <a:pt x="1671827" y="911351"/>
                  </a:lnTo>
                  <a:lnTo>
                    <a:pt x="1674876" y="915923"/>
                  </a:lnTo>
                  <a:lnTo>
                    <a:pt x="1676400" y="917447"/>
                  </a:lnTo>
                  <a:lnTo>
                    <a:pt x="1677924" y="917447"/>
                  </a:lnTo>
                  <a:lnTo>
                    <a:pt x="1679448" y="917447"/>
                  </a:lnTo>
                  <a:lnTo>
                    <a:pt x="1679448" y="920495"/>
                  </a:lnTo>
                  <a:lnTo>
                    <a:pt x="1680972" y="918971"/>
                  </a:lnTo>
                  <a:lnTo>
                    <a:pt x="1682496" y="925067"/>
                  </a:lnTo>
                  <a:lnTo>
                    <a:pt x="1682496" y="923543"/>
                  </a:lnTo>
                  <a:lnTo>
                    <a:pt x="1684020" y="923543"/>
                  </a:lnTo>
                  <a:lnTo>
                    <a:pt x="1685544" y="926591"/>
                  </a:lnTo>
                  <a:lnTo>
                    <a:pt x="1685544" y="925067"/>
                  </a:lnTo>
                  <a:lnTo>
                    <a:pt x="1687068" y="923543"/>
                  </a:lnTo>
                  <a:lnTo>
                    <a:pt x="1688592" y="926591"/>
                  </a:lnTo>
                  <a:lnTo>
                    <a:pt x="1688592" y="928115"/>
                  </a:lnTo>
                  <a:lnTo>
                    <a:pt x="1690116" y="931163"/>
                  </a:lnTo>
                  <a:lnTo>
                    <a:pt x="1691640" y="931163"/>
                  </a:lnTo>
                  <a:lnTo>
                    <a:pt x="1691640" y="932688"/>
                  </a:lnTo>
                  <a:lnTo>
                    <a:pt x="1693164" y="934212"/>
                  </a:lnTo>
                  <a:lnTo>
                    <a:pt x="1694688" y="934212"/>
                  </a:lnTo>
                  <a:lnTo>
                    <a:pt x="1694688" y="935735"/>
                  </a:lnTo>
                  <a:lnTo>
                    <a:pt x="1696212" y="935735"/>
                  </a:lnTo>
                  <a:lnTo>
                    <a:pt x="1697736" y="935735"/>
                  </a:lnTo>
                  <a:lnTo>
                    <a:pt x="1697736" y="932688"/>
                  </a:lnTo>
                  <a:lnTo>
                    <a:pt x="1699260" y="934212"/>
                  </a:lnTo>
                  <a:lnTo>
                    <a:pt x="1700783" y="940307"/>
                  </a:lnTo>
                  <a:lnTo>
                    <a:pt x="1702307" y="937259"/>
                  </a:lnTo>
                  <a:lnTo>
                    <a:pt x="1702307" y="932688"/>
                  </a:lnTo>
                  <a:lnTo>
                    <a:pt x="1703831" y="940307"/>
                  </a:lnTo>
                  <a:lnTo>
                    <a:pt x="1705355" y="938783"/>
                  </a:lnTo>
                  <a:lnTo>
                    <a:pt x="1705355" y="937259"/>
                  </a:lnTo>
                  <a:lnTo>
                    <a:pt x="1706879" y="938783"/>
                  </a:lnTo>
                  <a:lnTo>
                    <a:pt x="1708403" y="940307"/>
                  </a:lnTo>
                  <a:lnTo>
                    <a:pt x="1709927" y="938783"/>
                  </a:lnTo>
                  <a:lnTo>
                    <a:pt x="1711452" y="943355"/>
                  </a:lnTo>
                  <a:lnTo>
                    <a:pt x="1711452" y="941831"/>
                  </a:lnTo>
                  <a:lnTo>
                    <a:pt x="1712976" y="943355"/>
                  </a:lnTo>
                  <a:lnTo>
                    <a:pt x="1714500" y="947927"/>
                  </a:lnTo>
                  <a:lnTo>
                    <a:pt x="1714500" y="943355"/>
                  </a:lnTo>
                  <a:lnTo>
                    <a:pt x="1716024" y="943355"/>
                  </a:lnTo>
                  <a:lnTo>
                    <a:pt x="1717548" y="946403"/>
                  </a:lnTo>
                  <a:lnTo>
                    <a:pt x="1717548" y="950976"/>
                  </a:lnTo>
                  <a:lnTo>
                    <a:pt x="1719072" y="952500"/>
                  </a:lnTo>
                  <a:lnTo>
                    <a:pt x="1720596" y="950976"/>
                  </a:lnTo>
                  <a:lnTo>
                    <a:pt x="1720596" y="947927"/>
                  </a:lnTo>
                  <a:lnTo>
                    <a:pt x="1722120" y="947927"/>
                  </a:lnTo>
                  <a:lnTo>
                    <a:pt x="1723644" y="949451"/>
                  </a:lnTo>
                  <a:lnTo>
                    <a:pt x="1725168" y="950976"/>
                  </a:lnTo>
                  <a:lnTo>
                    <a:pt x="1725168" y="946403"/>
                  </a:lnTo>
                  <a:lnTo>
                    <a:pt x="1726692" y="947927"/>
                  </a:lnTo>
                  <a:lnTo>
                    <a:pt x="1728216" y="949451"/>
                  </a:lnTo>
                  <a:lnTo>
                    <a:pt x="1728216" y="952500"/>
                  </a:lnTo>
                  <a:lnTo>
                    <a:pt x="1729740" y="947927"/>
                  </a:lnTo>
                  <a:lnTo>
                    <a:pt x="1731264" y="947927"/>
                  </a:lnTo>
                  <a:lnTo>
                    <a:pt x="1731264" y="952500"/>
                  </a:lnTo>
                  <a:lnTo>
                    <a:pt x="1732788" y="952500"/>
                  </a:lnTo>
                  <a:lnTo>
                    <a:pt x="1734312" y="955547"/>
                  </a:lnTo>
                  <a:lnTo>
                    <a:pt x="1734312" y="946403"/>
                  </a:lnTo>
                  <a:lnTo>
                    <a:pt x="1735836" y="954023"/>
                  </a:lnTo>
                  <a:lnTo>
                    <a:pt x="1737360" y="954023"/>
                  </a:lnTo>
                  <a:lnTo>
                    <a:pt x="1737360" y="947927"/>
                  </a:lnTo>
                  <a:lnTo>
                    <a:pt x="1738883" y="954023"/>
                  </a:lnTo>
                  <a:lnTo>
                    <a:pt x="1740407" y="960119"/>
                  </a:lnTo>
                  <a:lnTo>
                    <a:pt x="1740407" y="957071"/>
                  </a:lnTo>
                  <a:lnTo>
                    <a:pt x="1741931" y="957071"/>
                  </a:lnTo>
                  <a:lnTo>
                    <a:pt x="1743455" y="954023"/>
                  </a:lnTo>
                  <a:lnTo>
                    <a:pt x="1743455" y="955547"/>
                  </a:lnTo>
                  <a:lnTo>
                    <a:pt x="1744979" y="961643"/>
                  </a:lnTo>
                  <a:lnTo>
                    <a:pt x="1746503" y="958595"/>
                  </a:lnTo>
                  <a:lnTo>
                    <a:pt x="1746503" y="957071"/>
                  </a:lnTo>
                  <a:lnTo>
                    <a:pt x="1748027" y="957071"/>
                  </a:lnTo>
                  <a:lnTo>
                    <a:pt x="1749552" y="952500"/>
                  </a:lnTo>
                  <a:lnTo>
                    <a:pt x="1751076" y="958595"/>
                  </a:lnTo>
                  <a:lnTo>
                    <a:pt x="1751076" y="957071"/>
                  </a:lnTo>
                  <a:lnTo>
                    <a:pt x="1752600" y="958595"/>
                  </a:lnTo>
                  <a:lnTo>
                    <a:pt x="1754124" y="955547"/>
                  </a:lnTo>
                  <a:lnTo>
                    <a:pt x="1754124" y="957071"/>
                  </a:lnTo>
                  <a:lnTo>
                    <a:pt x="1755648" y="954023"/>
                  </a:lnTo>
                  <a:lnTo>
                    <a:pt x="1757172" y="954023"/>
                  </a:lnTo>
                  <a:lnTo>
                    <a:pt x="1757172" y="958595"/>
                  </a:lnTo>
                  <a:lnTo>
                    <a:pt x="1758696" y="958595"/>
                  </a:lnTo>
                  <a:lnTo>
                    <a:pt x="1760220" y="957071"/>
                  </a:lnTo>
                  <a:lnTo>
                    <a:pt x="1761744" y="960119"/>
                  </a:lnTo>
                  <a:lnTo>
                    <a:pt x="1763268" y="957071"/>
                  </a:lnTo>
                  <a:lnTo>
                    <a:pt x="1763268" y="963167"/>
                  </a:lnTo>
                  <a:lnTo>
                    <a:pt x="1764792" y="960119"/>
                  </a:lnTo>
                  <a:lnTo>
                    <a:pt x="1766316" y="960119"/>
                  </a:lnTo>
                  <a:lnTo>
                    <a:pt x="1766316" y="958595"/>
                  </a:lnTo>
                  <a:lnTo>
                    <a:pt x="1767840" y="963167"/>
                  </a:lnTo>
                  <a:lnTo>
                    <a:pt x="1769364" y="958595"/>
                  </a:lnTo>
                  <a:lnTo>
                    <a:pt x="1769364" y="963167"/>
                  </a:lnTo>
                  <a:lnTo>
                    <a:pt x="1770888" y="963167"/>
                  </a:lnTo>
                  <a:lnTo>
                    <a:pt x="1772412" y="961643"/>
                  </a:lnTo>
                  <a:lnTo>
                    <a:pt x="1773936" y="961643"/>
                  </a:lnTo>
                  <a:lnTo>
                    <a:pt x="1773936" y="960119"/>
                  </a:lnTo>
                  <a:lnTo>
                    <a:pt x="1775460" y="961643"/>
                  </a:lnTo>
                  <a:lnTo>
                    <a:pt x="1776983" y="964691"/>
                  </a:lnTo>
                  <a:lnTo>
                    <a:pt x="1776983" y="960119"/>
                  </a:lnTo>
                  <a:lnTo>
                    <a:pt x="1778507" y="963167"/>
                  </a:lnTo>
                  <a:lnTo>
                    <a:pt x="1780031" y="961643"/>
                  </a:lnTo>
                  <a:lnTo>
                    <a:pt x="1780031" y="958595"/>
                  </a:lnTo>
                  <a:lnTo>
                    <a:pt x="1781555" y="964691"/>
                  </a:lnTo>
                  <a:lnTo>
                    <a:pt x="1783079" y="964691"/>
                  </a:lnTo>
                  <a:lnTo>
                    <a:pt x="1783079" y="963167"/>
                  </a:lnTo>
                  <a:lnTo>
                    <a:pt x="1784603" y="961643"/>
                  </a:lnTo>
                  <a:lnTo>
                    <a:pt x="1786127" y="966215"/>
                  </a:lnTo>
                  <a:lnTo>
                    <a:pt x="1786127" y="961643"/>
                  </a:lnTo>
                  <a:lnTo>
                    <a:pt x="1787652" y="960119"/>
                  </a:lnTo>
                  <a:lnTo>
                    <a:pt x="1789176" y="963167"/>
                  </a:lnTo>
                  <a:lnTo>
                    <a:pt x="1790700" y="964691"/>
                  </a:lnTo>
                  <a:lnTo>
                    <a:pt x="1792224" y="961643"/>
                  </a:lnTo>
                  <a:lnTo>
                    <a:pt x="1792224" y="963167"/>
                  </a:lnTo>
                  <a:lnTo>
                    <a:pt x="1793748" y="966215"/>
                  </a:lnTo>
                  <a:lnTo>
                    <a:pt x="1795272" y="964691"/>
                  </a:lnTo>
                  <a:lnTo>
                    <a:pt x="1796796" y="966215"/>
                  </a:lnTo>
                  <a:lnTo>
                    <a:pt x="1796796" y="964691"/>
                  </a:lnTo>
                  <a:lnTo>
                    <a:pt x="1798320" y="966215"/>
                  </a:lnTo>
                  <a:lnTo>
                    <a:pt x="1799844" y="961643"/>
                  </a:lnTo>
                  <a:lnTo>
                    <a:pt x="1799844" y="960119"/>
                  </a:lnTo>
                  <a:lnTo>
                    <a:pt x="1801368" y="963167"/>
                  </a:lnTo>
                  <a:lnTo>
                    <a:pt x="1802892" y="963167"/>
                  </a:lnTo>
                  <a:lnTo>
                    <a:pt x="1802892" y="960119"/>
                  </a:lnTo>
                  <a:lnTo>
                    <a:pt x="1804416" y="960119"/>
                  </a:lnTo>
                  <a:lnTo>
                    <a:pt x="1805940" y="966215"/>
                  </a:lnTo>
                  <a:lnTo>
                    <a:pt x="1805940" y="963167"/>
                  </a:lnTo>
                  <a:lnTo>
                    <a:pt x="1807464" y="966215"/>
                  </a:lnTo>
                  <a:lnTo>
                    <a:pt x="1808988" y="963167"/>
                  </a:lnTo>
                  <a:lnTo>
                    <a:pt x="1810512" y="963167"/>
                  </a:lnTo>
                  <a:lnTo>
                    <a:pt x="1812036" y="966215"/>
                  </a:lnTo>
                  <a:lnTo>
                    <a:pt x="1812036" y="964691"/>
                  </a:lnTo>
                  <a:lnTo>
                    <a:pt x="1813560" y="964691"/>
                  </a:lnTo>
                  <a:lnTo>
                    <a:pt x="1815083" y="966215"/>
                  </a:lnTo>
                  <a:lnTo>
                    <a:pt x="1815083" y="963167"/>
                  </a:lnTo>
                  <a:lnTo>
                    <a:pt x="1816607" y="958595"/>
                  </a:lnTo>
                  <a:lnTo>
                    <a:pt x="1818131" y="964691"/>
                  </a:lnTo>
                  <a:lnTo>
                    <a:pt x="1819655" y="966215"/>
                  </a:lnTo>
                  <a:lnTo>
                    <a:pt x="1819655" y="967739"/>
                  </a:lnTo>
                  <a:lnTo>
                    <a:pt x="1821179" y="963167"/>
                  </a:lnTo>
                  <a:lnTo>
                    <a:pt x="1822703" y="964691"/>
                  </a:lnTo>
                  <a:lnTo>
                    <a:pt x="1824227" y="966215"/>
                  </a:lnTo>
                  <a:lnTo>
                    <a:pt x="1825752" y="961643"/>
                  </a:lnTo>
                  <a:lnTo>
                    <a:pt x="1825752" y="967739"/>
                  </a:lnTo>
                  <a:lnTo>
                    <a:pt x="1827276" y="963167"/>
                  </a:lnTo>
                  <a:lnTo>
                    <a:pt x="1828800" y="966215"/>
                  </a:lnTo>
                  <a:lnTo>
                    <a:pt x="1828800" y="961643"/>
                  </a:lnTo>
                  <a:lnTo>
                    <a:pt x="1830324" y="960119"/>
                  </a:lnTo>
                  <a:lnTo>
                    <a:pt x="1831848" y="967739"/>
                  </a:lnTo>
                  <a:lnTo>
                    <a:pt x="1831848" y="964691"/>
                  </a:lnTo>
                  <a:lnTo>
                    <a:pt x="1833372" y="963167"/>
                  </a:lnTo>
                  <a:lnTo>
                    <a:pt x="1834896" y="966215"/>
                  </a:lnTo>
                  <a:lnTo>
                    <a:pt x="1834896" y="963167"/>
                  </a:lnTo>
                  <a:lnTo>
                    <a:pt x="1836420" y="960119"/>
                  </a:lnTo>
                  <a:lnTo>
                    <a:pt x="1837944" y="966215"/>
                  </a:lnTo>
                  <a:lnTo>
                    <a:pt x="1837944" y="961643"/>
                  </a:lnTo>
                  <a:lnTo>
                    <a:pt x="1839468" y="963167"/>
                  </a:lnTo>
                  <a:lnTo>
                    <a:pt x="1840992" y="966215"/>
                  </a:lnTo>
                  <a:lnTo>
                    <a:pt x="1842516" y="963167"/>
                  </a:lnTo>
                  <a:lnTo>
                    <a:pt x="1842516" y="967739"/>
                  </a:lnTo>
                  <a:lnTo>
                    <a:pt x="1844040" y="963167"/>
                  </a:lnTo>
                  <a:lnTo>
                    <a:pt x="1845564" y="960119"/>
                  </a:lnTo>
                  <a:lnTo>
                    <a:pt x="1845564" y="967739"/>
                  </a:lnTo>
                  <a:lnTo>
                    <a:pt x="1847088" y="964691"/>
                  </a:lnTo>
                  <a:lnTo>
                    <a:pt x="1848612" y="966215"/>
                  </a:lnTo>
                  <a:lnTo>
                    <a:pt x="1850136" y="964691"/>
                  </a:lnTo>
                  <a:lnTo>
                    <a:pt x="1851660" y="964691"/>
                  </a:lnTo>
                  <a:lnTo>
                    <a:pt x="1853183" y="967739"/>
                  </a:lnTo>
                  <a:lnTo>
                    <a:pt x="1854707" y="966215"/>
                  </a:lnTo>
                  <a:lnTo>
                    <a:pt x="1854707" y="963167"/>
                  </a:lnTo>
                  <a:lnTo>
                    <a:pt x="1856231" y="966215"/>
                  </a:lnTo>
                  <a:lnTo>
                    <a:pt x="1857755" y="966215"/>
                  </a:lnTo>
                  <a:lnTo>
                    <a:pt x="1857755" y="967739"/>
                  </a:lnTo>
                  <a:lnTo>
                    <a:pt x="1859279" y="964691"/>
                  </a:lnTo>
                  <a:lnTo>
                    <a:pt x="1860803" y="963167"/>
                  </a:lnTo>
                  <a:lnTo>
                    <a:pt x="1860803" y="964691"/>
                  </a:lnTo>
                  <a:lnTo>
                    <a:pt x="1862327" y="964691"/>
                  </a:lnTo>
                  <a:lnTo>
                    <a:pt x="1863852" y="964691"/>
                  </a:lnTo>
                  <a:lnTo>
                    <a:pt x="1863852" y="966215"/>
                  </a:lnTo>
                  <a:lnTo>
                    <a:pt x="1865376" y="964691"/>
                  </a:lnTo>
                  <a:lnTo>
                    <a:pt x="1866900" y="967739"/>
                  </a:lnTo>
                  <a:lnTo>
                    <a:pt x="1868424" y="961643"/>
                  </a:lnTo>
                  <a:lnTo>
                    <a:pt x="1868424" y="964691"/>
                  </a:lnTo>
                  <a:lnTo>
                    <a:pt x="1869948" y="966215"/>
                  </a:lnTo>
                  <a:lnTo>
                    <a:pt x="1871472" y="964691"/>
                  </a:lnTo>
                  <a:lnTo>
                    <a:pt x="1871472" y="963167"/>
                  </a:lnTo>
                  <a:lnTo>
                    <a:pt x="1872996" y="969263"/>
                  </a:lnTo>
                  <a:lnTo>
                    <a:pt x="1874520" y="967739"/>
                  </a:lnTo>
                  <a:lnTo>
                    <a:pt x="1874520" y="964691"/>
                  </a:lnTo>
                  <a:lnTo>
                    <a:pt x="1876044" y="970788"/>
                  </a:lnTo>
                  <a:lnTo>
                    <a:pt x="1877568" y="969263"/>
                  </a:lnTo>
                  <a:lnTo>
                    <a:pt x="1877568" y="967739"/>
                  </a:lnTo>
                  <a:lnTo>
                    <a:pt x="1879092" y="966215"/>
                  </a:lnTo>
                  <a:lnTo>
                    <a:pt x="1880616" y="966215"/>
                  </a:lnTo>
                  <a:lnTo>
                    <a:pt x="1880616" y="964691"/>
                  </a:lnTo>
                  <a:lnTo>
                    <a:pt x="1882140" y="967739"/>
                  </a:lnTo>
                  <a:lnTo>
                    <a:pt x="1883664" y="969263"/>
                  </a:lnTo>
                  <a:lnTo>
                    <a:pt x="1883664" y="961643"/>
                  </a:lnTo>
                  <a:lnTo>
                    <a:pt x="1885188" y="963167"/>
                  </a:lnTo>
                  <a:lnTo>
                    <a:pt x="1886712" y="966215"/>
                  </a:lnTo>
                  <a:lnTo>
                    <a:pt x="1886712" y="964691"/>
                  </a:lnTo>
                  <a:lnTo>
                    <a:pt x="1888236" y="963167"/>
                  </a:lnTo>
                  <a:lnTo>
                    <a:pt x="1889760" y="966215"/>
                  </a:lnTo>
                  <a:lnTo>
                    <a:pt x="1891283" y="964691"/>
                  </a:lnTo>
                  <a:lnTo>
                    <a:pt x="1891283" y="967739"/>
                  </a:lnTo>
                  <a:lnTo>
                    <a:pt x="1892807" y="960119"/>
                  </a:lnTo>
                  <a:lnTo>
                    <a:pt x="1894331" y="961643"/>
                  </a:lnTo>
                  <a:lnTo>
                    <a:pt x="1894331" y="964691"/>
                  </a:lnTo>
                  <a:lnTo>
                    <a:pt x="1895855" y="963167"/>
                  </a:lnTo>
                  <a:lnTo>
                    <a:pt x="1897379" y="963167"/>
                  </a:lnTo>
                  <a:lnTo>
                    <a:pt x="1898903" y="964691"/>
                  </a:lnTo>
                  <a:lnTo>
                    <a:pt x="1900427" y="961643"/>
                  </a:lnTo>
                  <a:lnTo>
                    <a:pt x="1901952" y="967739"/>
                  </a:lnTo>
                  <a:lnTo>
                    <a:pt x="1903476" y="967739"/>
                  </a:lnTo>
                  <a:lnTo>
                    <a:pt x="1903476" y="966215"/>
                  </a:lnTo>
                  <a:lnTo>
                    <a:pt x="1905000" y="961643"/>
                  </a:lnTo>
                  <a:lnTo>
                    <a:pt x="1906524" y="966215"/>
                  </a:lnTo>
                  <a:lnTo>
                    <a:pt x="1906524" y="964691"/>
                  </a:lnTo>
                  <a:lnTo>
                    <a:pt x="1908048" y="967739"/>
                  </a:lnTo>
                  <a:lnTo>
                    <a:pt x="1909572" y="964691"/>
                  </a:lnTo>
                  <a:lnTo>
                    <a:pt x="1909572" y="966215"/>
                  </a:lnTo>
                  <a:lnTo>
                    <a:pt x="1911096" y="963167"/>
                  </a:lnTo>
                  <a:lnTo>
                    <a:pt x="1912620" y="964691"/>
                  </a:lnTo>
                  <a:lnTo>
                    <a:pt x="1914144" y="963167"/>
                  </a:lnTo>
                  <a:lnTo>
                    <a:pt x="1914144" y="966215"/>
                  </a:lnTo>
                  <a:lnTo>
                    <a:pt x="1915668" y="960119"/>
                  </a:lnTo>
                  <a:lnTo>
                    <a:pt x="1917192" y="967739"/>
                  </a:lnTo>
                  <a:lnTo>
                    <a:pt x="1917192" y="964691"/>
                  </a:lnTo>
                  <a:lnTo>
                    <a:pt x="1918716" y="969263"/>
                  </a:lnTo>
                  <a:lnTo>
                    <a:pt x="1920240" y="967739"/>
                  </a:lnTo>
                  <a:lnTo>
                    <a:pt x="1920240" y="964691"/>
                  </a:lnTo>
                  <a:lnTo>
                    <a:pt x="1921764" y="961643"/>
                  </a:lnTo>
                  <a:lnTo>
                    <a:pt x="1923288" y="961643"/>
                  </a:lnTo>
                  <a:lnTo>
                    <a:pt x="1923288" y="964691"/>
                  </a:lnTo>
                  <a:lnTo>
                    <a:pt x="1924812" y="964691"/>
                  </a:lnTo>
                  <a:lnTo>
                    <a:pt x="1926336" y="964691"/>
                  </a:lnTo>
                  <a:lnTo>
                    <a:pt x="1927860" y="966215"/>
                  </a:lnTo>
                  <a:lnTo>
                    <a:pt x="1929383" y="963167"/>
                  </a:lnTo>
                  <a:lnTo>
                    <a:pt x="1929383" y="966215"/>
                  </a:lnTo>
                  <a:lnTo>
                    <a:pt x="1930907" y="966215"/>
                  </a:lnTo>
                  <a:lnTo>
                    <a:pt x="1932431" y="961643"/>
                  </a:lnTo>
                  <a:lnTo>
                    <a:pt x="1932431" y="969263"/>
                  </a:lnTo>
                  <a:lnTo>
                    <a:pt x="1933955" y="969263"/>
                  </a:lnTo>
                  <a:lnTo>
                    <a:pt x="1935479" y="970788"/>
                  </a:lnTo>
                  <a:lnTo>
                    <a:pt x="1937003" y="964691"/>
                  </a:lnTo>
                  <a:lnTo>
                    <a:pt x="1938527" y="966215"/>
                  </a:lnTo>
                  <a:lnTo>
                    <a:pt x="1940052" y="967739"/>
                  </a:lnTo>
                  <a:lnTo>
                    <a:pt x="1940052" y="964691"/>
                  </a:lnTo>
                  <a:lnTo>
                    <a:pt x="1941576" y="969263"/>
                  </a:lnTo>
                  <a:lnTo>
                    <a:pt x="1943100" y="966215"/>
                  </a:lnTo>
                  <a:lnTo>
                    <a:pt x="1943100" y="963167"/>
                  </a:lnTo>
                  <a:lnTo>
                    <a:pt x="1944624" y="963167"/>
                  </a:lnTo>
                  <a:lnTo>
                    <a:pt x="1946148" y="963167"/>
                  </a:lnTo>
                  <a:lnTo>
                    <a:pt x="1946148" y="964691"/>
                  </a:lnTo>
                  <a:lnTo>
                    <a:pt x="1947672" y="961643"/>
                  </a:lnTo>
                  <a:lnTo>
                    <a:pt x="1949196" y="961643"/>
                  </a:lnTo>
                  <a:lnTo>
                    <a:pt x="1949196" y="964691"/>
                  </a:lnTo>
                  <a:lnTo>
                    <a:pt x="1950720" y="964691"/>
                  </a:lnTo>
                  <a:lnTo>
                    <a:pt x="1952244" y="964691"/>
                  </a:lnTo>
                  <a:lnTo>
                    <a:pt x="1952244" y="969263"/>
                  </a:lnTo>
                  <a:lnTo>
                    <a:pt x="1953768" y="966215"/>
                  </a:lnTo>
                  <a:lnTo>
                    <a:pt x="1955292" y="964691"/>
                  </a:lnTo>
                  <a:lnTo>
                    <a:pt x="1956816" y="964691"/>
                  </a:lnTo>
                  <a:lnTo>
                    <a:pt x="1958340" y="966215"/>
                  </a:lnTo>
                  <a:lnTo>
                    <a:pt x="1959864" y="966215"/>
                  </a:lnTo>
                  <a:lnTo>
                    <a:pt x="1961388" y="967739"/>
                  </a:lnTo>
                  <a:lnTo>
                    <a:pt x="1962912" y="964691"/>
                  </a:lnTo>
                  <a:lnTo>
                    <a:pt x="1964436" y="964691"/>
                  </a:lnTo>
                  <a:lnTo>
                    <a:pt x="1965960" y="964691"/>
                  </a:lnTo>
                  <a:lnTo>
                    <a:pt x="1965960" y="969263"/>
                  </a:lnTo>
                  <a:lnTo>
                    <a:pt x="1967483" y="967739"/>
                  </a:lnTo>
                  <a:lnTo>
                    <a:pt x="1969007" y="966215"/>
                  </a:lnTo>
                  <a:lnTo>
                    <a:pt x="1970531" y="963167"/>
                  </a:lnTo>
                  <a:lnTo>
                    <a:pt x="1972055" y="967739"/>
                  </a:lnTo>
                  <a:lnTo>
                    <a:pt x="1973579" y="963167"/>
                  </a:lnTo>
                  <a:lnTo>
                    <a:pt x="1975103" y="963167"/>
                  </a:lnTo>
                  <a:lnTo>
                    <a:pt x="1975103" y="967739"/>
                  </a:lnTo>
                  <a:lnTo>
                    <a:pt x="1976627" y="963167"/>
                  </a:lnTo>
                  <a:lnTo>
                    <a:pt x="1978152" y="964691"/>
                  </a:lnTo>
                  <a:lnTo>
                    <a:pt x="1978152" y="957071"/>
                  </a:lnTo>
                  <a:lnTo>
                    <a:pt x="1979676" y="964691"/>
                  </a:lnTo>
                  <a:lnTo>
                    <a:pt x="1981200" y="964691"/>
                  </a:lnTo>
                  <a:lnTo>
                    <a:pt x="1981200" y="966215"/>
                  </a:lnTo>
                  <a:lnTo>
                    <a:pt x="1982724" y="963167"/>
                  </a:lnTo>
                  <a:lnTo>
                    <a:pt x="1984248" y="961643"/>
                  </a:lnTo>
                  <a:lnTo>
                    <a:pt x="1985772" y="969263"/>
                  </a:lnTo>
                  <a:lnTo>
                    <a:pt x="1985772" y="967739"/>
                  </a:lnTo>
                  <a:lnTo>
                    <a:pt x="1987296" y="964691"/>
                  </a:lnTo>
                  <a:lnTo>
                    <a:pt x="1988820" y="966215"/>
                  </a:lnTo>
                  <a:lnTo>
                    <a:pt x="1988820" y="961643"/>
                  </a:lnTo>
                  <a:lnTo>
                    <a:pt x="1990344" y="958595"/>
                  </a:lnTo>
                  <a:lnTo>
                    <a:pt x="1991868" y="964691"/>
                  </a:lnTo>
                  <a:lnTo>
                    <a:pt x="1991868" y="961643"/>
                  </a:lnTo>
                  <a:lnTo>
                    <a:pt x="1993392" y="964691"/>
                  </a:lnTo>
                  <a:lnTo>
                    <a:pt x="1994916" y="964691"/>
                  </a:lnTo>
                  <a:lnTo>
                    <a:pt x="1994916" y="967739"/>
                  </a:lnTo>
                  <a:lnTo>
                    <a:pt x="1996440" y="963167"/>
                  </a:lnTo>
                  <a:lnTo>
                    <a:pt x="1997964" y="966215"/>
                  </a:lnTo>
                  <a:lnTo>
                    <a:pt x="1997964" y="964691"/>
                  </a:lnTo>
                  <a:lnTo>
                    <a:pt x="1999488" y="964691"/>
                  </a:lnTo>
                  <a:lnTo>
                    <a:pt x="2001012" y="963167"/>
                  </a:lnTo>
                  <a:lnTo>
                    <a:pt x="2001012" y="961643"/>
                  </a:lnTo>
                  <a:lnTo>
                    <a:pt x="2002536" y="961643"/>
                  </a:lnTo>
                  <a:lnTo>
                    <a:pt x="2004060" y="963167"/>
                  </a:lnTo>
                  <a:lnTo>
                    <a:pt x="2004060" y="961643"/>
                  </a:lnTo>
                  <a:lnTo>
                    <a:pt x="2005583" y="964691"/>
                  </a:lnTo>
                  <a:lnTo>
                    <a:pt x="2007107" y="961643"/>
                  </a:lnTo>
                  <a:lnTo>
                    <a:pt x="2008631" y="960119"/>
                  </a:lnTo>
                  <a:lnTo>
                    <a:pt x="2008631" y="969263"/>
                  </a:lnTo>
                  <a:lnTo>
                    <a:pt x="2010155" y="966215"/>
                  </a:lnTo>
                  <a:lnTo>
                    <a:pt x="2011679" y="960119"/>
                  </a:lnTo>
                  <a:lnTo>
                    <a:pt x="2011679" y="961643"/>
                  </a:lnTo>
                  <a:lnTo>
                    <a:pt x="2013203" y="963167"/>
                  </a:lnTo>
                  <a:lnTo>
                    <a:pt x="2014727" y="964691"/>
                  </a:lnTo>
                  <a:lnTo>
                    <a:pt x="2014727" y="966215"/>
                  </a:lnTo>
                  <a:lnTo>
                    <a:pt x="2016252" y="966215"/>
                  </a:lnTo>
                  <a:lnTo>
                    <a:pt x="2017776" y="964691"/>
                  </a:lnTo>
                  <a:lnTo>
                    <a:pt x="2017776" y="961643"/>
                  </a:lnTo>
                  <a:lnTo>
                    <a:pt x="2019300" y="967739"/>
                  </a:lnTo>
                  <a:lnTo>
                    <a:pt x="2020824" y="963167"/>
                  </a:lnTo>
                  <a:lnTo>
                    <a:pt x="2020824" y="964691"/>
                  </a:lnTo>
                  <a:lnTo>
                    <a:pt x="2022348" y="963167"/>
                  </a:lnTo>
                  <a:lnTo>
                    <a:pt x="2023872" y="966215"/>
                  </a:lnTo>
                  <a:lnTo>
                    <a:pt x="2023872" y="969263"/>
                  </a:lnTo>
                  <a:lnTo>
                    <a:pt x="2025396" y="961643"/>
                  </a:lnTo>
                  <a:lnTo>
                    <a:pt x="2026920" y="964691"/>
                  </a:lnTo>
                  <a:lnTo>
                    <a:pt x="2026920" y="960119"/>
                  </a:lnTo>
                  <a:lnTo>
                    <a:pt x="2028444" y="961643"/>
                  </a:lnTo>
                  <a:lnTo>
                    <a:pt x="2029968" y="966215"/>
                  </a:lnTo>
                  <a:lnTo>
                    <a:pt x="2031492" y="964691"/>
                  </a:lnTo>
                  <a:lnTo>
                    <a:pt x="2031492" y="963167"/>
                  </a:lnTo>
                  <a:lnTo>
                    <a:pt x="2033016" y="961643"/>
                  </a:lnTo>
                  <a:lnTo>
                    <a:pt x="2034540" y="961643"/>
                  </a:lnTo>
                  <a:lnTo>
                    <a:pt x="2034540" y="966215"/>
                  </a:lnTo>
                  <a:lnTo>
                    <a:pt x="2036064" y="960119"/>
                  </a:lnTo>
                  <a:lnTo>
                    <a:pt x="2037588" y="961643"/>
                  </a:lnTo>
                  <a:lnTo>
                    <a:pt x="2037588" y="960119"/>
                  </a:lnTo>
                  <a:lnTo>
                    <a:pt x="2039112" y="961643"/>
                  </a:lnTo>
                  <a:lnTo>
                    <a:pt x="2040636" y="966215"/>
                  </a:lnTo>
                  <a:lnTo>
                    <a:pt x="2040636" y="961643"/>
                  </a:lnTo>
                  <a:lnTo>
                    <a:pt x="2042160" y="964691"/>
                  </a:lnTo>
                  <a:lnTo>
                    <a:pt x="2043683" y="963167"/>
                  </a:lnTo>
                  <a:lnTo>
                    <a:pt x="2043683" y="961643"/>
                  </a:lnTo>
                  <a:lnTo>
                    <a:pt x="2045207" y="964691"/>
                  </a:lnTo>
                  <a:lnTo>
                    <a:pt x="2046731" y="966215"/>
                  </a:lnTo>
                  <a:lnTo>
                    <a:pt x="2046731" y="961643"/>
                  </a:lnTo>
                  <a:lnTo>
                    <a:pt x="2048255" y="960119"/>
                  </a:lnTo>
                  <a:lnTo>
                    <a:pt x="2049779" y="966215"/>
                  </a:lnTo>
                  <a:lnTo>
                    <a:pt x="2049779" y="963167"/>
                  </a:lnTo>
                  <a:lnTo>
                    <a:pt x="2051303" y="963167"/>
                  </a:lnTo>
                  <a:lnTo>
                    <a:pt x="2052827" y="961643"/>
                  </a:lnTo>
                  <a:lnTo>
                    <a:pt x="2052827" y="964691"/>
                  </a:lnTo>
                  <a:lnTo>
                    <a:pt x="2054352" y="966215"/>
                  </a:lnTo>
                  <a:lnTo>
                    <a:pt x="2055876" y="966215"/>
                  </a:lnTo>
                  <a:lnTo>
                    <a:pt x="2057400" y="963167"/>
                  </a:lnTo>
                  <a:lnTo>
                    <a:pt x="2057400" y="966215"/>
                  </a:lnTo>
                  <a:lnTo>
                    <a:pt x="2058924" y="964691"/>
                  </a:lnTo>
                  <a:lnTo>
                    <a:pt x="2060448" y="961643"/>
                  </a:lnTo>
                  <a:lnTo>
                    <a:pt x="2060448" y="963167"/>
                  </a:lnTo>
                  <a:lnTo>
                    <a:pt x="2061972" y="964691"/>
                  </a:lnTo>
                  <a:lnTo>
                    <a:pt x="2063496" y="961643"/>
                  </a:lnTo>
                  <a:lnTo>
                    <a:pt x="2065020" y="961643"/>
                  </a:lnTo>
                  <a:lnTo>
                    <a:pt x="2066544" y="966215"/>
                  </a:lnTo>
                  <a:lnTo>
                    <a:pt x="2066544" y="964691"/>
                  </a:lnTo>
                  <a:lnTo>
                    <a:pt x="2068068" y="961643"/>
                  </a:lnTo>
                  <a:lnTo>
                    <a:pt x="2069592" y="963167"/>
                  </a:lnTo>
                  <a:lnTo>
                    <a:pt x="2069592" y="964691"/>
                  </a:lnTo>
                  <a:lnTo>
                    <a:pt x="2071116" y="961643"/>
                  </a:lnTo>
                  <a:lnTo>
                    <a:pt x="2072640" y="964691"/>
                  </a:lnTo>
                  <a:lnTo>
                    <a:pt x="2072640" y="966215"/>
                  </a:lnTo>
                  <a:lnTo>
                    <a:pt x="2074164" y="961643"/>
                  </a:lnTo>
                  <a:lnTo>
                    <a:pt x="2075688" y="960119"/>
                  </a:lnTo>
                  <a:lnTo>
                    <a:pt x="2077212" y="963167"/>
                  </a:lnTo>
                  <a:lnTo>
                    <a:pt x="2078736" y="966215"/>
                  </a:lnTo>
                  <a:lnTo>
                    <a:pt x="2080260" y="963167"/>
                  </a:lnTo>
                  <a:lnTo>
                    <a:pt x="2080260" y="960119"/>
                  </a:lnTo>
                  <a:lnTo>
                    <a:pt x="2081783" y="964691"/>
                  </a:lnTo>
                  <a:lnTo>
                    <a:pt x="2083307" y="960119"/>
                  </a:lnTo>
                  <a:lnTo>
                    <a:pt x="2083307" y="961643"/>
                  </a:lnTo>
                  <a:lnTo>
                    <a:pt x="2084831" y="963167"/>
                  </a:lnTo>
                  <a:lnTo>
                    <a:pt x="2086355" y="963167"/>
                  </a:lnTo>
                  <a:lnTo>
                    <a:pt x="2086355" y="964691"/>
                  </a:lnTo>
                  <a:lnTo>
                    <a:pt x="2087879" y="961643"/>
                  </a:lnTo>
                  <a:lnTo>
                    <a:pt x="2089403" y="961643"/>
                  </a:lnTo>
                  <a:lnTo>
                    <a:pt x="2089403" y="963167"/>
                  </a:lnTo>
                  <a:lnTo>
                    <a:pt x="2090927" y="961643"/>
                  </a:lnTo>
                  <a:lnTo>
                    <a:pt x="2092452" y="958595"/>
                  </a:lnTo>
                  <a:lnTo>
                    <a:pt x="2092452" y="960119"/>
                  </a:lnTo>
                  <a:lnTo>
                    <a:pt x="2093976" y="960119"/>
                  </a:lnTo>
                  <a:lnTo>
                    <a:pt x="2095500" y="961643"/>
                  </a:lnTo>
                  <a:lnTo>
                    <a:pt x="2097024" y="963167"/>
                  </a:lnTo>
                  <a:lnTo>
                    <a:pt x="2098548" y="961643"/>
                  </a:lnTo>
                  <a:lnTo>
                    <a:pt x="2098548" y="964691"/>
                  </a:lnTo>
                  <a:lnTo>
                    <a:pt x="2100072" y="960119"/>
                  </a:lnTo>
                  <a:lnTo>
                    <a:pt x="2101596" y="964691"/>
                  </a:lnTo>
                  <a:lnTo>
                    <a:pt x="2103120" y="964691"/>
                  </a:lnTo>
                  <a:lnTo>
                    <a:pt x="2103120" y="960119"/>
                  </a:lnTo>
                  <a:lnTo>
                    <a:pt x="2104644" y="963167"/>
                  </a:lnTo>
                  <a:lnTo>
                    <a:pt x="2106168" y="964691"/>
                  </a:lnTo>
                  <a:lnTo>
                    <a:pt x="2106168" y="966215"/>
                  </a:lnTo>
                  <a:lnTo>
                    <a:pt x="2107692" y="961643"/>
                  </a:lnTo>
                  <a:lnTo>
                    <a:pt x="2109216" y="961643"/>
                  </a:lnTo>
                  <a:lnTo>
                    <a:pt x="2109216" y="966215"/>
                  </a:lnTo>
                  <a:lnTo>
                    <a:pt x="2110740" y="964691"/>
                  </a:lnTo>
                  <a:lnTo>
                    <a:pt x="2112264" y="960119"/>
                  </a:lnTo>
                  <a:lnTo>
                    <a:pt x="2112264" y="961643"/>
                  </a:lnTo>
                  <a:lnTo>
                    <a:pt x="2113788" y="964691"/>
                  </a:lnTo>
                  <a:lnTo>
                    <a:pt x="2115312" y="960119"/>
                  </a:lnTo>
                  <a:lnTo>
                    <a:pt x="2115312" y="958595"/>
                  </a:lnTo>
                  <a:lnTo>
                    <a:pt x="2116836" y="964691"/>
                  </a:lnTo>
                  <a:lnTo>
                    <a:pt x="2118360" y="960119"/>
                  </a:lnTo>
                  <a:lnTo>
                    <a:pt x="2118360" y="963167"/>
                  </a:lnTo>
                  <a:lnTo>
                    <a:pt x="2119883" y="960119"/>
                  </a:lnTo>
                  <a:lnTo>
                    <a:pt x="2121407" y="961643"/>
                  </a:lnTo>
                  <a:lnTo>
                    <a:pt x="2121407" y="957071"/>
                  </a:lnTo>
                  <a:lnTo>
                    <a:pt x="2122931" y="966215"/>
                  </a:lnTo>
                  <a:lnTo>
                    <a:pt x="2124455" y="960119"/>
                  </a:lnTo>
                  <a:lnTo>
                    <a:pt x="2125979" y="961643"/>
                  </a:lnTo>
                  <a:lnTo>
                    <a:pt x="2127504" y="963167"/>
                  </a:lnTo>
                  <a:lnTo>
                    <a:pt x="2129028" y="955547"/>
                  </a:lnTo>
                  <a:lnTo>
                    <a:pt x="2129028" y="961643"/>
                  </a:lnTo>
                  <a:lnTo>
                    <a:pt x="2130552" y="961643"/>
                  </a:lnTo>
                  <a:lnTo>
                    <a:pt x="2132076" y="963167"/>
                  </a:lnTo>
                  <a:lnTo>
                    <a:pt x="2132076" y="960119"/>
                  </a:lnTo>
                  <a:lnTo>
                    <a:pt x="2133600" y="961643"/>
                  </a:lnTo>
                  <a:lnTo>
                    <a:pt x="2135124" y="963167"/>
                  </a:lnTo>
                  <a:lnTo>
                    <a:pt x="2135124" y="966215"/>
                  </a:lnTo>
                  <a:lnTo>
                    <a:pt x="2136648" y="963167"/>
                  </a:lnTo>
                  <a:lnTo>
                    <a:pt x="2138172" y="958595"/>
                  </a:lnTo>
                  <a:lnTo>
                    <a:pt x="2138172" y="963167"/>
                  </a:lnTo>
                  <a:lnTo>
                    <a:pt x="2139696" y="958595"/>
                  </a:lnTo>
                  <a:lnTo>
                    <a:pt x="2141220" y="960119"/>
                  </a:lnTo>
                  <a:lnTo>
                    <a:pt x="2141220" y="957071"/>
                  </a:lnTo>
                  <a:lnTo>
                    <a:pt x="2142744" y="960119"/>
                  </a:lnTo>
                  <a:lnTo>
                    <a:pt x="2144268" y="963167"/>
                  </a:lnTo>
                  <a:lnTo>
                    <a:pt x="2144268" y="958595"/>
                  </a:lnTo>
                  <a:lnTo>
                    <a:pt x="2145792" y="960119"/>
                  </a:lnTo>
                  <a:lnTo>
                    <a:pt x="2147316" y="960119"/>
                  </a:lnTo>
                  <a:lnTo>
                    <a:pt x="2148840" y="963167"/>
                  </a:lnTo>
                  <a:lnTo>
                    <a:pt x="2150364" y="958595"/>
                  </a:lnTo>
                  <a:lnTo>
                    <a:pt x="2151888" y="967739"/>
                  </a:lnTo>
                  <a:lnTo>
                    <a:pt x="2151888" y="963167"/>
                  </a:lnTo>
                  <a:lnTo>
                    <a:pt x="2153412" y="960119"/>
                  </a:lnTo>
                  <a:lnTo>
                    <a:pt x="2154936" y="964691"/>
                  </a:lnTo>
                  <a:lnTo>
                    <a:pt x="2154936" y="960119"/>
                  </a:lnTo>
                  <a:lnTo>
                    <a:pt x="2156460" y="960119"/>
                  </a:lnTo>
                  <a:lnTo>
                    <a:pt x="2157983" y="964691"/>
                  </a:lnTo>
                  <a:lnTo>
                    <a:pt x="2159507" y="961643"/>
                  </a:lnTo>
                  <a:lnTo>
                    <a:pt x="2161031" y="963167"/>
                  </a:lnTo>
                  <a:lnTo>
                    <a:pt x="2161031" y="966215"/>
                  </a:lnTo>
                  <a:lnTo>
                    <a:pt x="2162555" y="960119"/>
                  </a:lnTo>
                  <a:lnTo>
                    <a:pt x="2164079" y="964691"/>
                  </a:lnTo>
                  <a:lnTo>
                    <a:pt x="2164079" y="963167"/>
                  </a:lnTo>
                  <a:lnTo>
                    <a:pt x="2165604" y="960119"/>
                  </a:lnTo>
                  <a:lnTo>
                    <a:pt x="2167128" y="963167"/>
                  </a:lnTo>
                  <a:lnTo>
                    <a:pt x="2167128" y="960119"/>
                  </a:lnTo>
                  <a:lnTo>
                    <a:pt x="2168652" y="961643"/>
                  </a:lnTo>
                  <a:lnTo>
                    <a:pt x="2170176" y="963167"/>
                  </a:lnTo>
                  <a:lnTo>
                    <a:pt x="2170176" y="960119"/>
                  </a:lnTo>
                  <a:lnTo>
                    <a:pt x="2171700" y="961643"/>
                  </a:lnTo>
                  <a:lnTo>
                    <a:pt x="2173224" y="963167"/>
                  </a:lnTo>
                  <a:lnTo>
                    <a:pt x="2174748" y="961643"/>
                  </a:lnTo>
                  <a:lnTo>
                    <a:pt x="2174748" y="960119"/>
                  </a:lnTo>
                  <a:lnTo>
                    <a:pt x="2176272" y="964691"/>
                  </a:lnTo>
                  <a:lnTo>
                    <a:pt x="2177796" y="960119"/>
                  </a:lnTo>
                  <a:lnTo>
                    <a:pt x="2177796" y="964691"/>
                  </a:lnTo>
                  <a:lnTo>
                    <a:pt x="2179320" y="961643"/>
                  </a:lnTo>
                  <a:lnTo>
                    <a:pt x="2180844" y="966215"/>
                  </a:lnTo>
                  <a:lnTo>
                    <a:pt x="2180844" y="963167"/>
                  </a:lnTo>
                  <a:lnTo>
                    <a:pt x="2182368" y="963167"/>
                  </a:lnTo>
                  <a:lnTo>
                    <a:pt x="2183892" y="958595"/>
                  </a:lnTo>
                  <a:lnTo>
                    <a:pt x="2183892" y="960119"/>
                  </a:lnTo>
                  <a:lnTo>
                    <a:pt x="2185416" y="961643"/>
                  </a:lnTo>
                  <a:lnTo>
                    <a:pt x="2186940" y="963167"/>
                  </a:lnTo>
                  <a:lnTo>
                    <a:pt x="2186940" y="960119"/>
                  </a:lnTo>
                  <a:lnTo>
                    <a:pt x="2188464" y="961643"/>
                  </a:lnTo>
                  <a:lnTo>
                    <a:pt x="2189988" y="961643"/>
                  </a:lnTo>
                  <a:lnTo>
                    <a:pt x="2189988" y="963167"/>
                  </a:lnTo>
                  <a:lnTo>
                    <a:pt x="2191512" y="961643"/>
                  </a:lnTo>
                  <a:lnTo>
                    <a:pt x="2193036" y="958595"/>
                  </a:lnTo>
                  <a:lnTo>
                    <a:pt x="2193036" y="961643"/>
                  </a:lnTo>
                  <a:lnTo>
                    <a:pt x="2194560" y="966215"/>
                  </a:lnTo>
                  <a:lnTo>
                    <a:pt x="2196083" y="960119"/>
                  </a:lnTo>
                  <a:lnTo>
                    <a:pt x="2197607" y="957071"/>
                  </a:lnTo>
                  <a:lnTo>
                    <a:pt x="2197607" y="961643"/>
                  </a:lnTo>
                  <a:lnTo>
                    <a:pt x="2199131" y="960119"/>
                  </a:lnTo>
                  <a:lnTo>
                    <a:pt x="2200655" y="964691"/>
                  </a:lnTo>
                  <a:lnTo>
                    <a:pt x="2200655" y="961643"/>
                  </a:lnTo>
                  <a:lnTo>
                    <a:pt x="2202179" y="963167"/>
                  </a:lnTo>
                  <a:lnTo>
                    <a:pt x="2203704" y="964691"/>
                  </a:lnTo>
                  <a:lnTo>
                    <a:pt x="2203704" y="961643"/>
                  </a:lnTo>
                  <a:lnTo>
                    <a:pt x="2205228" y="958595"/>
                  </a:lnTo>
                  <a:lnTo>
                    <a:pt x="2206752" y="964691"/>
                  </a:lnTo>
                  <a:lnTo>
                    <a:pt x="2206752" y="955547"/>
                  </a:lnTo>
                  <a:lnTo>
                    <a:pt x="2208276" y="958595"/>
                  </a:lnTo>
                  <a:lnTo>
                    <a:pt x="2209800" y="961643"/>
                  </a:lnTo>
                  <a:lnTo>
                    <a:pt x="2209800" y="957071"/>
                  </a:lnTo>
                  <a:lnTo>
                    <a:pt x="2211324" y="966215"/>
                  </a:lnTo>
                  <a:lnTo>
                    <a:pt x="2212848" y="960119"/>
                  </a:lnTo>
                  <a:lnTo>
                    <a:pt x="2212848" y="963167"/>
                  </a:lnTo>
                  <a:lnTo>
                    <a:pt x="2214372" y="963167"/>
                  </a:lnTo>
                  <a:lnTo>
                    <a:pt x="2215896" y="958595"/>
                  </a:lnTo>
                  <a:lnTo>
                    <a:pt x="2215896" y="961643"/>
                  </a:lnTo>
                  <a:lnTo>
                    <a:pt x="2217420" y="961643"/>
                  </a:lnTo>
                  <a:lnTo>
                    <a:pt x="2218944" y="960119"/>
                  </a:lnTo>
                  <a:lnTo>
                    <a:pt x="2220468" y="958595"/>
                  </a:lnTo>
                  <a:lnTo>
                    <a:pt x="2220468" y="963167"/>
                  </a:lnTo>
                  <a:lnTo>
                    <a:pt x="2221992" y="961643"/>
                  </a:lnTo>
                  <a:lnTo>
                    <a:pt x="2223516" y="961643"/>
                  </a:lnTo>
                  <a:lnTo>
                    <a:pt x="2223516" y="957071"/>
                  </a:lnTo>
                  <a:lnTo>
                    <a:pt x="2225040" y="960119"/>
                  </a:lnTo>
                  <a:lnTo>
                    <a:pt x="2226564" y="961643"/>
                  </a:lnTo>
                  <a:lnTo>
                    <a:pt x="2226564" y="958595"/>
                  </a:lnTo>
                  <a:lnTo>
                    <a:pt x="2228088" y="958595"/>
                  </a:lnTo>
                  <a:lnTo>
                    <a:pt x="2229612" y="957071"/>
                  </a:lnTo>
                  <a:lnTo>
                    <a:pt x="2229612" y="958595"/>
                  </a:lnTo>
                  <a:lnTo>
                    <a:pt x="2231136" y="958595"/>
                  </a:lnTo>
                  <a:lnTo>
                    <a:pt x="2232660" y="958595"/>
                  </a:lnTo>
                  <a:lnTo>
                    <a:pt x="2232660" y="957071"/>
                  </a:lnTo>
                  <a:lnTo>
                    <a:pt x="2234183" y="960119"/>
                  </a:lnTo>
                  <a:lnTo>
                    <a:pt x="2235707" y="957071"/>
                  </a:lnTo>
                  <a:lnTo>
                    <a:pt x="2235707" y="964691"/>
                  </a:lnTo>
                  <a:lnTo>
                    <a:pt x="2237231" y="957071"/>
                  </a:lnTo>
                  <a:lnTo>
                    <a:pt x="2238755" y="960119"/>
                  </a:lnTo>
                  <a:lnTo>
                    <a:pt x="2238755" y="964691"/>
                  </a:lnTo>
                  <a:lnTo>
                    <a:pt x="2240279" y="963167"/>
                  </a:lnTo>
                  <a:lnTo>
                    <a:pt x="2241804" y="960119"/>
                  </a:lnTo>
                  <a:lnTo>
                    <a:pt x="2243328" y="960119"/>
                  </a:lnTo>
                  <a:lnTo>
                    <a:pt x="2243328" y="963167"/>
                  </a:lnTo>
                  <a:lnTo>
                    <a:pt x="2244852" y="957071"/>
                  </a:lnTo>
                  <a:lnTo>
                    <a:pt x="2246376" y="963167"/>
                  </a:lnTo>
                  <a:lnTo>
                    <a:pt x="2246376" y="960119"/>
                  </a:lnTo>
                  <a:lnTo>
                    <a:pt x="2247900" y="958595"/>
                  </a:lnTo>
                  <a:lnTo>
                    <a:pt x="2249424" y="961643"/>
                  </a:lnTo>
                  <a:lnTo>
                    <a:pt x="2249424" y="958595"/>
                  </a:lnTo>
                  <a:lnTo>
                    <a:pt x="2250948" y="958595"/>
                  </a:lnTo>
                  <a:lnTo>
                    <a:pt x="2252472" y="958595"/>
                  </a:lnTo>
                  <a:lnTo>
                    <a:pt x="2253996" y="958595"/>
                  </a:lnTo>
                  <a:lnTo>
                    <a:pt x="2255520" y="955547"/>
                  </a:lnTo>
                  <a:lnTo>
                    <a:pt x="2255520" y="960119"/>
                  </a:lnTo>
                  <a:lnTo>
                    <a:pt x="2257044" y="963167"/>
                  </a:lnTo>
                  <a:lnTo>
                    <a:pt x="2258568" y="957071"/>
                  </a:lnTo>
                  <a:lnTo>
                    <a:pt x="2258568" y="961643"/>
                  </a:lnTo>
                  <a:lnTo>
                    <a:pt x="2260092" y="952500"/>
                  </a:lnTo>
                  <a:lnTo>
                    <a:pt x="2261616" y="961643"/>
                  </a:lnTo>
                  <a:lnTo>
                    <a:pt x="2261616" y="957071"/>
                  </a:lnTo>
                  <a:lnTo>
                    <a:pt x="2263140" y="958595"/>
                  </a:lnTo>
                  <a:lnTo>
                    <a:pt x="2264664" y="960119"/>
                  </a:lnTo>
                  <a:lnTo>
                    <a:pt x="2264664" y="958595"/>
                  </a:lnTo>
                  <a:lnTo>
                    <a:pt x="2266188" y="960119"/>
                  </a:lnTo>
                  <a:lnTo>
                    <a:pt x="2267712" y="955547"/>
                  </a:lnTo>
                  <a:lnTo>
                    <a:pt x="2269236" y="961643"/>
                  </a:lnTo>
                  <a:lnTo>
                    <a:pt x="2269236" y="957071"/>
                  </a:lnTo>
                  <a:lnTo>
                    <a:pt x="2270760" y="966215"/>
                  </a:lnTo>
                  <a:lnTo>
                    <a:pt x="2272283" y="963167"/>
                  </a:lnTo>
                  <a:lnTo>
                    <a:pt x="2272283" y="961643"/>
                  </a:lnTo>
                  <a:lnTo>
                    <a:pt x="2273807" y="963167"/>
                  </a:lnTo>
                  <a:lnTo>
                    <a:pt x="2275331" y="960119"/>
                  </a:lnTo>
                  <a:lnTo>
                    <a:pt x="2275331" y="958595"/>
                  </a:lnTo>
                  <a:lnTo>
                    <a:pt x="2276855" y="961643"/>
                  </a:lnTo>
                  <a:lnTo>
                    <a:pt x="2278379" y="958595"/>
                  </a:lnTo>
                  <a:lnTo>
                    <a:pt x="2278379" y="961643"/>
                  </a:lnTo>
                  <a:lnTo>
                    <a:pt x="2279904" y="960119"/>
                  </a:lnTo>
                  <a:lnTo>
                    <a:pt x="2281428" y="961643"/>
                  </a:lnTo>
                  <a:lnTo>
                    <a:pt x="2281428" y="960119"/>
                  </a:lnTo>
                  <a:lnTo>
                    <a:pt x="2282952" y="961643"/>
                  </a:lnTo>
                  <a:lnTo>
                    <a:pt x="2284476" y="957071"/>
                  </a:lnTo>
                  <a:lnTo>
                    <a:pt x="2284476" y="958595"/>
                  </a:lnTo>
                  <a:lnTo>
                    <a:pt x="2286000" y="960119"/>
                  </a:lnTo>
                  <a:lnTo>
                    <a:pt x="2287524" y="955547"/>
                  </a:lnTo>
                  <a:lnTo>
                    <a:pt x="2287524" y="958595"/>
                  </a:lnTo>
                  <a:lnTo>
                    <a:pt x="2289048" y="961643"/>
                  </a:lnTo>
                  <a:lnTo>
                    <a:pt x="2290572" y="960119"/>
                  </a:lnTo>
                  <a:lnTo>
                    <a:pt x="2292096" y="960119"/>
                  </a:lnTo>
                  <a:lnTo>
                    <a:pt x="2292096" y="961643"/>
                  </a:lnTo>
                  <a:lnTo>
                    <a:pt x="2293620" y="958595"/>
                  </a:lnTo>
                  <a:lnTo>
                    <a:pt x="2295144" y="957071"/>
                  </a:lnTo>
                  <a:lnTo>
                    <a:pt x="2295144" y="961643"/>
                  </a:lnTo>
                  <a:lnTo>
                    <a:pt x="2296668" y="955547"/>
                  </a:lnTo>
                  <a:lnTo>
                    <a:pt x="2298192" y="958595"/>
                  </a:lnTo>
                  <a:lnTo>
                    <a:pt x="2298192" y="961643"/>
                  </a:lnTo>
                  <a:lnTo>
                    <a:pt x="2299716" y="963167"/>
                  </a:lnTo>
                  <a:lnTo>
                    <a:pt x="2301240" y="960119"/>
                  </a:lnTo>
                  <a:lnTo>
                    <a:pt x="2301240" y="961643"/>
                  </a:lnTo>
                  <a:lnTo>
                    <a:pt x="2302764" y="958595"/>
                  </a:lnTo>
                  <a:lnTo>
                    <a:pt x="2304288" y="960119"/>
                  </a:lnTo>
                  <a:lnTo>
                    <a:pt x="2305812" y="955547"/>
                  </a:lnTo>
                  <a:lnTo>
                    <a:pt x="2307336" y="961643"/>
                  </a:lnTo>
                  <a:lnTo>
                    <a:pt x="2307336" y="955547"/>
                  </a:lnTo>
                  <a:lnTo>
                    <a:pt x="2308860" y="960119"/>
                  </a:lnTo>
                  <a:lnTo>
                    <a:pt x="2310383" y="955547"/>
                  </a:lnTo>
                  <a:lnTo>
                    <a:pt x="2310383" y="960119"/>
                  </a:lnTo>
                  <a:lnTo>
                    <a:pt x="2311907" y="960119"/>
                  </a:lnTo>
                  <a:lnTo>
                    <a:pt x="2313431" y="957071"/>
                  </a:lnTo>
                  <a:lnTo>
                    <a:pt x="2314955" y="960119"/>
                  </a:lnTo>
                  <a:lnTo>
                    <a:pt x="2314955" y="955547"/>
                  </a:lnTo>
                  <a:lnTo>
                    <a:pt x="2316479" y="955547"/>
                  </a:lnTo>
                  <a:lnTo>
                    <a:pt x="2318004" y="960119"/>
                  </a:lnTo>
                  <a:lnTo>
                    <a:pt x="2318004" y="961643"/>
                  </a:lnTo>
                  <a:lnTo>
                    <a:pt x="2319528" y="957071"/>
                  </a:lnTo>
                  <a:lnTo>
                    <a:pt x="2321052" y="961643"/>
                  </a:lnTo>
                  <a:lnTo>
                    <a:pt x="2321052" y="957071"/>
                  </a:lnTo>
                  <a:lnTo>
                    <a:pt x="2322576" y="957071"/>
                  </a:lnTo>
                  <a:lnTo>
                    <a:pt x="2324100" y="957071"/>
                  </a:lnTo>
                  <a:lnTo>
                    <a:pt x="2327148" y="957071"/>
                  </a:lnTo>
                  <a:lnTo>
                    <a:pt x="2328672" y="957071"/>
                  </a:lnTo>
                  <a:lnTo>
                    <a:pt x="2330196" y="955547"/>
                  </a:lnTo>
                  <a:lnTo>
                    <a:pt x="2330196" y="961643"/>
                  </a:lnTo>
                  <a:lnTo>
                    <a:pt x="2331720" y="955547"/>
                  </a:lnTo>
                  <a:lnTo>
                    <a:pt x="2333244" y="957071"/>
                  </a:lnTo>
                  <a:lnTo>
                    <a:pt x="2334768" y="955547"/>
                  </a:lnTo>
                  <a:lnTo>
                    <a:pt x="2336292" y="957071"/>
                  </a:lnTo>
                  <a:lnTo>
                    <a:pt x="2337816" y="961643"/>
                  </a:lnTo>
                  <a:lnTo>
                    <a:pt x="2337816" y="958595"/>
                  </a:lnTo>
                  <a:lnTo>
                    <a:pt x="2339340" y="957071"/>
                  </a:lnTo>
                  <a:lnTo>
                    <a:pt x="2340864" y="964691"/>
                  </a:lnTo>
                  <a:lnTo>
                    <a:pt x="2340864" y="955547"/>
                  </a:lnTo>
                  <a:lnTo>
                    <a:pt x="2342388" y="963167"/>
                  </a:lnTo>
                  <a:lnTo>
                    <a:pt x="2343912" y="958595"/>
                  </a:lnTo>
                  <a:lnTo>
                    <a:pt x="2343912" y="957071"/>
                  </a:lnTo>
                  <a:lnTo>
                    <a:pt x="2345436" y="960119"/>
                  </a:lnTo>
                  <a:lnTo>
                    <a:pt x="2346960" y="958595"/>
                  </a:lnTo>
                  <a:lnTo>
                    <a:pt x="2346960" y="963167"/>
                  </a:lnTo>
                  <a:lnTo>
                    <a:pt x="2348483" y="960119"/>
                  </a:lnTo>
                  <a:lnTo>
                    <a:pt x="2350007" y="963167"/>
                  </a:lnTo>
                  <a:lnTo>
                    <a:pt x="2350007" y="960119"/>
                  </a:lnTo>
                  <a:lnTo>
                    <a:pt x="2351531" y="960119"/>
                  </a:lnTo>
                  <a:lnTo>
                    <a:pt x="2353055" y="954023"/>
                  </a:lnTo>
                  <a:lnTo>
                    <a:pt x="2353055" y="952500"/>
                  </a:lnTo>
                  <a:lnTo>
                    <a:pt x="2354579" y="960119"/>
                  </a:lnTo>
                  <a:lnTo>
                    <a:pt x="2356104" y="958595"/>
                  </a:lnTo>
                  <a:lnTo>
                    <a:pt x="2356104" y="960119"/>
                  </a:lnTo>
                  <a:lnTo>
                    <a:pt x="2357628" y="961643"/>
                  </a:lnTo>
                  <a:lnTo>
                    <a:pt x="2359152" y="957071"/>
                  </a:lnTo>
                  <a:lnTo>
                    <a:pt x="2359152" y="963167"/>
                  </a:lnTo>
                  <a:lnTo>
                    <a:pt x="2360676" y="960119"/>
                  </a:lnTo>
                  <a:lnTo>
                    <a:pt x="2362200" y="958595"/>
                  </a:lnTo>
                  <a:lnTo>
                    <a:pt x="2363724" y="955547"/>
                  </a:lnTo>
                  <a:lnTo>
                    <a:pt x="2363724" y="960119"/>
                  </a:lnTo>
                  <a:lnTo>
                    <a:pt x="2365248" y="960119"/>
                  </a:lnTo>
                  <a:lnTo>
                    <a:pt x="2366772" y="955547"/>
                  </a:lnTo>
                  <a:lnTo>
                    <a:pt x="2366772" y="957071"/>
                  </a:lnTo>
                  <a:lnTo>
                    <a:pt x="2368296" y="960119"/>
                  </a:lnTo>
                  <a:lnTo>
                    <a:pt x="2369820" y="958595"/>
                  </a:lnTo>
                  <a:lnTo>
                    <a:pt x="2369820" y="952500"/>
                  </a:lnTo>
                  <a:lnTo>
                    <a:pt x="2371344" y="957071"/>
                  </a:lnTo>
                  <a:lnTo>
                    <a:pt x="2372868" y="958595"/>
                  </a:lnTo>
                  <a:lnTo>
                    <a:pt x="2374392" y="961643"/>
                  </a:lnTo>
                  <a:lnTo>
                    <a:pt x="2375916" y="955547"/>
                  </a:lnTo>
                  <a:lnTo>
                    <a:pt x="2375916" y="961643"/>
                  </a:lnTo>
                  <a:lnTo>
                    <a:pt x="2377440" y="960119"/>
                  </a:lnTo>
                  <a:lnTo>
                    <a:pt x="2378964" y="954023"/>
                  </a:lnTo>
                  <a:lnTo>
                    <a:pt x="2378964" y="958595"/>
                  </a:lnTo>
                  <a:lnTo>
                    <a:pt x="2380488" y="957071"/>
                  </a:lnTo>
                  <a:lnTo>
                    <a:pt x="2382012" y="957071"/>
                  </a:lnTo>
                  <a:lnTo>
                    <a:pt x="2382012" y="958595"/>
                  </a:lnTo>
                  <a:lnTo>
                    <a:pt x="2383536" y="960119"/>
                  </a:lnTo>
                  <a:lnTo>
                    <a:pt x="2385060" y="958595"/>
                  </a:lnTo>
                  <a:lnTo>
                    <a:pt x="2386583" y="954023"/>
                  </a:lnTo>
                  <a:lnTo>
                    <a:pt x="2386583" y="961643"/>
                  </a:lnTo>
                  <a:lnTo>
                    <a:pt x="2388107" y="958595"/>
                  </a:lnTo>
                  <a:lnTo>
                    <a:pt x="2389631" y="960119"/>
                  </a:lnTo>
                  <a:lnTo>
                    <a:pt x="2389631" y="954023"/>
                  </a:lnTo>
                  <a:lnTo>
                    <a:pt x="2391155" y="955547"/>
                  </a:lnTo>
                  <a:lnTo>
                    <a:pt x="2392679" y="955547"/>
                  </a:lnTo>
                  <a:lnTo>
                    <a:pt x="2392679" y="958595"/>
                  </a:lnTo>
                  <a:lnTo>
                    <a:pt x="2394204" y="958595"/>
                  </a:lnTo>
                  <a:lnTo>
                    <a:pt x="2395728" y="960119"/>
                  </a:lnTo>
                  <a:lnTo>
                    <a:pt x="2395728" y="954023"/>
                  </a:lnTo>
                  <a:lnTo>
                    <a:pt x="2397252" y="955547"/>
                  </a:lnTo>
                  <a:lnTo>
                    <a:pt x="2398776" y="957071"/>
                  </a:lnTo>
                  <a:lnTo>
                    <a:pt x="2400300" y="961643"/>
                  </a:lnTo>
                  <a:lnTo>
                    <a:pt x="2401824" y="955547"/>
                  </a:lnTo>
                  <a:lnTo>
                    <a:pt x="2401824" y="961643"/>
                  </a:lnTo>
                  <a:lnTo>
                    <a:pt x="2403348" y="957071"/>
                  </a:lnTo>
                  <a:lnTo>
                    <a:pt x="2404872" y="955547"/>
                  </a:lnTo>
                  <a:lnTo>
                    <a:pt x="2404872" y="957071"/>
                  </a:lnTo>
                  <a:lnTo>
                    <a:pt x="2406396" y="957071"/>
                  </a:lnTo>
                  <a:lnTo>
                    <a:pt x="2407920" y="957071"/>
                  </a:lnTo>
                  <a:lnTo>
                    <a:pt x="2409444" y="958595"/>
                  </a:lnTo>
                  <a:lnTo>
                    <a:pt x="2409444" y="957071"/>
                  </a:lnTo>
                  <a:lnTo>
                    <a:pt x="2410968" y="957071"/>
                  </a:lnTo>
                  <a:lnTo>
                    <a:pt x="2412492" y="960119"/>
                  </a:lnTo>
                  <a:lnTo>
                    <a:pt x="2412492" y="957071"/>
                  </a:lnTo>
                  <a:lnTo>
                    <a:pt x="2414016" y="954023"/>
                  </a:lnTo>
                  <a:lnTo>
                    <a:pt x="2415540" y="963167"/>
                  </a:lnTo>
                  <a:lnTo>
                    <a:pt x="2415540" y="954023"/>
                  </a:lnTo>
                  <a:lnTo>
                    <a:pt x="2417064" y="958595"/>
                  </a:lnTo>
                  <a:lnTo>
                    <a:pt x="2418588" y="955547"/>
                  </a:lnTo>
                  <a:lnTo>
                    <a:pt x="2418588" y="958595"/>
                  </a:lnTo>
                  <a:lnTo>
                    <a:pt x="2420112" y="958595"/>
                  </a:lnTo>
                  <a:lnTo>
                    <a:pt x="2421636" y="957071"/>
                  </a:lnTo>
                  <a:lnTo>
                    <a:pt x="2421636" y="952500"/>
                  </a:lnTo>
                  <a:lnTo>
                    <a:pt x="2423160" y="957071"/>
                  </a:lnTo>
                  <a:lnTo>
                    <a:pt x="2424683" y="954023"/>
                  </a:lnTo>
                  <a:lnTo>
                    <a:pt x="2424683" y="958595"/>
                  </a:lnTo>
                  <a:lnTo>
                    <a:pt x="2426207" y="960119"/>
                  </a:lnTo>
                  <a:lnTo>
                    <a:pt x="2427731" y="957071"/>
                  </a:lnTo>
                  <a:lnTo>
                    <a:pt x="2427731" y="960119"/>
                  </a:lnTo>
                  <a:lnTo>
                    <a:pt x="2429255" y="954023"/>
                  </a:lnTo>
                  <a:lnTo>
                    <a:pt x="2430779" y="958595"/>
                  </a:lnTo>
                  <a:lnTo>
                    <a:pt x="2432304" y="961643"/>
                  </a:lnTo>
                  <a:lnTo>
                    <a:pt x="2432304" y="958595"/>
                  </a:lnTo>
                  <a:lnTo>
                    <a:pt x="2433828" y="955547"/>
                  </a:lnTo>
                  <a:lnTo>
                    <a:pt x="2435352" y="958595"/>
                  </a:lnTo>
                  <a:lnTo>
                    <a:pt x="2435352" y="955547"/>
                  </a:lnTo>
                  <a:lnTo>
                    <a:pt x="2436876" y="958595"/>
                  </a:lnTo>
                  <a:lnTo>
                    <a:pt x="2438400" y="950976"/>
                  </a:lnTo>
                  <a:lnTo>
                    <a:pt x="2438400" y="955547"/>
                  </a:lnTo>
                  <a:lnTo>
                    <a:pt x="2439924" y="957071"/>
                  </a:lnTo>
                  <a:lnTo>
                    <a:pt x="2441448" y="955547"/>
                  </a:lnTo>
                  <a:lnTo>
                    <a:pt x="2441448" y="957071"/>
                  </a:lnTo>
                  <a:lnTo>
                    <a:pt x="2442972" y="957071"/>
                  </a:lnTo>
                  <a:lnTo>
                    <a:pt x="2444496" y="958595"/>
                  </a:lnTo>
                  <a:lnTo>
                    <a:pt x="2444496" y="954023"/>
                  </a:lnTo>
                  <a:lnTo>
                    <a:pt x="2446020" y="955547"/>
                  </a:lnTo>
                  <a:lnTo>
                    <a:pt x="2447544" y="955547"/>
                  </a:lnTo>
                  <a:lnTo>
                    <a:pt x="2447544" y="958595"/>
                  </a:lnTo>
                  <a:lnTo>
                    <a:pt x="2449068" y="958595"/>
                  </a:lnTo>
                  <a:lnTo>
                    <a:pt x="2450592" y="961643"/>
                  </a:lnTo>
                  <a:lnTo>
                    <a:pt x="2450592" y="957071"/>
                  </a:lnTo>
                  <a:lnTo>
                    <a:pt x="2452116" y="957071"/>
                  </a:lnTo>
                  <a:lnTo>
                    <a:pt x="2453640" y="957071"/>
                  </a:lnTo>
                  <a:lnTo>
                    <a:pt x="2453640" y="954023"/>
                  </a:lnTo>
                  <a:lnTo>
                    <a:pt x="2455164" y="960119"/>
                  </a:lnTo>
                  <a:lnTo>
                    <a:pt x="2456688" y="954023"/>
                  </a:lnTo>
                  <a:lnTo>
                    <a:pt x="2458212" y="958595"/>
                  </a:lnTo>
                  <a:lnTo>
                    <a:pt x="2458212" y="957071"/>
                  </a:lnTo>
                  <a:lnTo>
                    <a:pt x="2459736" y="955547"/>
                  </a:lnTo>
                  <a:lnTo>
                    <a:pt x="2461260" y="952500"/>
                  </a:lnTo>
                  <a:lnTo>
                    <a:pt x="2461260" y="955547"/>
                  </a:lnTo>
                  <a:lnTo>
                    <a:pt x="2462783" y="957071"/>
                  </a:lnTo>
                  <a:lnTo>
                    <a:pt x="2464307" y="957071"/>
                  </a:lnTo>
                  <a:lnTo>
                    <a:pt x="2464307" y="960119"/>
                  </a:lnTo>
                  <a:lnTo>
                    <a:pt x="2465831" y="954023"/>
                  </a:lnTo>
                  <a:lnTo>
                    <a:pt x="2467355" y="957071"/>
                  </a:lnTo>
                  <a:lnTo>
                    <a:pt x="2467355" y="954023"/>
                  </a:lnTo>
                  <a:lnTo>
                    <a:pt x="2468879" y="957071"/>
                  </a:lnTo>
                  <a:lnTo>
                    <a:pt x="2470404" y="957071"/>
                  </a:lnTo>
                  <a:lnTo>
                    <a:pt x="2470404" y="954023"/>
                  </a:lnTo>
                  <a:lnTo>
                    <a:pt x="2471928" y="954023"/>
                  </a:lnTo>
                  <a:lnTo>
                    <a:pt x="2473452" y="952500"/>
                  </a:lnTo>
                  <a:lnTo>
                    <a:pt x="2473452" y="958595"/>
                  </a:lnTo>
                  <a:lnTo>
                    <a:pt x="2474976" y="954023"/>
                  </a:lnTo>
                  <a:lnTo>
                    <a:pt x="2476500" y="957071"/>
                  </a:lnTo>
                  <a:lnTo>
                    <a:pt x="2478024" y="952500"/>
                  </a:lnTo>
                  <a:lnTo>
                    <a:pt x="2479548" y="955547"/>
                  </a:lnTo>
                  <a:lnTo>
                    <a:pt x="2481072" y="960119"/>
                  </a:lnTo>
                  <a:lnTo>
                    <a:pt x="2481072" y="955547"/>
                  </a:lnTo>
                  <a:lnTo>
                    <a:pt x="2482596" y="950976"/>
                  </a:lnTo>
                  <a:lnTo>
                    <a:pt x="2484120" y="955547"/>
                  </a:lnTo>
                  <a:lnTo>
                    <a:pt x="2484120" y="958595"/>
                  </a:lnTo>
                  <a:lnTo>
                    <a:pt x="2485644" y="957071"/>
                  </a:lnTo>
                  <a:lnTo>
                    <a:pt x="2487168" y="955547"/>
                  </a:lnTo>
                  <a:lnTo>
                    <a:pt x="2487168" y="958595"/>
                  </a:lnTo>
                  <a:lnTo>
                    <a:pt x="2488692" y="955547"/>
                  </a:lnTo>
                  <a:lnTo>
                    <a:pt x="2490216" y="958595"/>
                  </a:lnTo>
                  <a:lnTo>
                    <a:pt x="2490216" y="955547"/>
                  </a:lnTo>
                  <a:lnTo>
                    <a:pt x="2491740" y="957071"/>
                  </a:lnTo>
                  <a:lnTo>
                    <a:pt x="2493264" y="960119"/>
                  </a:lnTo>
                  <a:lnTo>
                    <a:pt x="2493264" y="957071"/>
                  </a:lnTo>
                  <a:lnTo>
                    <a:pt x="2494788" y="958595"/>
                  </a:lnTo>
                  <a:lnTo>
                    <a:pt x="2496312" y="957071"/>
                  </a:lnTo>
                  <a:lnTo>
                    <a:pt x="2497836" y="957071"/>
                  </a:lnTo>
                  <a:lnTo>
                    <a:pt x="2499360" y="949451"/>
                  </a:lnTo>
                  <a:lnTo>
                    <a:pt x="2499360" y="952500"/>
                  </a:lnTo>
                  <a:lnTo>
                    <a:pt x="2500883" y="957071"/>
                  </a:lnTo>
                  <a:lnTo>
                    <a:pt x="2502407" y="957071"/>
                  </a:lnTo>
                  <a:lnTo>
                    <a:pt x="2503931" y="960119"/>
                  </a:lnTo>
                  <a:lnTo>
                    <a:pt x="2503931" y="954023"/>
                  </a:lnTo>
                  <a:lnTo>
                    <a:pt x="2505455" y="955547"/>
                  </a:lnTo>
                  <a:lnTo>
                    <a:pt x="2506979" y="958595"/>
                  </a:lnTo>
                  <a:lnTo>
                    <a:pt x="2506979" y="957071"/>
                  </a:lnTo>
                  <a:lnTo>
                    <a:pt x="2508504" y="957071"/>
                  </a:lnTo>
                  <a:lnTo>
                    <a:pt x="2510028" y="958595"/>
                  </a:lnTo>
                  <a:lnTo>
                    <a:pt x="2510028" y="957071"/>
                  </a:lnTo>
                  <a:lnTo>
                    <a:pt x="2511552" y="954023"/>
                  </a:lnTo>
                  <a:lnTo>
                    <a:pt x="2513076" y="955547"/>
                  </a:lnTo>
                  <a:lnTo>
                    <a:pt x="2513076" y="957071"/>
                  </a:lnTo>
                  <a:lnTo>
                    <a:pt x="2514600" y="955547"/>
                  </a:lnTo>
                  <a:lnTo>
                    <a:pt x="2516124" y="957071"/>
                  </a:lnTo>
                  <a:lnTo>
                    <a:pt x="2516124" y="952500"/>
                  </a:lnTo>
                  <a:lnTo>
                    <a:pt x="2517648" y="957071"/>
                  </a:lnTo>
                  <a:lnTo>
                    <a:pt x="2519172" y="954023"/>
                  </a:lnTo>
                  <a:lnTo>
                    <a:pt x="2519172" y="958595"/>
                  </a:lnTo>
                  <a:lnTo>
                    <a:pt x="2520696" y="958595"/>
                  </a:lnTo>
                  <a:lnTo>
                    <a:pt x="2522220" y="957071"/>
                  </a:lnTo>
                  <a:lnTo>
                    <a:pt x="2522220" y="958595"/>
                  </a:lnTo>
                  <a:lnTo>
                    <a:pt x="2523744" y="955547"/>
                  </a:lnTo>
                  <a:lnTo>
                    <a:pt x="2525268" y="952500"/>
                  </a:lnTo>
                  <a:lnTo>
                    <a:pt x="2526792" y="954023"/>
                  </a:lnTo>
                  <a:lnTo>
                    <a:pt x="2526792" y="955547"/>
                  </a:lnTo>
                  <a:lnTo>
                    <a:pt x="2528316" y="957071"/>
                  </a:lnTo>
                  <a:lnTo>
                    <a:pt x="2529840" y="958595"/>
                  </a:lnTo>
                  <a:lnTo>
                    <a:pt x="2529840" y="957071"/>
                  </a:lnTo>
                  <a:lnTo>
                    <a:pt x="2531364" y="955547"/>
                  </a:lnTo>
                  <a:lnTo>
                    <a:pt x="2532888" y="957071"/>
                  </a:lnTo>
                  <a:lnTo>
                    <a:pt x="2532888" y="955547"/>
                  </a:lnTo>
                  <a:lnTo>
                    <a:pt x="2534412" y="957071"/>
                  </a:lnTo>
                  <a:lnTo>
                    <a:pt x="2535936" y="955547"/>
                  </a:lnTo>
                  <a:lnTo>
                    <a:pt x="2535936" y="958595"/>
                  </a:lnTo>
                  <a:lnTo>
                    <a:pt x="2537460" y="961643"/>
                  </a:lnTo>
                  <a:lnTo>
                    <a:pt x="2538983" y="955547"/>
                  </a:lnTo>
                  <a:lnTo>
                    <a:pt x="2540507" y="961643"/>
                  </a:lnTo>
                  <a:lnTo>
                    <a:pt x="2542031" y="955547"/>
                  </a:lnTo>
                  <a:lnTo>
                    <a:pt x="2542031" y="950976"/>
                  </a:lnTo>
                  <a:lnTo>
                    <a:pt x="2543555" y="961643"/>
                  </a:lnTo>
                  <a:lnTo>
                    <a:pt x="2545079" y="958595"/>
                  </a:lnTo>
                  <a:lnTo>
                    <a:pt x="2546604" y="958595"/>
                  </a:lnTo>
                  <a:lnTo>
                    <a:pt x="2548128" y="955547"/>
                  </a:lnTo>
                  <a:lnTo>
                    <a:pt x="2549652" y="954023"/>
                  </a:lnTo>
                  <a:lnTo>
                    <a:pt x="2549652" y="955547"/>
                  </a:lnTo>
                  <a:lnTo>
                    <a:pt x="2551176" y="954023"/>
                  </a:lnTo>
                  <a:lnTo>
                    <a:pt x="2552700" y="958595"/>
                  </a:lnTo>
                  <a:lnTo>
                    <a:pt x="2552700" y="960119"/>
                  </a:lnTo>
                  <a:lnTo>
                    <a:pt x="2554224" y="957071"/>
                  </a:lnTo>
                  <a:lnTo>
                    <a:pt x="2555748" y="955547"/>
                  </a:lnTo>
                  <a:lnTo>
                    <a:pt x="2555748" y="958595"/>
                  </a:lnTo>
                  <a:lnTo>
                    <a:pt x="2557272" y="955547"/>
                  </a:lnTo>
                  <a:lnTo>
                    <a:pt x="2558796" y="954023"/>
                  </a:lnTo>
                  <a:lnTo>
                    <a:pt x="2558796" y="955547"/>
                  </a:lnTo>
                  <a:lnTo>
                    <a:pt x="2560320" y="957071"/>
                  </a:lnTo>
                  <a:lnTo>
                    <a:pt x="2561844" y="950976"/>
                  </a:lnTo>
                  <a:lnTo>
                    <a:pt x="2561844" y="957071"/>
                  </a:lnTo>
                  <a:lnTo>
                    <a:pt x="2563368" y="952500"/>
                  </a:lnTo>
                  <a:lnTo>
                    <a:pt x="2564892" y="958595"/>
                  </a:lnTo>
                  <a:lnTo>
                    <a:pt x="2564892" y="955547"/>
                  </a:lnTo>
                  <a:lnTo>
                    <a:pt x="2566416" y="955547"/>
                  </a:lnTo>
                  <a:lnTo>
                    <a:pt x="2567940" y="955547"/>
                  </a:lnTo>
                  <a:lnTo>
                    <a:pt x="2569464" y="957071"/>
                  </a:lnTo>
                  <a:lnTo>
                    <a:pt x="2570988" y="958595"/>
                  </a:lnTo>
                  <a:lnTo>
                    <a:pt x="2570988" y="955547"/>
                  </a:lnTo>
                  <a:lnTo>
                    <a:pt x="2572512" y="954023"/>
                  </a:lnTo>
                  <a:lnTo>
                    <a:pt x="2574036" y="955547"/>
                  </a:lnTo>
                  <a:lnTo>
                    <a:pt x="2575560" y="954023"/>
                  </a:lnTo>
                  <a:lnTo>
                    <a:pt x="2575560" y="952500"/>
                  </a:lnTo>
                  <a:lnTo>
                    <a:pt x="2577083" y="955547"/>
                  </a:lnTo>
                  <a:lnTo>
                    <a:pt x="2578607" y="955547"/>
                  </a:lnTo>
                  <a:lnTo>
                    <a:pt x="2578607" y="954023"/>
                  </a:lnTo>
                  <a:lnTo>
                    <a:pt x="2580131" y="957071"/>
                  </a:lnTo>
                  <a:lnTo>
                    <a:pt x="2581655" y="955547"/>
                  </a:lnTo>
                  <a:lnTo>
                    <a:pt x="2581655" y="954023"/>
                  </a:lnTo>
                  <a:lnTo>
                    <a:pt x="2583179" y="957071"/>
                  </a:lnTo>
                  <a:lnTo>
                    <a:pt x="2584704" y="957071"/>
                  </a:lnTo>
                  <a:lnTo>
                    <a:pt x="2584704" y="958595"/>
                  </a:lnTo>
                  <a:lnTo>
                    <a:pt x="2586228" y="954023"/>
                  </a:lnTo>
                  <a:lnTo>
                    <a:pt x="2587752" y="957071"/>
                  </a:lnTo>
                  <a:lnTo>
                    <a:pt x="2587752" y="958595"/>
                  </a:lnTo>
                  <a:lnTo>
                    <a:pt x="2589276" y="960119"/>
                  </a:lnTo>
                  <a:lnTo>
                    <a:pt x="2590800" y="954023"/>
                  </a:lnTo>
                  <a:lnTo>
                    <a:pt x="2592324" y="954023"/>
                  </a:lnTo>
                  <a:lnTo>
                    <a:pt x="2593848" y="950976"/>
                  </a:lnTo>
                  <a:lnTo>
                    <a:pt x="2593848" y="954023"/>
                  </a:lnTo>
                  <a:lnTo>
                    <a:pt x="2595372" y="952500"/>
                  </a:lnTo>
                  <a:lnTo>
                    <a:pt x="2596896" y="952500"/>
                  </a:lnTo>
                  <a:lnTo>
                    <a:pt x="2598420" y="957071"/>
                  </a:lnTo>
                  <a:lnTo>
                    <a:pt x="2598420" y="960119"/>
                  </a:lnTo>
                  <a:lnTo>
                    <a:pt x="2599944" y="954023"/>
                  </a:lnTo>
                  <a:lnTo>
                    <a:pt x="2601468" y="955547"/>
                  </a:lnTo>
                  <a:lnTo>
                    <a:pt x="2601468" y="957071"/>
                  </a:lnTo>
                  <a:lnTo>
                    <a:pt x="2602992" y="954023"/>
                  </a:lnTo>
                  <a:lnTo>
                    <a:pt x="2604516" y="952500"/>
                  </a:lnTo>
                  <a:lnTo>
                    <a:pt x="2604516" y="955547"/>
                  </a:lnTo>
                  <a:lnTo>
                    <a:pt x="2606040" y="960119"/>
                  </a:lnTo>
                  <a:lnTo>
                    <a:pt x="2607564" y="952500"/>
                  </a:lnTo>
                  <a:lnTo>
                    <a:pt x="2607564" y="955547"/>
                  </a:lnTo>
                  <a:lnTo>
                    <a:pt x="2609088" y="957071"/>
                  </a:lnTo>
                  <a:lnTo>
                    <a:pt x="2610612" y="958595"/>
                  </a:lnTo>
                  <a:lnTo>
                    <a:pt x="2612136" y="952500"/>
                  </a:lnTo>
                  <a:lnTo>
                    <a:pt x="2613660" y="955547"/>
                  </a:lnTo>
                  <a:lnTo>
                    <a:pt x="2613660" y="957071"/>
                  </a:lnTo>
                  <a:lnTo>
                    <a:pt x="2615183" y="955547"/>
                  </a:lnTo>
                  <a:lnTo>
                    <a:pt x="2616707" y="954023"/>
                  </a:lnTo>
                  <a:lnTo>
                    <a:pt x="2616707" y="950976"/>
                  </a:lnTo>
                  <a:lnTo>
                    <a:pt x="2618231" y="952500"/>
                  </a:lnTo>
                  <a:lnTo>
                    <a:pt x="2619755" y="955547"/>
                  </a:lnTo>
                  <a:lnTo>
                    <a:pt x="2621279" y="957071"/>
                  </a:lnTo>
                  <a:lnTo>
                    <a:pt x="2621279" y="949451"/>
                  </a:lnTo>
                  <a:lnTo>
                    <a:pt x="2622804" y="957071"/>
                  </a:lnTo>
                  <a:lnTo>
                    <a:pt x="2624328" y="949451"/>
                  </a:lnTo>
                  <a:lnTo>
                    <a:pt x="2624328" y="957071"/>
                  </a:lnTo>
                  <a:lnTo>
                    <a:pt x="2625852" y="952500"/>
                  </a:lnTo>
                  <a:lnTo>
                    <a:pt x="2627376" y="950976"/>
                  </a:lnTo>
                  <a:lnTo>
                    <a:pt x="2627376" y="957071"/>
                  </a:lnTo>
                  <a:lnTo>
                    <a:pt x="2628900" y="954023"/>
                  </a:lnTo>
                  <a:lnTo>
                    <a:pt x="2630424" y="960119"/>
                  </a:lnTo>
                  <a:lnTo>
                    <a:pt x="2630424" y="957071"/>
                  </a:lnTo>
                  <a:lnTo>
                    <a:pt x="2631948" y="957071"/>
                  </a:lnTo>
                  <a:lnTo>
                    <a:pt x="2633472" y="954023"/>
                  </a:lnTo>
                  <a:lnTo>
                    <a:pt x="2633472" y="950976"/>
                  </a:lnTo>
                  <a:lnTo>
                    <a:pt x="2634996" y="960119"/>
                  </a:lnTo>
                  <a:lnTo>
                    <a:pt x="2636520" y="963167"/>
                  </a:lnTo>
                  <a:lnTo>
                    <a:pt x="2636520" y="955547"/>
                  </a:lnTo>
                  <a:lnTo>
                    <a:pt x="2638044" y="954023"/>
                  </a:lnTo>
                  <a:lnTo>
                    <a:pt x="2639568" y="954023"/>
                  </a:lnTo>
                  <a:lnTo>
                    <a:pt x="2639568" y="957071"/>
                  </a:lnTo>
                  <a:lnTo>
                    <a:pt x="2641092" y="955547"/>
                  </a:lnTo>
                  <a:lnTo>
                    <a:pt x="2642616" y="949451"/>
                  </a:lnTo>
                  <a:lnTo>
                    <a:pt x="2644140" y="954023"/>
                  </a:lnTo>
                  <a:lnTo>
                    <a:pt x="2645664" y="958595"/>
                  </a:lnTo>
                  <a:lnTo>
                    <a:pt x="2647188" y="957071"/>
                  </a:lnTo>
                  <a:lnTo>
                    <a:pt x="2647188" y="950976"/>
                  </a:lnTo>
                  <a:lnTo>
                    <a:pt x="2648712" y="958595"/>
                  </a:lnTo>
                  <a:lnTo>
                    <a:pt x="2650236" y="957071"/>
                  </a:lnTo>
                  <a:lnTo>
                    <a:pt x="2651760" y="952500"/>
                  </a:lnTo>
                  <a:lnTo>
                    <a:pt x="2653283" y="955547"/>
                  </a:lnTo>
                  <a:lnTo>
                    <a:pt x="2653283" y="961643"/>
                  </a:lnTo>
                  <a:lnTo>
                    <a:pt x="2654807" y="954023"/>
                  </a:lnTo>
                  <a:lnTo>
                    <a:pt x="2656331" y="955547"/>
                  </a:lnTo>
                  <a:lnTo>
                    <a:pt x="2656331" y="957071"/>
                  </a:lnTo>
                  <a:lnTo>
                    <a:pt x="2657855" y="957071"/>
                  </a:lnTo>
                  <a:lnTo>
                    <a:pt x="2659379" y="957071"/>
                  </a:lnTo>
                  <a:lnTo>
                    <a:pt x="2659379" y="950976"/>
                  </a:lnTo>
                  <a:lnTo>
                    <a:pt x="2660904" y="958595"/>
                  </a:lnTo>
                  <a:lnTo>
                    <a:pt x="2662428" y="954023"/>
                  </a:lnTo>
                  <a:lnTo>
                    <a:pt x="2662428" y="958595"/>
                  </a:lnTo>
                  <a:lnTo>
                    <a:pt x="2663952" y="958595"/>
                  </a:lnTo>
                  <a:lnTo>
                    <a:pt x="2665476" y="955547"/>
                  </a:lnTo>
                  <a:lnTo>
                    <a:pt x="2665476" y="952500"/>
                  </a:lnTo>
                  <a:lnTo>
                    <a:pt x="2667000" y="952500"/>
                  </a:lnTo>
                  <a:lnTo>
                    <a:pt x="2668524" y="957071"/>
                  </a:lnTo>
                  <a:lnTo>
                    <a:pt x="2670048" y="957071"/>
                  </a:lnTo>
                  <a:lnTo>
                    <a:pt x="2670048" y="955547"/>
                  </a:lnTo>
                  <a:lnTo>
                    <a:pt x="2671572" y="952500"/>
                  </a:lnTo>
                  <a:lnTo>
                    <a:pt x="2673096" y="957071"/>
                  </a:lnTo>
                  <a:lnTo>
                    <a:pt x="2673096" y="954023"/>
                  </a:lnTo>
                  <a:lnTo>
                    <a:pt x="2674620" y="955547"/>
                  </a:lnTo>
                  <a:lnTo>
                    <a:pt x="2676144" y="954023"/>
                  </a:lnTo>
                  <a:lnTo>
                    <a:pt x="2676144" y="960119"/>
                  </a:lnTo>
                  <a:lnTo>
                    <a:pt x="2677668" y="958595"/>
                  </a:lnTo>
                  <a:lnTo>
                    <a:pt x="2679192" y="957071"/>
                  </a:lnTo>
                  <a:lnTo>
                    <a:pt x="2679192" y="955547"/>
                  </a:lnTo>
                  <a:lnTo>
                    <a:pt x="2680716" y="960119"/>
                  </a:lnTo>
                  <a:lnTo>
                    <a:pt x="2682240" y="955547"/>
                  </a:lnTo>
                  <a:lnTo>
                    <a:pt x="2682240" y="958595"/>
                  </a:lnTo>
                  <a:lnTo>
                    <a:pt x="2683764" y="957071"/>
                  </a:lnTo>
                  <a:lnTo>
                    <a:pt x="2685288" y="954023"/>
                  </a:lnTo>
                  <a:lnTo>
                    <a:pt x="2685288" y="950976"/>
                  </a:lnTo>
                  <a:lnTo>
                    <a:pt x="2686812" y="960119"/>
                  </a:lnTo>
                  <a:lnTo>
                    <a:pt x="2688336" y="957071"/>
                  </a:lnTo>
                  <a:lnTo>
                    <a:pt x="2689860" y="960119"/>
                  </a:lnTo>
                  <a:lnTo>
                    <a:pt x="2691383" y="954023"/>
                  </a:lnTo>
                  <a:lnTo>
                    <a:pt x="2692907" y="957071"/>
                  </a:lnTo>
                  <a:lnTo>
                    <a:pt x="2692907" y="955547"/>
                  </a:lnTo>
                  <a:lnTo>
                    <a:pt x="2694431" y="957071"/>
                  </a:lnTo>
                  <a:lnTo>
                    <a:pt x="2695955" y="958595"/>
                  </a:lnTo>
                  <a:lnTo>
                    <a:pt x="2695955" y="955547"/>
                  </a:lnTo>
                  <a:lnTo>
                    <a:pt x="2697479" y="955547"/>
                  </a:lnTo>
                  <a:lnTo>
                    <a:pt x="2699004" y="955547"/>
                  </a:lnTo>
                  <a:lnTo>
                    <a:pt x="2699004" y="957071"/>
                  </a:lnTo>
                  <a:lnTo>
                    <a:pt x="2700528" y="955547"/>
                  </a:lnTo>
                  <a:lnTo>
                    <a:pt x="2702052" y="954023"/>
                  </a:lnTo>
                  <a:lnTo>
                    <a:pt x="2702052" y="950976"/>
                  </a:lnTo>
                  <a:lnTo>
                    <a:pt x="2703576" y="960119"/>
                  </a:lnTo>
                  <a:lnTo>
                    <a:pt x="2705100" y="957071"/>
                  </a:lnTo>
                  <a:lnTo>
                    <a:pt x="2705100" y="961643"/>
                  </a:lnTo>
                  <a:lnTo>
                    <a:pt x="2706624" y="954023"/>
                  </a:lnTo>
                  <a:lnTo>
                    <a:pt x="2708148" y="955547"/>
                  </a:lnTo>
                  <a:lnTo>
                    <a:pt x="2708148" y="957071"/>
                  </a:lnTo>
                  <a:lnTo>
                    <a:pt x="2709672" y="955547"/>
                  </a:lnTo>
                  <a:lnTo>
                    <a:pt x="2711196" y="955547"/>
                  </a:lnTo>
                  <a:lnTo>
                    <a:pt x="2712720" y="960119"/>
                  </a:lnTo>
                  <a:lnTo>
                    <a:pt x="2714244" y="955547"/>
                  </a:lnTo>
                  <a:lnTo>
                    <a:pt x="2715768" y="961643"/>
                  </a:lnTo>
                  <a:lnTo>
                    <a:pt x="2715768" y="958595"/>
                  </a:lnTo>
                  <a:lnTo>
                    <a:pt x="2717292" y="957071"/>
                  </a:lnTo>
                  <a:lnTo>
                    <a:pt x="2718816" y="961643"/>
                  </a:lnTo>
                  <a:lnTo>
                    <a:pt x="2718816" y="955547"/>
                  </a:lnTo>
                  <a:lnTo>
                    <a:pt x="2720340" y="958595"/>
                  </a:lnTo>
                  <a:lnTo>
                    <a:pt x="2721864" y="952500"/>
                  </a:lnTo>
                  <a:lnTo>
                    <a:pt x="2721864" y="958595"/>
                  </a:lnTo>
                  <a:lnTo>
                    <a:pt x="2723388" y="960119"/>
                  </a:lnTo>
                  <a:lnTo>
                    <a:pt x="2724912" y="955547"/>
                  </a:lnTo>
                  <a:lnTo>
                    <a:pt x="2724912" y="957071"/>
                  </a:lnTo>
                  <a:lnTo>
                    <a:pt x="2726436" y="955547"/>
                  </a:lnTo>
                  <a:lnTo>
                    <a:pt x="2727960" y="957071"/>
                  </a:lnTo>
                  <a:lnTo>
                    <a:pt x="2727960" y="955547"/>
                  </a:lnTo>
                  <a:lnTo>
                    <a:pt x="2729483" y="957071"/>
                  </a:lnTo>
                  <a:lnTo>
                    <a:pt x="2731007" y="957071"/>
                  </a:lnTo>
                  <a:lnTo>
                    <a:pt x="2731007" y="952500"/>
                  </a:lnTo>
                  <a:lnTo>
                    <a:pt x="2732531" y="958595"/>
                  </a:lnTo>
                  <a:lnTo>
                    <a:pt x="2734055" y="955547"/>
                  </a:lnTo>
                  <a:lnTo>
                    <a:pt x="2734055" y="954023"/>
                  </a:lnTo>
                  <a:lnTo>
                    <a:pt x="2735579" y="954023"/>
                  </a:lnTo>
                  <a:lnTo>
                    <a:pt x="2737104" y="955547"/>
                  </a:lnTo>
                  <a:lnTo>
                    <a:pt x="2738628" y="955547"/>
                  </a:lnTo>
                  <a:lnTo>
                    <a:pt x="2738628" y="954023"/>
                  </a:lnTo>
                  <a:lnTo>
                    <a:pt x="2740152" y="957071"/>
                  </a:lnTo>
                  <a:lnTo>
                    <a:pt x="2741676" y="954023"/>
                  </a:lnTo>
                  <a:lnTo>
                    <a:pt x="2741676" y="955547"/>
                  </a:lnTo>
                  <a:lnTo>
                    <a:pt x="2743200" y="957071"/>
                  </a:lnTo>
                  <a:lnTo>
                    <a:pt x="2744724" y="960119"/>
                  </a:lnTo>
                  <a:lnTo>
                    <a:pt x="2744724" y="957071"/>
                  </a:lnTo>
                  <a:lnTo>
                    <a:pt x="2746248" y="960119"/>
                  </a:lnTo>
                  <a:lnTo>
                    <a:pt x="2747772" y="955547"/>
                  </a:lnTo>
                  <a:lnTo>
                    <a:pt x="2749296" y="955547"/>
                  </a:lnTo>
                  <a:lnTo>
                    <a:pt x="2750820" y="958595"/>
                  </a:lnTo>
                  <a:lnTo>
                    <a:pt x="2750820" y="954023"/>
                  </a:lnTo>
                  <a:lnTo>
                    <a:pt x="2752344" y="955547"/>
                  </a:lnTo>
                  <a:lnTo>
                    <a:pt x="2753868" y="958595"/>
                  </a:lnTo>
                  <a:lnTo>
                    <a:pt x="2753868" y="957071"/>
                  </a:lnTo>
                  <a:lnTo>
                    <a:pt x="2755392" y="957071"/>
                  </a:lnTo>
                  <a:lnTo>
                    <a:pt x="2756916" y="957071"/>
                  </a:lnTo>
                  <a:lnTo>
                    <a:pt x="2756916" y="955547"/>
                  </a:lnTo>
                  <a:lnTo>
                    <a:pt x="2758440" y="957071"/>
                  </a:lnTo>
                  <a:lnTo>
                    <a:pt x="2759964" y="955547"/>
                  </a:lnTo>
                  <a:lnTo>
                    <a:pt x="2759964" y="958595"/>
                  </a:lnTo>
                  <a:lnTo>
                    <a:pt x="2761488" y="957071"/>
                  </a:lnTo>
                  <a:lnTo>
                    <a:pt x="2763012" y="954023"/>
                  </a:lnTo>
                  <a:lnTo>
                    <a:pt x="2764536" y="954023"/>
                  </a:lnTo>
                  <a:lnTo>
                    <a:pt x="2764536" y="957071"/>
                  </a:lnTo>
                  <a:lnTo>
                    <a:pt x="2766060" y="960119"/>
                  </a:lnTo>
                  <a:lnTo>
                    <a:pt x="2767583" y="957071"/>
                  </a:lnTo>
                  <a:lnTo>
                    <a:pt x="2769107" y="955547"/>
                  </a:lnTo>
                  <a:lnTo>
                    <a:pt x="2770631" y="957071"/>
                  </a:lnTo>
                  <a:lnTo>
                    <a:pt x="2770631" y="955547"/>
                  </a:lnTo>
                  <a:lnTo>
                    <a:pt x="2772155" y="954023"/>
                  </a:lnTo>
                  <a:lnTo>
                    <a:pt x="2773679" y="957071"/>
                  </a:lnTo>
                  <a:lnTo>
                    <a:pt x="2773679" y="960119"/>
                  </a:lnTo>
                  <a:lnTo>
                    <a:pt x="2775204" y="954023"/>
                  </a:lnTo>
                  <a:lnTo>
                    <a:pt x="2776728" y="955547"/>
                  </a:lnTo>
                  <a:lnTo>
                    <a:pt x="2776728" y="957071"/>
                  </a:lnTo>
                  <a:lnTo>
                    <a:pt x="2778252" y="960119"/>
                  </a:lnTo>
                  <a:lnTo>
                    <a:pt x="2779776" y="960119"/>
                  </a:lnTo>
                  <a:lnTo>
                    <a:pt x="2779776" y="957071"/>
                  </a:lnTo>
                  <a:lnTo>
                    <a:pt x="2781300" y="955547"/>
                  </a:lnTo>
                  <a:lnTo>
                    <a:pt x="2782824" y="954023"/>
                  </a:lnTo>
                  <a:lnTo>
                    <a:pt x="2782824" y="960119"/>
                  </a:lnTo>
                  <a:lnTo>
                    <a:pt x="2784348" y="957071"/>
                  </a:lnTo>
                  <a:lnTo>
                    <a:pt x="2785872" y="960119"/>
                  </a:lnTo>
                  <a:lnTo>
                    <a:pt x="2787396" y="954023"/>
                  </a:lnTo>
                  <a:lnTo>
                    <a:pt x="2787396" y="958595"/>
                  </a:lnTo>
                  <a:lnTo>
                    <a:pt x="2788920" y="958595"/>
                  </a:lnTo>
                  <a:lnTo>
                    <a:pt x="2790444" y="949451"/>
                  </a:lnTo>
                  <a:lnTo>
                    <a:pt x="2790444" y="952500"/>
                  </a:lnTo>
                  <a:lnTo>
                    <a:pt x="2791968" y="960119"/>
                  </a:lnTo>
                  <a:lnTo>
                    <a:pt x="2793492" y="957071"/>
                  </a:lnTo>
                  <a:lnTo>
                    <a:pt x="2793492" y="958595"/>
                  </a:lnTo>
                  <a:lnTo>
                    <a:pt x="2795016" y="957071"/>
                  </a:lnTo>
                  <a:lnTo>
                    <a:pt x="2796540" y="957071"/>
                  </a:lnTo>
                  <a:lnTo>
                    <a:pt x="2796540" y="954023"/>
                  </a:lnTo>
                  <a:lnTo>
                    <a:pt x="2798064" y="960119"/>
                  </a:lnTo>
                  <a:lnTo>
                    <a:pt x="2799588" y="963167"/>
                  </a:lnTo>
                  <a:lnTo>
                    <a:pt x="2799588" y="957071"/>
                  </a:lnTo>
                  <a:lnTo>
                    <a:pt x="2801112" y="958595"/>
                  </a:lnTo>
                  <a:lnTo>
                    <a:pt x="2802636" y="957071"/>
                  </a:lnTo>
                  <a:lnTo>
                    <a:pt x="2802636" y="961643"/>
                  </a:lnTo>
                  <a:lnTo>
                    <a:pt x="2804160" y="958595"/>
                  </a:lnTo>
                  <a:lnTo>
                    <a:pt x="2805683" y="960119"/>
                  </a:lnTo>
                  <a:lnTo>
                    <a:pt x="2805683" y="955547"/>
                  </a:lnTo>
                  <a:lnTo>
                    <a:pt x="2807207" y="954023"/>
                  </a:lnTo>
                  <a:lnTo>
                    <a:pt x="2808731" y="954023"/>
                  </a:lnTo>
                  <a:lnTo>
                    <a:pt x="2810255" y="958595"/>
                  </a:lnTo>
                  <a:lnTo>
                    <a:pt x="2811779" y="960119"/>
                  </a:lnTo>
                  <a:lnTo>
                    <a:pt x="2813304" y="950976"/>
                  </a:lnTo>
                  <a:lnTo>
                    <a:pt x="2813304" y="954023"/>
                  </a:lnTo>
                  <a:lnTo>
                    <a:pt x="2814828" y="961643"/>
                  </a:lnTo>
                  <a:lnTo>
                    <a:pt x="2816352" y="957071"/>
                  </a:lnTo>
                  <a:lnTo>
                    <a:pt x="2816352" y="955547"/>
                  </a:lnTo>
                  <a:lnTo>
                    <a:pt x="2817876" y="960119"/>
                  </a:lnTo>
                  <a:lnTo>
                    <a:pt x="2819400" y="960119"/>
                  </a:lnTo>
                  <a:lnTo>
                    <a:pt x="2819400" y="963167"/>
                  </a:lnTo>
                  <a:lnTo>
                    <a:pt x="2820924" y="958595"/>
                  </a:lnTo>
                  <a:lnTo>
                    <a:pt x="2822448" y="954023"/>
                  </a:lnTo>
                  <a:lnTo>
                    <a:pt x="2822448" y="957071"/>
                  </a:lnTo>
                  <a:lnTo>
                    <a:pt x="2823972" y="955547"/>
                  </a:lnTo>
                  <a:lnTo>
                    <a:pt x="2825496" y="960119"/>
                  </a:lnTo>
                  <a:lnTo>
                    <a:pt x="2825496" y="957071"/>
                  </a:lnTo>
                  <a:lnTo>
                    <a:pt x="2827020" y="958595"/>
                  </a:lnTo>
                  <a:lnTo>
                    <a:pt x="2828544" y="954023"/>
                  </a:lnTo>
                  <a:lnTo>
                    <a:pt x="2828544" y="960119"/>
                  </a:lnTo>
                  <a:lnTo>
                    <a:pt x="2830068" y="961643"/>
                  </a:lnTo>
                  <a:lnTo>
                    <a:pt x="2831592" y="960119"/>
                  </a:lnTo>
                  <a:lnTo>
                    <a:pt x="2833116" y="958595"/>
                  </a:lnTo>
                  <a:lnTo>
                    <a:pt x="2833116" y="954023"/>
                  </a:lnTo>
                  <a:lnTo>
                    <a:pt x="2834640" y="957071"/>
                  </a:lnTo>
                  <a:lnTo>
                    <a:pt x="2836164" y="957071"/>
                  </a:lnTo>
                  <a:lnTo>
                    <a:pt x="2836164" y="958595"/>
                  </a:lnTo>
                  <a:lnTo>
                    <a:pt x="2837688" y="958595"/>
                  </a:lnTo>
                  <a:lnTo>
                    <a:pt x="2839212" y="958595"/>
                  </a:lnTo>
                  <a:lnTo>
                    <a:pt x="2840736" y="957071"/>
                  </a:lnTo>
                  <a:lnTo>
                    <a:pt x="2842260" y="955547"/>
                  </a:lnTo>
                  <a:lnTo>
                    <a:pt x="2842260" y="957071"/>
                  </a:lnTo>
                  <a:lnTo>
                    <a:pt x="2843783" y="961643"/>
                  </a:lnTo>
                  <a:lnTo>
                    <a:pt x="2845307" y="958595"/>
                  </a:lnTo>
                  <a:lnTo>
                    <a:pt x="2845307" y="955547"/>
                  </a:lnTo>
                  <a:lnTo>
                    <a:pt x="2846831" y="961643"/>
                  </a:lnTo>
                  <a:lnTo>
                    <a:pt x="2848355" y="958595"/>
                  </a:lnTo>
                  <a:lnTo>
                    <a:pt x="2848355" y="963167"/>
                  </a:lnTo>
                  <a:lnTo>
                    <a:pt x="2849879" y="958595"/>
                  </a:lnTo>
                  <a:lnTo>
                    <a:pt x="2851404" y="960119"/>
                  </a:lnTo>
                  <a:lnTo>
                    <a:pt x="2852928" y="957071"/>
                  </a:lnTo>
                  <a:lnTo>
                    <a:pt x="2854452" y="958595"/>
                  </a:lnTo>
                  <a:lnTo>
                    <a:pt x="2854452" y="957071"/>
                  </a:lnTo>
                  <a:lnTo>
                    <a:pt x="2855976" y="958595"/>
                  </a:lnTo>
                  <a:lnTo>
                    <a:pt x="2857500" y="957071"/>
                  </a:lnTo>
                  <a:lnTo>
                    <a:pt x="2859024" y="958595"/>
                  </a:lnTo>
                  <a:lnTo>
                    <a:pt x="2860548" y="958595"/>
                  </a:lnTo>
                  <a:lnTo>
                    <a:pt x="2862072" y="963167"/>
                  </a:lnTo>
                  <a:lnTo>
                    <a:pt x="2862072" y="960119"/>
                  </a:lnTo>
                  <a:lnTo>
                    <a:pt x="2863596" y="958595"/>
                  </a:lnTo>
                  <a:lnTo>
                    <a:pt x="2865120" y="958595"/>
                  </a:lnTo>
                  <a:lnTo>
                    <a:pt x="2865120" y="961643"/>
                  </a:lnTo>
                  <a:lnTo>
                    <a:pt x="2866644" y="960119"/>
                  </a:lnTo>
                  <a:lnTo>
                    <a:pt x="2868168" y="960119"/>
                  </a:lnTo>
                  <a:lnTo>
                    <a:pt x="2868168" y="952500"/>
                  </a:lnTo>
                  <a:lnTo>
                    <a:pt x="2869692" y="957071"/>
                  </a:lnTo>
                  <a:lnTo>
                    <a:pt x="2871216" y="955547"/>
                  </a:lnTo>
                  <a:lnTo>
                    <a:pt x="2871216" y="958595"/>
                  </a:lnTo>
                  <a:lnTo>
                    <a:pt x="2872740" y="960119"/>
                  </a:lnTo>
                  <a:lnTo>
                    <a:pt x="2874264" y="961643"/>
                  </a:lnTo>
                  <a:lnTo>
                    <a:pt x="2874264" y="955547"/>
                  </a:lnTo>
                  <a:lnTo>
                    <a:pt x="2875788" y="960119"/>
                  </a:lnTo>
                  <a:lnTo>
                    <a:pt x="2877312" y="963167"/>
                  </a:lnTo>
                  <a:lnTo>
                    <a:pt x="2877312" y="957071"/>
                  </a:lnTo>
                  <a:lnTo>
                    <a:pt x="2878836" y="961643"/>
                  </a:lnTo>
                  <a:lnTo>
                    <a:pt x="2880360" y="958595"/>
                  </a:lnTo>
                  <a:lnTo>
                    <a:pt x="2881883" y="955547"/>
                  </a:lnTo>
                  <a:lnTo>
                    <a:pt x="2881883" y="961643"/>
                  </a:lnTo>
                  <a:lnTo>
                    <a:pt x="2883407" y="954023"/>
                  </a:lnTo>
                  <a:lnTo>
                    <a:pt x="2884931" y="961643"/>
                  </a:lnTo>
                  <a:lnTo>
                    <a:pt x="2884931" y="958595"/>
                  </a:lnTo>
                  <a:lnTo>
                    <a:pt x="2886455" y="964691"/>
                  </a:lnTo>
                  <a:lnTo>
                    <a:pt x="2887979" y="961643"/>
                  </a:lnTo>
                  <a:lnTo>
                    <a:pt x="2887979" y="957071"/>
                  </a:lnTo>
                  <a:lnTo>
                    <a:pt x="2889504" y="960119"/>
                  </a:lnTo>
                  <a:lnTo>
                    <a:pt x="2891028" y="961643"/>
                  </a:lnTo>
                  <a:lnTo>
                    <a:pt x="2892552" y="960119"/>
                  </a:lnTo>
                  <a:lnTo>
                    <a:pt x="2894076" y="957071"/>
                  </a:lnTo>
                  <a:lnTo>
                    <a:pt x="2894076" y="958595"/>
                  </a:lnTo>
                  <a:lnTo>
                    <a:pt x="2895600" y="961643"/>
                  </a:lnTo>
                  <a:lnTo>
                    <a:pt x="2897124" y="961643"/>
                  </a:lnTo>
                  <a:lnTo>
                    <a:pt x="2897124" y="955547"/>
                  </a:lnTo>
                  <a:lnTo>
                    <a:pt x="2898648" y="955547"/>
                  </a:lnTo>
                  <a:lnTo>
                    <a:pt x="2900172" y="958595"/>
                  </a:lnTo>
                  <a:lnTo>
                    <a:pt x="2900172" y="955547"/>
                  </a:lnTo>
                  <a:lnTo>
                    <a:pt x="2901696" y="957071"/>
                  </a:lnTo>
                  <a:lnTo>
                    <a:pt x="2903220" y="963167"/>
                  </a:lnTo>
                  <a:lnTo>
                    <a:pt x="2904744" y="958595"/>
                  </a:lnTo>
                  <a:lnTo>
                    <a:pt x="2904744" y="961643"/>
                  </a:lnTo>
                  <a:lnTo>
                    <a:pt x="2906268" y="958595"/>
                  </a:lnTo>
                  <a:lnTo>
                    <a:pt x="2907792" y="957071"/>
                  </a:lnTo>
                  <a:lnTo>
                    <a:pt x="2907792" y="961643"/>
                  </a:lnTo>
                  <a:lnTo>
                    <a:pt x="2909316" y="957071"/>
                  </a:lnTo>
                  <a:lnTo>
                    <a:pt x="2910840" y="958595"/>
                  </a:lnTo>
                  <a:lnTo>
                    <a:pt x="2910840" y="960119"/>
                  </a:lnTo>
                  <a:lnTo>
                    <a:pt x="2912364" y="960119"/>
                  </a:lnTo>
                  <a:lnTo>
                    <a:pt x="2913888" y="958595"/>
                  </a:lnTo>
                  <a:lnTo>
                    <a:pt x="2913888" y="957071"/>
                  </a:lnTo>
                  <a:lnTo>
                    <a:pt x="2915412" y="954023"/>
                  </a:lnTo>
                  <a:lnTo>
                    <a:pt x="2916936" y="958595"/>
                  </a:lnTo>
                  <a:lnTo>
                    <a:pt x="2916936" y="963167"/>
                  </a:lnTo>
                  <a:lnTo>
                    <a:pt x="2918460" y="964691"/>
                  </a:lnTo>
                  <a:lnTo>
                    <a:pt x="2919983" y="955547"/>
                  </a:lnTo>
                  <a:lnTo>
                    <a:pt x="2919983" y="957071"/>
                  </a:lnTo>
                  <a:lnTo>
                    <a:pt x="2921507" y="961643"/>
                  </a:lnTo>
                  <a:lnTo>
                    <a:pt x="2923031" y="958595"/>
                  </a:lnTo>
                  <a:lnTo>
                    <a:pt x="2923031" y="957071"/>
                  </a:lnTo>
                  <a:lnTo>
                    <a:pt x="2924555" y="955547"/>
                  </a:lnTo>
                  <a:lnTo>
                    <a:pt x="2926079" y="958595"/>
                  </a:lnTo>
                  <a:lnTo>
                    <a:pt x="2927604" y="960119"/>
                  </a:lnTo>
                  <a:lnTo>
                    <a:pt x="2929128" y="958595"/>
                  </a:lnTo>
                  <a:lnTo>
                    <a:pt x="2930652" y="963167"/>
                  </a:lnTo>
                  <a:lnTo>
                    <a:pt x="2930652" y="961643"/>
                  </a:lnTo>
                  <a:lnTo>
                    <a:pt x="2932176" y="958595"/>
                  </a:lnTo>
                  <a:lnTo>
                    <a:pt x="2933700" y="958595"/>
                  </a:lnTo>
                  <a:lnTo>
                    <a:pt x="2933700" y="955547"/>
                  </a:lnTo>
                  <a:lnTo>
                    <a:pt x="2935224" y="963167"/>
                  </a:lnTo>
                  <a:lnTo>
                    <a:pt x="2936748" y="963167"/>
                  </a:lnTo>
                  <a:lnTo>
                    <a:pt x="2936748" y="958595"/>
                  </a:lnTo>
                  <a:lnTo>
                    <a:pt x="2938272" y="957071"/>
                  </a:lnTo>
                  <a:lnTo>
                    <a:pt x="2939796" y="960119"/>
                  </a:lnTo>
                  <a:lnTo>
                    <a:pt x="2939796" y="964691"/>
                  </a:lnTo>
                  <a:lnTo>
                    <a:pt x="2941320" y="964691"/>
                  </a:lnTo>
                  <a:lnTo>
                    <a:pt x="2942844" y="955547"/>
                  </a:lnTo>
                  <a:lnTo>
                    <a:pt x="2942844" y="963167"/>
                  </a:lnTo>
                  <a:lnTo>
                    <a:pt x="2944368" y="961643"/>
                  </a:lnTo>
                  <a:lnTo>
                    <a:pt x="2945892" y="958595"/>
                  </a:lnTo>
                  <a:lnTo>
                    <a:pt x="2947416" y="961643"/>
                  </a:lnTo>
                  <a:lnTo>
                    <a:pt x="2948940" y="957071"/>
                  </a:lnTo>
                  <a:lnTo>
                    <a:pt x="2950464" y="960119"/>
                  </a:lnTo>
                  <a:lnTo>
                    <a:pt x="2950464" y="957071"/>
                  </a:lnTo>
                  <a:lnTo>
                    <a:pt x="2951988" y="958595"/>
                  </a:lnTo>
                  <a:lnTo>
                    <a:pt x="2953512" y="954023"/>
                  </a:lnTo>
                  <a:lnTo>
                    <a:pt x="2953512" y="960119"/>
                  </a:lnTo>
                  <a:lnTo>
                    <a:pt x="2955036" y="958595"/>
                  </a:lnTo>
                  <a:lnTo>
                    <a:pt x="2956560" y="961643"/>
                  </a:lnTo>
                  <a:lnTo>
                    <a:pt x="2956560" y="960119"/>
                  </a:lnTo>
                  <a:lnTo>
                    <a:pt x="2958083" y="960119"/>
                  </a:lnTo>
                  <a:lnTo>
                    <a:pt x="2959607" y="963167"/>
                  </a:lnTo>
                  <a:lnTo>
                    <a:pt x="2961131" y="961643"/>
                  </a:lnTo>
                  <a:lnTo>
                    <a:pt x="2962655" y="960119"/>
                  </a:lnTo>
                  <a:lnTo>
                    <a:pt x="2962655" y="958595"/>
                  </a:lnTo>
                  <a:lnTo>
                    <a:pt x="2964179" y="960119"/>
                  </a:lnTo>
                  <a:lnTo>
                    <a:pt x="2965704" y="955547"/>
                  </a:lnTo>
                  <a:lnTo>
                    <a:pt x="2965704" y="960119"/>
                  </a:lnTo>
                  <a:lnTo>
                    <a:pt x="2967228" y="960119"/>
                  </a:lnTo>
                  <a:lnTo>
                    <a:pt x="2968752" y="952500"/>
                  </a:lnTo>
                  <a:lnTo>
                    <a:pt x="2968752" y="960119"/>
                  </a:lnTo>
                  <a:lnTo>
                    <a:pt x="2970276" y="960119"/>
                  </a:lnTo>
                  <a:lnTo>
                    <a:pt x="2971800" y="963167"/>
                  </a:lnTo>
                  <a:lnTo>
                    <a:pt x="2971800" y="954023"/>
                  </a:lnTo>
                  <a:lnTo>
                    <a:pt x="2973324" y="958595"/>
                  </a:lnTo>
                  <a:lnTo>
                    <a:pt x="2974848" y="964691"/>
                  </a:lnTo>
                  <a:lnTo>
                    <a:pt x="2976372" y="955547"/>
                  </a:lnTo>
                  <a:lnTo>
                    <a:pt x="2976372" y="957071"/>
                  </a:lnTo>
                  <a:lnTo>
                    <a:pt x="2977896" y="961643"/>
                  </a:lnTo>
                  <a:lnTo>
                    <a:pt x="2979420" y="957071"/>
                  </a:lnTo>
                  <a:lnTo>
                    <a:pt x="2979420" y="966215"/>
                  </a:lnTo>
                  <a:lnTo>
                    <a:pt x="2980944" y="957071"/>
                  </a:lnTo>
                  <a:lnTo>
                    <a:pt x="2982468" y="961643"/>
                  </a:lnTo>
                  <a:lnTo>
                    <a:pt x="2982468" y="964691"/>
                  </a:lnTo>
                  <a:lnTo>
                    <a:pt x="2983992" y="958595"/>
                  </a:lnTo>
                  <a:lnTo>
                    <a:pt x="2985516" y="960119"/>
                  </a:lnTo>
                  <a:lnTo>
                    <a:pt x="2985516" y="958595"/>
                  </a:lnTo>
                  <a:lnTo>
                    <a:pt x="2987040" y="963167"/>
                  </a:lnTo>
                  <a:lnTo>
                    <a:pt x="2988564" y="960119"/>
                  </a:lnTo>
                  <a:lnTo>
                    <a:pt x="2988564" y="958595"/>
                  </a:lnTo>
                  <a:lnTo>
                    <a:pt x="2990088" y="954023"/>
                  </a:lnTo>
                  <a:lnTo>
                    <a:pt x="2997707" y="960119"/>
                  </a:lnTo>
                  <a:lnTo>
                    <a:pt x="2999231" y="958595"/>
                  </a:lnTo>
                  <a:lnTo>
                    <a:pt x="2999231" y="963167"/>
                  </a:lnTo>
                  <a:lnTo>
                    <a:pt x="3000755" y="964691"/>
                  </a:lnTo>
                  <a:lnTo>
                    <a:pt x="3002279" y="960119"/>
                  </a:lnTo>
                  <a:lnTo>
                    <a:pt x="3002279" y="964691"/>
                  </a:lnTo>
                  <a:lnTo>
                    <a:pt x="3003804" y="960119"/>
                  </a:lnTo>
                  <a:lnTo>
                    <a:pt x="3005328" y="960119"/>
                  </a:lnTo>
                  <a:lnTo>
                    <a:pt x="3005328" y="958595"/>
                  </a:lnTo>
                  <a:lnTo>
                    <a:pt x="3006852" y="958595"/>
                  </a:lnTo>
                  <a:lnTo>
                    <a:pt x="3008376" y="961643"/>
                  </a:lnTo>
                  <a:lnTo>
                    <a:pt x="3008376" y="960119"/>
                  </a:lnTo>
                  <a:lnTo>
                    <a:pt x="3009900" y="961643"/>
                  </a:lnTo>
                  <a:lnTo>
                    <a:pt x="3011424" y="961643"/>
                  </a:lnTo>
                  <a:lnTo>
                    <a:pt x="3011424" y="958595"/>
                  </a:lnTo>
                  <a:lnTo>
                    <a:pt x="3012948" y="958595"/>
                  </a:lnTo>
                  <a:lnTo>
                    <a:pt x="3014472" y="960119"/>
                  </a:lnTo>
                  <a:lnTo>
                    <a:pt x="3014472" y="961643"/>
                  </a:lnTo>
                  <a:lnTo>
                    <a:pt x="3015996" y="961643"/>
                  </a:lnTo>
                  <a:lnTo>
                    <a:pt x="3017520" y="963167"/>
                  </a:lnTo>
                  <a:lnTo>
                    <a:pt x="3017520" y="960119"/>
                  </a:lnTo>
                  <a:lnTo>
                    <a:pt x="3019044" y="963167"/>
                  </a:lnTo>
                  <a:lnTo>
                    <a:pt x="3020568" y="960119"/>
                  </a:lnTo>
                  <a:lnTo>
                    <a:pt x="3022092" y="964691"/>
                  </a:lnTo>
                  <a:lnTo>
                    <a:pt x="3022092" y="961643"/>
                  </a:lnTo>
                  <a:lnTo>
                    <a:pt x="3023616" y="960119"/>
                  </a:lnTo>
                  <a:lnTo>
                    <a:pt x="3025140" y="966215"/>
                  </a:lnTo>
                  <a:lnTo>
                    <a:pt x="3025140" y="958595"/>
                  </a:lnTo>
                  <a:lnTo>
                    <a:pt x="3026664" y="960119"/>
                  </a:lnTo>
                  <a:lnTo>
                    <a:pt x="3028188" y="960119"/>
                  </a:lnTo>
                  <a:lnTo>
                    <a:pt x="3028188" y="961643"/>
                  </a:lnTo>
                  <a:lnTo>
                    <a:pt x="3029712" y="958595"/>
                  </a:lnTo>
                  <a:lnTo>
                    <a:pt x="3031236" y="961643"/>
                  </a:lnTo>
                  <a:lnTo>
                    <a:pt x="3031236" y="960119"/>
                  </a:lnTo>
                  <a:lnTo>
                    <a:pt x="3032760" y="963167"/>
                  </a:lnTo>
                  <a:lnTo>
                    <a:pt x="3034283" y="961643"/>
                  </a:lnTo>
                  <a:lnTo>
                    <a:pt x="3035807" y="958595"/>
                  </a:lnTo>
                  <a:lnTo>
                    <a:pt x="3037331" y="963167"/>
                  </a:lnTo>
                  <a:lnTo>
                    <a:pt x="3037331" y="961643"/>
                  </a:lnTo>
                  <a:lnTo>
                    <a:pt x="3038855" y="961643"/>
                  </a:lnTo>
                  <a:lnTo>
                    <a:pt x="3040379" y="958595"/>
                  </a:lnTo>
                  <a:lnTo>
                    <a:pt x="3040379" y="961643"/>
                  </a:lnTo>
                  <a:lnTo>
                    <a:pt x="3041904" y="961643"/>
                  </a:lnTo>
                  <a:lnTo>
                    <a:pt x="3043428" y="957071"/>
                  </a:lnTo>
                  <a:lnTo>
                    <a:pt x="3044952" y="960119"/>
                  </a:lnTo>
                  <a:lnTo>
                    <a:pt x="3046476" y="960119"/>
                  </a:lnTo>
                  <a:lnTo>
                    <a:pt x="3048000" y="964691"/>
                  </a:lnTo>
                  <a:lnTo>
                    <a:pt x="3048000" y="961643"/>
                  </a:lnTo>
                  <a:lnTo>
                    <a:pt x="3049524" y="958595"/>
                  </a:lnTo>
                  <a:lnTo>
                    <a:pt x="3051048" y="957071"/>
                  </a:lnTo>
                  <a:lnTo>
                    <a:pt x="3051048" y="961643"/>
                  </a:lnTo>
                  <a:lnTo>
                    <a:pt x="3052572" y="963167"/>
                  </a:lnTo>
                  <a:lnTo>
                    <a:pt x="3054096" y="958595"/>
                  </a:lnTo>
                  <a:lnTo>
                    <a:pt x="3054096" y="961643"/>
                  </a:lnTo>
                  <a:lnTo>
                    <a:pt x="3055620" y="961643"/>
                  </a:lnTo>
                  <a:lnTo>
                    <a:pt x="3057144" y="964691"/>
                  </a:lnTo>
                  <a:lnTo>
                    <a:pt x="3057144" y="960119"/>
                  </a:lnTo>
                  <a:lnTo>
                    <a:pt x="3058668" y="960119"/>
                  </a:lnTo>
                  <a:lnTo>
                    <a:pt x="3060192" y="961643"/>
                  </a:lnTo>
                  <a:lnTo>
                    <a:pt x="3060192" y="963167"/>
                  </a:lnTo>
                  <a:lnTo>
                    <a:pt x="3061716" y="960119"/>
                  </a:lnTo>
                  <a:lnTo>
                    <a:pt x="3063240" y="963167"/>
                  </a:lnTo>
                  <a:lnTo>
                    <a:pt x="3063240" y="958595"/>
                  </a:lnTo>
                  <a:lnTo>
                    <a:pt x="3064764" y="958595"/>
                  </a:lnTo>
                  <a:lnTo>
                    <a:pt x="3066288" y="960119"/>
                  </a:lnTo>
                  <a:lnTo>
                    <a:pt x="3067812" y="961643"/>
                  </a:lnTo>
                  <a:lnTo>
                    <a:pt x="3069336" y="961643"/>
                  </a:lnTo>
                  <a:lnTo>
                    <a:pt x="3070860" y="957071"/>
                  </a:lnTo>
                  <a:lnTo>
                    <a:pt x="3070860" y="960119"/>
                  </a:lnTo>
                  <a:lnTo>
                    <a:pt x="3072383" y="961643"/>
                  </a:lnTo>
                  <a:lnTo>
                    <a:pt x="3073907" y="958595"/>
                  </a:lnTo>
                  <a:lnTo>
                    <a:pt x="3073907" y="961643"/>
                  </a:lnTo>
                  <a:lnTo>
                    <a:pt x="3075431" y="961643"/>
                  </a:lnTo>
                  <a:lnTo>
                    <a:pt x="3076955" y="958595"/>
                  </a:lnTo>
                  <a:lnTo>
                    <a:pt x="3076955" y="963167"/>
                  </a:lnTo>
                  <a:lnTo>
                    <a:pt x="3078479" y="963167"/>
                  </a:lnTo>
                  <a:lnTo>
                    <a:pt x="3080004" y="960119"/>
                  </a:lnTo>
                  <a:lnTo>
                    <a:pt x="3080004" y="957071"/>
                  </a:lnTo>
                  <a:lnTo>
                    <a:pt x="3081528" y="957071"/>
                  </a:lnTo>
                  <a:lnTo>
                    <a:pt x="3083052" y="960119"/>
                  </a:lnTo>
                  <a:lnTo>
                    <a:pt x="3083052" y="961643"/>
                  </a:lnTo>
                  <a:lnTo>
                    <a:pt x="3084576" y="963167"/>
                  </a:lnTo>
                  <a:lnTo>
                    <a:pt x="3086100" y="960119"/>
                  </a:lnTo>
                  <a:lnTo>
                    <a:pt x="3086100" y="966215"/>
                  </a:lnTo>
                  <a:lnTo>
                    <a:pt x="3087624" y="963167"/>
                  </a:lnTo>
                  <a:lnTo>
                    <a:pt x="3089148" y="961643"/>
                  </a:lnTo>
                  <a:lnTo>
                    <a:pt x="3090672" y="963167"/>
                  </a:lnTo>
                  <a:lnTo>
                    <a:pt x="3092196" y="958595"/>
                  </a:lnTo>
                  <a:lnTo>
                    <a:pt x="3093720" y="961643"/>
                  </a:lnTo>
                  <a:lnTo>
                    <a:pt x="3095244" y="961643"/>
                  </a:lnTo>
                  <a:lnTo>
                    <a:pt x="3096768" y="964691"/>
                  </a:lnTo>
                  <a:lnTo>
                    <a:pt x="3098292" y="960119"/>
                  </a:lnTo>
                  <a:lnTo>
                    <a:pt x="3099816" y="961643"/>
                  </a:lnTo>
                  <a:lnTo>
                    <a:pt x="3099816" y="957071"/>
                  </a:lnTo>
                  <a:lnTo>
                    <a:pt x="3101340" y="960119"/>
                  </a:lnTo>
                  <a:lnTo>
                    <a:pt x="3102864" y="963167"/>
                  </a:lnTo>
                  <a:lnTo>
                    <a:pt x="3102864" y="958595"/>
                  </a:lnTo>
                  <a:lnTo>
                    <a:pt x="3104388" y="963167"/>
                  </a:lnTo>
                  <a:lnTo>
                    <a:pt x="3105912" y="961643"/>
                  </a:lnTo>
                  <a:lnTo>
                    <a:pt x="3105912" y="966215"/>
                  </a:lnTo>
                  <a:lnTo>
                    <a:pt x="3107436" y="957071"/>
                  </a:lnTo>
                  <a:lnTo>
                    <a:pt x="3108960" y="961643"/>
                  </a:lnTo>
                  <a:lnTo>
                    <a:pt x="3108960" y="963167"/>
                  </a:lnTo>
                  <a:lnTo>
                    <a:pt x="3110483" y="967739"/>
                  </a:lnTo>
                  <a:lnTo>
                    <a:pt x="3112007" y="963167"/>
                  </a:lnTo>
                  <a:lnTo>
                    <a:pt x="3112007" y="958595"/>
                  </a:lnTo>
                  <a:lnTo>
                    <a:pt x="3113531" y="963167"/>
                  </a:lnTo>
                  <a:lnTo>
                    <a:pt x="3115055" y="957071"/>
                  </a:lnTo>
                  <a:lnTo>
                    <a:pt x="3116579" y="963167"/>
                  </a:lnTo>
                  <a:lnTo>
                    <a:pt x="3116579" y="961643"/>
                  </a:lnTo>
                  <a:lnTo>
                    <a:pt x="3118104" y="961643"/>
                  </a:lnTo>
                  <a:lnTo>
                    <a:pt x="3119628" y="961643"/>
                  </a:lnTo>
                  <a:lnTo>
                    <a:pt x="3121152" y="966215"/>
                  </a:lnTo>
                  <a:lnTo>
                    <a:pt x="3122676" y="961643"/>
                  </a:lnTo>
                  <a:lnTo>
                    <a:pt x="3124200" y="961643"/>
                  </a:lnTo>
                  <a:lnTo>
                    <a:pt x="3125724" y="961643"/>
                  </a:lnTo>
                  <a:lnTo>
                    <a:pt x="3127248" y="961643"/>
                  </a:lnTo>
                  <a:lnTo>
                    <a:pt x="3128772" y="961643"/>
                  </a:lnTo>
                  <a:lnTo>
                    <a:pt x="3128772" y="960119"/>
                  </a:lnTo>
                  <a:lnTo>
                    <a:pt x="3130296" y="958595"/>
                  </a:lnTo>
                  <a:lnTo>
                    <a:pt x="3131820" y="961643"/>
                  </a:lnTo>
                  <a:lnTo>
                    <a:pt x="3131820" y="964691"/>
                  </a:lnTo>
                  <a:lnTo>
                    <a:pt x="3133344" y="961643"/>
                  </a:lnTo>
                  <a:lnTo>
                    <a:pt x="3134868" y="961643"/>
                  </a:lnTo>
                  <a:lnTo>
                    <a:pt x="3134868" y="963167"/>
                  </a:lnTo>
                  <a:lnTo>
                    <a:pt x="3136392" y="958595"/>
                  </a:lnTo>
                  <a:lnTo>
                    <a:pt x="3137916" y="963167"/>
                  </a:lnTo>
                  <a:lnTo>
                    <a:pt x="3139440" y="960119"/>
                  </a:lnTo>
                  <a:lnTo>
                    <a:pt x="3140964" y="961643"/>
                  </a:lnTo>
                  <a:lnTo>
                    <a:pt x="3142488" y="964691"/>
                  </a:lnTo>
                  <a:lnTo>
                    <a:pt x="3142488" y="961643"/>
                  </a:lnTo>
                  <a:lnTo>
                    <a:pt x="3144012" y="960119"/>
                  </a:lnTo>
                  <a:lnTo>
                    <a:pt x="3145536" y="960119"/>
                  </a:lnTo>
                  <a:lnTo>
                    <a:pt x="3145536" y="963167"/>
                  </a:lnTo>
                  <a:lnTo>
                    <a:pt x="3147060" y="963167"/>
                  </a:lnTo>
                  <a:lnTo>
                    <a:pt x="3148583" y="964691"/>
                  </a:lnTo>
                  <a:lnTo>
                    <a:pt x="3148583" y="961643"/>
                  </a:lnTo>
                  <a:lnTo>
                    <a:pt x="3150107" y="964691"/>
                  </a:lnTo>
                  <a:lnTo>
                    <a:pt x="3151631" y="960119"/>
                  </a:lnTo>
                  <a:lnTo>
                    <a:pt x="3151631" y="958595"/>
                  </a:lnTo>
                  <a:lnTo>
                    <a:pt x="3153155" y="961643"/>
                  </a:lnTo>
                  <a:lnTo>
                    <a:pt x="3154679" y="961643"/>
                  </a:lnTo>
                  <a:lnTo>
                    <a:pt x="3154679" y="960119"/>
                  </a:lnTo>
                  <a:lnTo>
                    <a:pt x="3156204" y="961643"/>
                  </a:lnTo>
                  <a:lnTo>
                    <a:pt x="3157728" y="964691"/>
                  </a:lnTo>
                  <a:lnTo>
                    <a:pt x="3157728" y="958595"/>
                  </a:lnTo>
                  <a:lnTo>
                    <a:pt x="3159252" y="966215"/>
                  </a:lnTo>
                  <a:lnTo>
                    <a:pt x="3160776" y="963167"/>
                  </a:lnTo>
                  <a:lnTo>
                    <a:pt x="3162300" y="963167"/>
                  </a:lnTo>
                  <a:lnTo>
                    <a:pt x="3163824" y="963167"/>
                  </a:lnTo>
                  <a:lnTo>
                    <a:pt x="3165348" y="961643"/>
                  </a:lnTo>
                  <a:lnTo>
                    <a:pt x="3165348" y="964691"/>
                  </a:lnTo>
                  <a:lnTo>
                    <a:pt x="3166872" y="963167"/>
                  </a:lnTo>
                  <a:lnTo>
                    <a:pt x="3168396" y="960119"/>
                  </a:lnTo>
                  <a:lnTo>
                    <a:pt x="3168396" y="967739"/>
                  </a:lnTo>
                  <a:lnTo>
                    <a:pt x="3169920" y="961643"/>
                  </a:lnTo>
                  <a:lnTo>
                    <a:pt x="3171444" y="964691"/>
                  </a:lnTo>
                  <a:lnTo>
                    <a:pt x="3171444" y="961643"/>
                  </a:lnTo>
                  <a:lnTo>
                    <a:pt x="3172968" y="964691"/>
                  </a:lnTo>
                  <a:lnTo>
                    <a:pt x="3174492" y="963167"/>
                  </a:lnTo>
                  <a:lnTo>
                    <a:pt x="3176016" y="964691"/>
                  </a:lnTo>
                  <a:lnTo>
                    <a:pt x="3177540" y="964691"/>
                  </a:lnTo>
                  <a:lnTo>
                    <a:pt x="3177540" y="963167"/>
                  </a:lnTo>
                  <a:lnTo>
                    <a:pt x="3179064" y="963167"/>
                  </a:lnTo>
                  <a:lnTo>
                    <a:pt x="3180588" y="964691"/>
                  </a:lnTo>
                  <a:lnTo>
                    <a:pt x="3180588" y="963167"/>
                  </a:lnTo>
                  <a:lnTo>
                    <a:pt x="3182112" y="963167"/>
                  </a:lnTo>
                  <a:lnTo>
                    <a:pt x="3183636" y="966215"/>
                  </a:lnTo>
                  <a:lnTo>
                    <a:pt x="3183636" y="960119"/>
                  </a:lnTo>
                  <a:lnTo>
                    <a:pt x="3185160" y="963167"/>
                  </a:lnTo>
                  <a:lnTo>
                    <a:pt x="3186683" y="960119"/>
                  </a:lnTo>
                  <a:lnTo>
                    <a:pt x="3188207" y="963167"/>
                  </a:lnTo>
                  <a:lnTo>
                    <a:pt x="3189731" y="963167"/>
                  </a:lnTo>
                  <a:lnTo>
                    <a:pt x="3191255" y="963167"/>
                  </a:lnTo>
                  <a:lnTo>
                    <a:pt x="3191255" y="961643"/>
                  </a:lnTo>
                  <a:lnTo>
                    <a:pt x="3192779" y="961643"/>
                  </a:lnTo>
                  <a:lnTo>
                    <a:pt x="3194304" y="967739"/>
                  </a:lnTo>
                  <a:lnTo>
                    <a:pt x="3194304" y="961643"/>
                  </a:lnTo>
                  <a:lnTo>
                    <a:pt x="3195828" y="961643"/>
                  </a:lnTo>
                  <a:lnTo>
                    <a:pt x="3197352" y="964691"/>
                  </a:lnTo>
                  <a:lnTo>
                    <a:pt x="3198876" y="963167"/>
                  </a:lnTo>
                  <a:lnTo>
                    <a:pt x="3200400" y="966215"/>
                  </a:lnTo>
                  <a:lnTo>
                    <a:pt x="3200400" y="963167"/>
                  </a:lnTo>
                  <a:lnTo>
                    <a:pt x="3201924" y="967739"/>
                  </a:lnTo>
                  <a:lnTo>
                    <a:pt x="3203448" y="964691"/>
                  </a:lnTo>
                  <a:lnTo>
                    <a:pt x="3204972" y="964691"/>
                  </a:lnTo>
                  <a:lnTo>
                    <a:pt x="3206496" y="964691"/>
                  </a:lnTo>
                  <a:lnTo>
                    <a:pt x="3206496" y="963167"/>
                  </a:lnTo>
                  <a:lnTo>
                    <a:pt x="3208020" y="963167"/>
                  </a:lnTo>
                  <a:lnTo>
                    <a:pt x="3209544" y="963167"/>
                  </a:lnTo>
                  <a:lnTo>
                    <a:pt x="3211068" y="963167"/>
                  </a:lnTo>
                  <a:lnTo>
                    <a:pt x="3211068" y="969263"/>
                  </a:lnTo>
                  <a:lnTo>
                    <a:pt x="3212592" y="960119"/>
                  </a:lnTo>
                  <a:lnTo>
                    <a:pt x="3214116" y="964691"/>
                  </a:lnTo>
                  <a:lnTo>
                    <a:pt x="3214116" y="957071"/>
                  </a:lnTo>
                  <a:lnTo>
                    <a:pt x="3215640" y="964691"/>
                  </a:lnTo>
                  <a:lnTo>
                    <a:pt x="3217164" y="964691"/>
                  </a:lnTo>
                  <a:lnTo>
                    <a:pt x="3218688" y="964691"/>
                  </a:lnTo>
                  <a:lnTo>
                    <a:pt x="3220212" y="964691"/>
                  </a:lnTo>
                  <a:lnTo>
                    <a:pt x="3220212" y="966215"/>
                  </a:lnTo>
                  <a:lnTo>
                    <a:pt x="3221736" y="961643"/>
                  </a:lnTo>
                  <a:lnTo>
                    <a:pt x="3223260" y="963167"/>
                  </a:lnTo>
                  <a:lnTo>
                    <a:pt x="3223260" y="961643"/>
                  </a:lnTo>
                  <a:lnTo>
                    <a:pt x="3224783" y="964691"/>
                  </a:lnTo>
                  <a:lnTo>
                    <a:pt x="3226307" y="964691"/>
                  </a:lnTo>
                  <a:lnTo>
                    <a:pt x="3226307" y="966215"/>
                  </a:lnTo>
                  <a:lnTo>
                    <a:pt x="3227831" y="966215"/>
                  </a:lnTo>
                  <a:lnTo>
                    <a:pt x="3229355" y="963167"/>
                  </a:lnTo>
                  <a:lnTo>
                    <a:pt x="3229355" y="964691"/>
                  </a:lnTo>
                  <a:lnTo>
                    <a:pt x="3230879" y="963167"/>
                  </a:lnTo>
                  <a:lnTo>
                    <a:pt x="3232404" y="963167"/>
                  </a:lnTo>
                  <a:lnTo>
                    <a:pt x="3233928" y="967739"/>
                  </a:lnTo>
                  <a:lnTo>
                    <a:pt x="3233928" y="961643"/>
                  </a:lnTo>
                  <a:lnTo>
                    <a:pt x="3235452" y="961643"/>
                  </a:lnTo>
                  <a:lnTo>
                    <a:pt x="3236976" y="967739"/>
                  </a:lnTo>
                  <a:lnTo>
                    <a:pt x="3236976" y="964691"/>
                  </a:lnTo>
                  <a:lnTo>
                    <a:pt x="3238500" y="966215"/>
                  </a:lnTo>
                  <a:lnTo>
                    <a:pt x="3240024" y="964691"/>
                  </a:lnTo>
                  <a:lnTo>
                    <a:pt x="3241548" y="964691"/>
                  </a:lnTo>
                  <a:lnTo>
                    <a:pt x="3243072" y="961643"/>
                  </a:lnTo>
                  <a:lnTo>
                    <a:pt x="3243072" y="960119"/>
                  </a:lnTo>
                  <a:lnTo>
                    <a:pt x="3244596" y="963167"/>
                  </a:lnTo>
                  <a:lnTo>
                    <a:pt x="3246120" y="963167"/>
                  </a:lnTo>
                  <a:lnTo>
                    <a:pt x="3246120" y="960119"/>
                  </a:lnTo>
                  <a:lnTo>
                    <a:pt x="3247644" y="961643"/>
                  </a:lnTo>
                  <a:lnTo>
                    <a:pt x="3249168" y="963167"/>
                  </a:lnTo>
                  <a:lnTo>
                    <a:pt x="3249168" y="961643"/>
                  </a:lnTo>
                  <a:lnTo>
                    <a:pt x="3250692" y="963167"/>
                  </a:lnTo>
                  <a:lnTo>
                    <a:pt x="3252216" y="964691"/>
                  </a:lnTo>
                  <a:lnTo>
                    <a:pt x="3252216" y="963167"/>
                  </a:lnTo>
                  <a:lnTo>
                    <a:pt x="3253740" y="961643"/>
                  </a:lnTo>
                  <a:lnTo>
                    <a:pt x="3255264" y="964691"/>
                  </a:lnTo>
                  <a:lnTo>
                    <a:pt x="3255264" y="966215"/>
                  </a:lnTo>
                  <a:lnTo>
                    <a:pt x="3256788" y="963167"/>
                  </a:lnTo>
                  <a:lnTo>
                    <a:pt x="3258312" y="963167"/>
                  </a:lnTo>
                  <a:lnTo>
                    <a:pt x="3259836" y="963167"/>
                  </a:lnTo>
                  <a:lnTo>
                    <a:pt x="3261360" y="966215"/>
                  </a:lnTo>
                  <a:lnTo>
                    <a:pt x="3262883" y="964691"/>
                  </a:lnTo>
                  <a:lnTo>
                    <a:pt x="3262883" y="960119"/>
                  </a:lnTo>
                  <a:lnTo>
                    <a:pt x="3264407" y="961643"/>
                  </a:lnTo>
                  <a:lnTo>
                    <a:pt x="3265931" y="964691"/>
                  </a:lnTo>
                  <a:lnTo>
                    <a:pt x="3265931" y="966215"/>
                  </a:lnTo>
                  <a:lnTo>
                    <a:pt x="3267455" y="960119"/>
                  </a:lnTo>
                  <a:lnTo>
                    <a:pt x="3268979" y="961643"/>
                  </a:lnTo>
                  <a:lnTo>
                    <a:pt x="3268979" y="964691"/>
                  </a:lnTo>
                  <a:lnTo>
                    <a:pt x="3270504" y="960119"/>
                  </a:lnTo>
                  <a:lnTo>
                    <a:pt x="3272028" y="963167"/>
                  </a:lnTo>
                  <a:lnTo>
                    <a:pt x="3272028" y="960119"/>
                  </a:lnTo>
                  <a:lnTo>
                    <a:pt x="3273552" y="961643"/>
                  </a:lnTo>
                  <a:lnTo>
                    <a:pt x="3275076" y="963167"/>
                  </a:lnTo>
                  <a:lnTo>
                    <a:pt x="3275076" y="967739"/>
                  </a:lnTo>
                  <a:lnTo>
                    <a:pt x="3276600" y="964691"/>
                  </a:lnTo>
                  <a:lnTo>
                    <a:pt x="3278124" y="963167"/>
                  </a:lnTo>
                  <a:lnTo>
                    <a:pt x="3279648" y="960119"/>
                  </a:lnTo>
                  <a:lnTo>
                    <a:pt x="3281172" y="963167"/>
                  </a:lnTo>
                  <a:lnTo>
                    <a:pt x="3282696" y="967739"/>
                  </a:lnTo>
                  <a:lnTo>
                    <a:pt x="3282696" y="964691"/>
                  </a:lnTo>
                  <a:lnTo>
                    <a:pt x="3284220" y="967739"/>
                  </a:lnTo>
                  <a:lnTo>
                    <a:pt x="3285744" y="964691"/>
                  </a:lnTo>
                  <a:lnTo>
                    <a:pt x="3285744" y="966215"/>
                  </a:lnTo>
                  <a:lnTo>
                    <a:pt x="3287268" y="969263"/>
                  </a:lnTo>
                  <a:lnTo>
                    <a:pt x="3288792" y="961643"/>
                  </a:lnTo>
                  <a:lnTo>
                    <a:pt x="3288792" y="964691"/>
                  </a:lnTo>
                  <a:lnTo>
                    <a:pt x="3290316" y="969263"/>
                  </a:lnTo>
                  <a:lnTo>
                    <a:pt x="3291840" y="963167"/>
                  </a:lnTo>
                  <a:lnTo>
                    <a:pt x="3291840" y="964691"/>
                  </a:lnTo>
                  <a:lnTo>
                    <a:pt x="3293364" y="958595"/>
                  </a:lnTo>
                  <a:lnTo>
                    <a:pt x="3294888" y="966215"/>
                  </a:lnTo>
                  <a:lnTo>
                    <a:pt x="3294888" y="963167"/>
                  </a:lnTo>
                  <a:lnTo>
                    <a:pt x="3296412" y="963167"/>
                  </a:lnTo>
                  <a:lnTo>
                    <a:pt x="3297936" y="963167"/>
                  </a:lnTo>
                  <a:lnTo>
                    <a:pt x="3299460" y="967739"/>
                  </a:lnTo>
                  <a:lnTo>
                    <a:pt x="3300983" y="964691"/>
                  </a:lnTo>
                  <a:lnTo>
                    <a:pt x="3302507" y="966215"/>
                  </a:lnTo>
                  <a:lnTo>
                    <a:pt x="3304031" y="969263"/>
                  </a:lnTo>
                  <a:lnTo>
                    <a:pt x="3305555" y="967739"/>
                  </a:lnTo>
                  <a:lnTo>
                    <a:pt x="3305555" y="963167"/>
                  </a:lnTo>
                  <a:lnTo>
                    <a:pt x="3307079" y="967739"/>
                  </a:lnTo>
                  <a:lnTo>
                    <a:pt x="3308604" y="961643"/>
                  </a:lnTo>
                  <a:lnTo>
                    <a:pt x="3308604" y="964691"/>
                  </a:lnTo>
                  <a:lnTo>
                    <a:pt x="3310128" y="964691"/>
                  </a:lnTo>
                  <a:lnTo>
                    <a:pt x="3311652" y="961643"/>
                  </a:lnTo>
                  <a:lnTo>
                    <a:pt x="3313176" y="966215"/>
                  </a:lnTo>
                  <a:lnTo>
                    <a:pt x="3314700" y="961643"/>
                  </a:lnTo>
                  <a:lnTo>
                    <a:pt x="3314700" y="967739"/>
                  </a:lnTo>
                  <a:lnTo>
                    <a:pt x="3316224" y="961643"/>
                  </a:lnTo>
                  <a:lnTo>
                    <a:pt x="3317748" y="963167"/>
                  </a:lnTo>
                  <a:lnTo>
                    <a:pt x="3319272" y="964691"/>
                  </a:lnTo>
                  <a:lnTo>
                    <a:pt x="3320796" y="963167"/>
                  </a:lnTo>
                  <a:lnTo>
                    <a:pt x="3320796" y="966215"/>
                  </a:lnTo>
                  <a:lnTo>
                    <a:pt x="3322320" y="964691"/>
                  </a:lnTo>
                  <a:lnTo>
                    <a:pt x="3323844" y="969263"/>
                  </a:lnTo>
                  <a:lnTo>
                    <a:pt x="3323844" y="966215"/>
                  </a:lnTo>
                  <a:lnTo>
                    <a:pt x="3325368" y="960119"/>
                  </a:lnTo>
                  <a:lnTo>
                    <a:pt x="3326892" y="966215"/>
                  </a:lnTo>
                  <a:lnTo>
                    <a:pt x="3328416" y="964691"/>
                  </a:lnTo>
                  <a:lnTo>
                    <a:pt x="3328416" y="961643"/>
                  </a:lnTo>
                  <a:lnTo>
                    <a:pt x="3329940" y="964691"/>
                  </a:lnTo>
                  <a:lnTo>
                    <a:pt x="3331464" y="966215"/>
                  </a:lnTo>
                  <a:lnTo>
                    <a:pt x="3331464" y="969263"/>
                  </a:lnTo>
                  <a:lnTo>
                    <a:pt x="3332988" y="966215"/>
                  </a:lnTo>
                  <a:lnTo>
                    <a:pt x="3334512" y="964691"/>
                  </a:lnTo>
                  <a:lnTo>
                    <a:pt x="3334512" y="960119"/>
                  </a:lnTo>
                  <a:lnTo>
                    <a:pt x="3336036" y="964691"/>
                  </a:lnTo>
                  <a:lnTo>
                    <a:pt x="3337560" y="966215"/>
                  </a:lnTo>
                  <a:lnTo>
                    <a:pt x="3337560" y="964691"/>
                  </a:lnTo>
                  <a:lnTo>
                    <a:pt x="3339083" y="966215"/>
                  </a:lnTo>
                  <a:lnTo>
                    <a:pt x="3340607" y="961643"/>
                  </a:lnTo>
                  <a:lnTo>
                    <a:pt x="3340607" y="964691"/>
                  </a:lnTo>
                  <a:lnTo>
                    <a:pt x="3342131" y="967739"/>
                  </a:lnTo>
                  <a:lnTo>
                    <a:pt x="3343655" y="967739"/>
                  </a:lnTo>
                  <a:lnTo>
                    <a:pt x="3343655" y="964691"/>
                  </a:lnTo>
                  <a:lnTo>
                    <a:pt x="3345179" y="967739"/>
                  </a:lnTo>
                  <a:lnTo>
                    <a:pt x="3346704" y="966215"/>
                  </a:lnTo>
                  <a:lnTo>
                    <a:pt x="3348228" y="961643"/>
                  </a:lnTo>
                  <a:lnTo>
                    <a:pt x="3349752" y="963167"/>
                  </a:lnTo>
                  <a:lnTo>
                    <a:pt x="3351276" y="967739"/>
                  </a:lnTo>
                  <a:lnTo>
                    <a:pt x="3351276" y="964691"/>
                  </a:lnTo>
                  <a:lnTo>
                    <a:pt x="3352800" y="966215"/>
                  </a:lnTo>
                  <a:lnTo>
                    <a:pt x="3354324" y="966215"/>
                  </a:lnTo>
                  <a:lnTo>
                    <a:pt x="3354324" y="961643"/>
                  </a:lnTo>
                  <a:lnTo>
                    <a:pt x="3355848" y="963167"/>
                  </a:lnTo>
                  <a:lnTo>
                    <a:pt x="3357372" y="961643"/>
                  </a:lnTo>
                  <a:lnTo>
                    <a:pt x="3357372" y="963167"/>
                  </a:lnTo>
                  <a:lnTo>
                    <a:pt x="3358896" y="969263"/>
                  </a:lnTo>
                  <a:lnTo>
                    <a:pt x="3360420" y="967739"/>
                  </a:lnTo>
                  <a:lnTo>
                    <a:pt x="3360420" y="961643"/>
                  </a:lnTo>
                  <a:lnTo>
                    <a:pt x="3361944" y="970788"/>
                  </a:lnTo>
                  <a:lnTo>
                    <a:pt x="3363468" y="966215"/>
                  </a:lnTo>
                  <a:lnTo>
                    <a:pt x="3363468" y="970788"/>
                  </a:lnTo>
                  <a:lnTo>
                    <a:pt x="3364992" y="964691"/>
                  </a:lnTo>
                  <a:lnTo>
                    <a:pt x="3366516" y="970788"/>
                  </a:lnTo>
                  <a:lnTo>
                    <a:pt x="3366516" y="966215"/>
                  </a:lnTo>
                  <a:lnTo>
                    <a:pt x="3368040" y="966215"/>
                  </a:lnTo>
                  <a:lnTo>
                    <a:pt x="3369564" y="963167"/>
                  </a:lnTo>
                  <a:lnTo>
                    <a:pt x="3371088" y="966215"/>
                  </a:lnTo>
                  <a:lnTo>
                    <a:pt x="3372612" y="964691"/>
                  </a:lnTo>
                  <a:lnTo>
                    <a:pt x="3372612" y="963167"/>
                  </a:lnTo>
                  <a:lnTo>
                    <a:pt x="3374136" y="961643"/>
                  </a:lnTo>
                  <a:lnTo>
                    <a:pt x="3375660" y="963167"/>
                  </a:lnTo>
                  <a:lnTo>
                    <a:pt x="3377183" y="966215"/>
                  </a:lnTo>
                  <a:lnTo>
                    <a:pt x="3378707" y="969263"/>
                  </a:lnTo>
                  <a:lnTo>
                    <a:pt x="3380231" y="967739"/>
                  </a:lnTo>
                  <a:lnTo>
                    <a:pt x="3380231" y="966215"/>
                  </a:lnTo>
                  <a:lnTo>
                    <a:pt x="3381755" y="966215"/>
                  </a:lnTo>
                  <a:lnTo>
                    <a:pt x="3383279" y="966215"/>
                  </a:lnTo>
                  <a:lnTo>
                    <a:pt x="3383279" y="967739"/>
                  </a:lnTo>
                  <a:lnTo>
                    <a:pt x="3384804" y="963167"/>
                  </a:lnTo>
                  <a:lnTo>
                    <a:pt x="3386328" y="966215"/>
                  </a:lnTo>
                  <a:lnTo>
                    <a:pt x="3386328" y="969263"/>
                  </a:lnTo>
                  <a:lnTo>
                    <a:pt x="3387852" y="964691"/>
                  </a:lnTo>
                  <a:lnTo>
                    <a:pt x="3389376" y="966215"/>
                  </a:lnTo>
                  <a:lnTo>
                    <a:pt x="3390900" y="963167"/>
                  </a:lnTo>
                  <a:lnTo>
                    <a:pt x="3392424" y="964691"/>
                  </a:lnTo>
                  <a:lnTo>
                    <a:pt x="3392424" y="966215"/>
                  </a:lnTo>
                  <a:lnTo>
                    <a:pt x="3393948" y="967739"/>
                  </a:lnTo>
                  <a:lnTo>
                    <a:pt x="3395472" y="967739"/>
                  </a:lnTo>
                  <a:lnTo>
                    <a:pt x="3395472" y="964691"/>
                  </a:lnTo>
                  <a:lnTo>
                    <a:pt x="3396996" y="966215"/>
                  </a:lnTo>
                  <a:lnTo>
                    <a:pt x="3398520" y="967739"/>
                  </a:lnTo>
                  <a:lnTo>
                    <a:pt x="3400044" y="966215"/>
                  </a:lnTo>
                  <a:lnTo>
                    <a:pt x="3400044" y="967739"/>
                  </a:lnTo>
                  <a:lnTo>
                    <a:pt x="3401568" y="960119"/>
                  </a:lnTo>
                  <a:lnTo>
                    <a:pt x="3403092" y="966215"/>
                  </a:lnTo>
                  <a:lnTo>
                    <a:pt x="3403092" y="969263"/>
                  </a:lnTo>
                  <a:lnTo>
                    <a:pt x="3404616" y="969263"/>
                  </a:lnTo>
                  <a:lnTo>
                    <a:pt x="3406140" y="964691"/>
                  </a:lnTo>
                  <a:lnTo>
                    <a:pt x="3406140" y="966215"/>
                  </a:lnTo>
                  <a:lnTo>
                    <a:pt x="3407664" y="963167"/>
                  </a:lnTo>
                  <a:lnTo>
                    <a:pt x="3409188" y="964691"/>
                  </a:lnTo>
                  <a:lnTo>
                    <a:pt x="3409188" y="963167"/>
                  </a:lnTo>
                  <a:lnTo>
                    <a:pt x="3410712" y="963167"/>
                  </a:lnTo>
                  <a:lnTo>
                    <a:pt x="3412236" y="967739"/>
                  </a:lnTo>
                  <a:lnTo>
                    <a:pt x="3412236" y="963167"/>
                  </a:lnTo>
                  <a:lnTo>
                    <a:pt x="3413760" y="963167"/>
                  </a:lnTo>
                  <a:lnTo>
                    <a:pt x="3415283" y="969263"/>
                  </a:lnTo>
                  <a:lnTo>
                    <a:pt x="3415283" y="964691"/>
                  </a:lnTo>
                  <a:lnTo>
                    <a:pt x="3416807" y="969263"/>
                  </a:lnTo>
                  <a:lnTo>
                    <a:pt x="3418331" y="963167"/>
                  </a:lnTo>
                  <a:lnTo>
                    <a:pt x="3418331" y="967739"/>
                  </a:lnTo>
                  <a:lnTo>
                    <a:pt x="3419855" y="964691"/>
                  </a:lnTo>
                  <a:lnTo>
                    <a:pt x="3421379" y="963167"/>
                  </a:lnTo>
                  <a:lnTo>
                    <a:pt x="3422904" y="966215"/>
                  </a:lnTo>
                  <a:lnTo>
                    <a:pt x="3422904" y="969263"/>
                  </a:lnTo>
                  <a:lnTo>
                    <a:pt x="3424428" y="964691"/>
                  </a:lnTo>
                  <a:lnTo>
                    <a:pt x="3425952" y="961643"/>
                  </a:lnTo>
                  <a:lnTo>
                    <a:pt x="3425952" y="964691"/>
                  </a:lnTo>
                  <a:lnTo>
                    <a:pt x="3427476" y="967739"/>
                  </a:lnTo>
                  <a:lnTo>
                    <a:pt x="3429000" y="964691"/>
                  </a:lnTo>
                  <a:lnTo>
                    <a:pt x="3429000" y="966215"/>
                  </a:lnTo>
                  <a:lnTo>
                    <a:pt x="3430524" y="966215"/>
                  </a:lnTo>
                  <a:lnTo>
                    <a:pt x="3432048" y="964691"/>
                  </a:lnTo>
                  <a:lnTo>
                    <a:pt x="3432048" y="967739"/>
                  </a:lnTo>
                  <a:lnTo>
                    <a:pt x="3433572" y="966215"/>
                  </a:lnTo>
                  <a:lnTo>
                    <a:pt x="3435096" y="964691"/>
                  </a:lnTo>
                  <a:lnTo>
                    <a:pt x="3435096" y="969263"/>
                  </a:lnTo>
                  <a:lnTo>
                    <a:pt x="3436620" y="966215"/>
                  </a:lnTo>
                  <a:lnTo>
                    <a:pt x="3438144" y="964691"/>
                  </a:lnTo>
                  <a:lnTo>
                    <a:pt x="3438144" y="961643"/>
                  </a:lnTo>
                  <a:lnTo>
                    <a:pt x="3439668" y="967739"/>
                  </a:lnTo>
                  <a:lnTo>
                    <a:pt x="3441192" y="966215"/>
                  </a:lnTo>
                  <a:lnTo>
                    <a:pt x="3442716" y="967739"/>
                  </a:lnTo>
                  <a:lnTo>
                    <a:pt x="3444240" y="966215"/>
                  </a:lnTo>
                  <a:lnTo>
                    <a:pt x="3445764" y="963167"/>
                  </a:lnTo>
                  <a:lnTo>
                    <a:pt x="3445764" y="966215"/>
                  </a:lnTo>
                  <a:lnTo>
                    <a:pt x="3447288" y="966215"/>
                  </a:lnTo>
                  <a:lnTo>
                    <a:pt x="3448812" y="963167"/>
                  </a:lnTo>
                  <a:lnTo>
                    <a:pt x="3448812" y="967739"/>
                  </a:lnTo>
                  <a:lnTo>
                    <a:pt x="3450336" y="964691"/>
                  </a:lnTo>
                  <a:lnTo>
                    <a:pt x="3451860" y="967739"/>
                  </a:lnTo>
                  <a:lnTo>
                    <a:pt x="3451860" y="963167"/>
                  </a:lnTo>
                  <a:lnTo>
                    <a:pt x="3453383" y="970788"/>
                  </a:lnTo>
                  <a:lnTo>
                    <a:pt x="3454907" y="969263"/>
                  </a:lnTo>
                  <a:lnTo>
                    <a:pt x="3456431" y="966215"/>
                  </a:lnTo>
                  <a:lnTo>
                    <a:pt x="3457955" y="966215"/>
                  </a:lnTo>
                  <a:lnTo>
                    <a:pt x="3459479" y="966215"/>
                  </a:lnTo>
                  <a:lnTo>
                    <a:pt x="3461004" y="967739"/>
                  </a:lnTo>
                  <a:lnTo>
                    <a:pt x="3461004" y="961643"/>
                  </a:lnTo>
                  <a:lnTo>
                    <a:pt x="3462528" y="970788"/>
                  </a:lnTo>
                  <a:lnTo>
                    <a:pt x="3464052" y="969263"/>
                  </a:lnTo>
                  <a:lnTo>
                    <a:pt x="3464052" y="967739"/>
                  </a:lnTo>
                  <a:lnTo>
                    <a:pt x="3465576" y="966215"/>
                  </a:lnTo>
                  <a:lnTo>
                    <a:pt x="3467100" y="969263"/>
                  </a:lnTo>
                  <a:lnTo>
                    <a:pt x="3467100" y="972312"/>
                  </a:lnTo>
                  <a:lnTo>
                    <a:pt x="3468624" y="967739"/>
                  </a:lnTo>
                  <a:lnTo>
                    <a:pt x="3470148" y="963167"/>
                  </a:lnTo>
                  <a:lnTo>
                    <a:pt x="3471672" y="963167"/>
                  </a:lnTo>
                  <a:lnTo>
                    <a:pt x="3471672" y="967739"/>
                  </a:lnTo>
                  <a:lnTo>
                    <a:pt x="3473196" y="966215"/>
                  </a:lnTo>
                  <a:lnTo>
                    <a:pt x="3474720" y="967739"/>
                  </a:lnTo>
                  <a:lnTo>
                    <a:pt x="3474720" y="964691"/>
                  </a:lnTo>
                  <a:lnTo>
                    <a:pt x="3476244" y="966215"/>
                  </a:lnTo>
                  <a:lnTo>
                    <a:pt x="3477768" y="966215"/>
                  </a:lnTo>
                  <a:lnTo>
                    <a:pt x="3477768" y="969263"/>
                  </a:lnTo>
                  <a:lnTo>
                    <a:pt x="3479292" y="964691"/>
                  </a:lnTo>
                  <a:lnTo>
                    <a:pt x="3480816" y="966215"/>
                  </a:lnTo>
                  <a:lnTo>
                    <a:pt x="3482340" y="969263"/>
                  </a:lnTo>
                  <a:lnTo>
                    <a:pt x="3483864" y="963167"/>
                  </a:lnTo>
                  <a:lnTo>
                    <a:pt x="3483864" y="964691"/>
                  </a:lnTo>
                  <a:lnTo>
                    <a:pt x="3485388" y="964691"/>
                  </a:lnTo>
                  <a:lnTo>
                    <a:pt x="3486912" y="963167"/>
                  </a:lnTo>
                  <a:lnTo>
                    <a:pt x="3486912" y="966215"/>
                  </a:lnTo>
                  <a:lnTo>
                    <a:pt x="3488436" y="963167"/>
                  </a:lnTo>
                  <a:lnTo>
                    <a:pt x="3489960" y="964691"/>
                  </a:lnTo>
                  <a:lnTo>
                    <a:pt x="3489960" y="966215"/>
                  </a:lnTo>
                  <a:lnTo>
                    <a:pt x="3491483" y="967739"/>
                  </a:lnTo>
                  <a:lnTo>
                    <a:pt x="3493007" y="966215"/>
                  </a:lnTo>
                  <a:lnTo>
                    <a:pt x="3494531" y="966215"/>
                  </a:lnTo>
                  <a:lnTo>
                    <a:pt x="3494531" y="969263"/>
                  </a:lnTo>
                  <a:lnTo>
                    <a:pt x="3496055" y="967739"/>
                  </a:lnTo>
                  <a:lnTo>
                    <a:pt x="3497579" y="966215"/>
                  </a:lnTo>
                  <a:lnTo>
                    <a:pt x="3499104" y="964691"/>
                  </a:lnTo>
                  <a:lnTo>
                    <a:pt x="3500628" y="963167"/>
                  </a:lnTo>
                  <a:lnTo>
                    <a:pt x="3500628" y="966215"/>
                  </a:lnTo>
                  <a:lnTo>
                    <a:pt x="3502152" y="966215"/>
                  </a:lnTo>
                  <a:lnTo>
                    <a:pt x="3503676" y="964691"/>
                  </a:lnTo>
                  <a:lnTo>
                    <a:pt x="3503676" y="969263"/>
                  </a:lnTo>
                  <a:lnTo>
                    <a:pt x="3505200" y="966215"/>
                  </a:lnTo>
                  <a:lnTo>
                    <a:pt x="3506724" y="967739"/>
                  </a:lnTo>
                  <a:lnTo>
                    <a:pt x="3508248" y="967739"/>
                  </a:lnTo>
                  <a:lnTo>
                    <a:pt x="3509772" y="967739"/>
                  </a:lnTo>
                  <a:lnTo>
                    <a:pt x="3509772" y="966215"/>
                  </a:lnTo>
                  <a:lnTo>
                    <a:pt x="3511296" y="964691"/>
                  </a:lnTo>
                  <a:lnTo>
                    <a:pt x="3512820" y="970788"/>
                  </a:lnTo>
                  <a:lnTo>
                    <a:pt x="3512820" y="969263"/>
                  </a:lnTo>
                  <a:lnTo>
                    <a:pt x="3514344" y="970788"/>
                  </a:lnTo>
                  <a:lnTo>
                    <a:pt x="3515868" y="967739"/>
                  </a:lnTo>
                  <a:lnTo>
                    <a:pt x="3517392" y="966215"/>
                  </a:lnTo>
                  <a:lnTo>
                    <a:pt x="3517392" y="964691"/>
                  </a:lnTo>
                  <a:lnTo>
                    <a:pt x="3518916" y="966215"/>
                  </a:lnTo>
                  <a:lnTo>
                    <a:pt x="3520440" y="964691"/>
                  </a:lnTo>
                  <a:lnTo>
                    <a:pt x="3520440" y="969263"/>
                  </a:lnTo>
                  <a:lnTo>
                    <a:pt x="3521964" y="969263"/>
                  </a:lnTo>
                  <a:lnTo>
                    <a:pt x="3523488" y="961643"/>
                  </a:lnTo>
                  <a:lnTo>
                    <a:pt x="3523488" y="967739"/>
                  </a:lnTo>
                  <a:lnTo>
                    <a:pt x="3525012" y="969263"/>
                  </a:lnTo>
                  <a:lnTo>
                    <a:pt x="3526536" y="963167"/>
                  </a:lnTo>
                  <a:lnTo>
                    <a:pt x="3526536" y="966215"/>
                  </a:lnTo>
                  <a:lnTo>
                    <a:pt x="3528060" y="967739"/>
                  </a:lnTo>
                  <a:lnTo>
                    <a:pt x="3529583" y="969263"/>
                  </a:lnTo>
                  <a:lnTo>
                    <a:pt x="3529583" y="966215"/>
                  </a:lnTo>
                  <a:lnTo>
                    <a:pt x="3531107" y="975359"/>
                  </a:lnTo>
                  <a:lnTo>
                    <a:pt x="3532631" y="970788"/>
                  </a:lnTo>
                  <a:lnTo>
                    <a:pt x="3532631" y="966215"/>
                  </a:lnTo>
                  <a:lnTo>
                    <a:pt x="3534155" y="964691"/>
                  </a:lnTo>
                  <a:lnTo>
                    <a:pt x="3535679" y="967739"/>
                  </a:lnTo>
                  <a:lnTo>
                    <a:pt x="3537204" y="964691"/>
                  </a:lnTo>
                  <a:lnTo>
                    <a:pt x="3538728" y="963167"/>
                  </a:lnTo>
                  <a:lnTo>
                    <a:pt x="3540252" y="964691"/>
                  </a:lnTo>
                  <a:lnTo>
                    <a:pt x="3540252" y="967739"/>
                  </a:lnTo>
                  <a:lnTo>
                    <a:pt x="3541776" y="966215"/>
                  </a:lnTo>
                  <a:lnTo>
                    <a:pt x="3543300" y="966215"/>
                  </a:lnTo>
                  <a:lnTo>
                    <a:pt x="3543300" y="967739"/>
                  </a:lnTo>
                  <a:lnTo>
                    <a:pt x="3544824" y="964691"/>
                  </a:lnTo>
                  <a:lnTo>
                    <a:pt x="3546348" y="970788"/>
                  </a:lnTo>
                  <a:lnTo>
                    <a:pt x="3546348" y="967739"/>
                  </a:lnTo>
                  <a:lnTo>
                    <a:pt x="3547872" y="967739"/>
                  </a:lnTo>
                  <a:lnTo>
                    <a:pt x="3549396" y="966215"/>
                  </a:lnTo>
                  <a:lnTo>
                    <a:pt x="3550920" y="969263"/>
                  </a:lnTo>
                  <a:lnTo>
                    <a:pt x="3552444" y="966215"/>
                  </a:lnTo>
                  <a:lnTo>
                    <a:pt x="3552444" y="964691"/>
                  </a:lnTo>
                  <a:lnTo>
                    <a:pt x="3553968" y="969263"/>
                  </a:lnTo>
                  <a:lnTo>
                    <a:pt x="3555492" y="969263"/>
                  </a:lnTo>
                  <a:lnTo>
                    <a:pt x="3555492" y="967739"/>
                  </a:lnTo>
                  <a:lnTo>
                    <a:pt x="3557016" y="970788"/>
                  </a:lnTo>
                  <a:lnTo>
                    <a:pt x="3558540" y="970788"/>
                  </a:lnTo>
                  <a:lnTo>
                    <a:pt x="3558540" y="967739"/>
                  </a:lnTo>
                  <a:lnTo>
                    <a:pt x="3560064" y="972312"/>
                  </a:lnTo>
                  <a:lnTo>
                    <a:pt x="3561588" y="964691"/>
                  </a:lnTo>
                  <a:lnTo>
                    <a:pt x="3561588" y="970788"/>
                  </a:lnTo>
                  <a:lnTo>
                    <a:pt x="3563112" y="969263"/>
                  </a:lnTo>
                  <a:lnTo>
                    <a:pt x="3564636" y="967739"/>
                  </a:lnTo>
                  <a:lnTo>
                    <a:pt x="3566160" y="967739"/>
                  </a:lnTo>
                  <a:lnTo>
                    <a:pt x="3567683" y="964691"/>
                  </a:lnTo>
                  <a:lnTo>
                    <a:pt x="3569207" y="967739"/>
                  </a:lnTo>
                  <a:lnTo>
                    <a:pt x="3569207" y="966215"/>
                  </a:lnTo>
                  <a:lnTo>
                    <a:pt x="3570731" y="964691"/>
                  </a:lnTo>
                  <a:lnTo>
                    <a:pt x="3572255" y="966215"/>
                  </a:lnTo>
                  <a:lnTo>
                    <a:pt x="3573779" y="969263"/>
                  </a:lnTo>
                  <a:lnTo>
                    <a:pt x="3575304" y="964691"/>
                  </a:lnTo>
                  <a:lnTo>
                    <a:pt x="3575304" y="966215"/>
                  </a:lnTo>
                  <a:lnTo>
                    <a:pt x="3576828" y="969263"/>
                  </a:lnTo>
                  <a:lnTo>
                    <a:pt x="3578352" y="967739"/>
                  </a:lnTo>
                  <a:lnTo>
                    <a:pt x="3579876" y="969263"/>
                  </a:lnTo>
                  <a:lnTo>
                    <a:pt x="3581400" y="967739"/>
                  </a:lnTo>
                  <a:lnTo>
                    <a:pt x="3581400" y="969263"/>
                  </a:lnTo>
                  <a:lnTo>
                    <a:pt x="3582924" y="967739"/>
                  </a:lnTo>
                  <a:lnTo>
                    <a:pt x="3584448" y="967739"/>
                  </a:lnTo>
                  <a:lnTo>
                    <a:pt x="3584448" y="969263"/>
                  </a:lnTo>
                  <a:lnTo>
                    <a:pt x="3585972" y="967739"/>
                  </a:lnTo>
                  <a:lnTo>
                    <a:pt x="3587496" y="967739"/>
                  </a:lnTo>
                  <a:lnTo>
                    <a:pt x="3589020" y="967739"/>
                  </a:lnTo>
                  <a:lnTo>
                    <a:pt x="3590544" y="964691"/>
                  </a:lnTo>
                  <a:lnTo>
                    <a:pt x="3592068" y="964691"/>
                  </a:lnTo>
                  <a:lnTo>
                    <a:pt x="3592068" y="967739"/>
                  </a:lnTo>
                  <a:lnTo>
                    <a:pt x="3593592" y="967739"/>
                  </a:lnTo>
                  <a:lnTo>
                    <a:pt x="3595116" y="969263"/>
                  </a:lnTo>
                  <a:lnTo>
                    <a:pt x="3595116" y="964691"/>
                  </a:lnTo>
                  <a:lnTo>
                    <a:pt x="3596640" y="972312"/>
                  </a:lnTo>
                  <a:lnTo>
                    <a:pt x="3598164" y="970788"/>
                  </a:lnTo>
                  <a:lnTo>
                    <a:pt x="3598164" y="966215"/>
                  </a:lnTo>
                  <a:lnTo>
                    <a:pt x="3599688" y="967739"/>
                  </a:lnTo>
                  <a:lnTo>
                    <a:pt x="3601212" y="964691"/>
                  </a:lnTo>
                  <a:lnTo>
                    <a:pt x="3601212" y="969263"/>
                  </a:lnTo>
                  <a:lnTo>
                    <a:pt x="3602736" y="966215"/>
                  </a:lnTo>
                  <a:lnTo>
                    <a:pt x="3604260" y="964691"/>
                  </a:lnTo>
                  <a:lnTo>
                    <a:pt x="3604260" y="967739"/>
                  </a:lnTo>
                  <a:lnTo>
                    <a:pt x="3605783" y="967739"/>
                  </a:lnTo>
                  <a:lnTo>
                    <a:pt x="3607307" y="969263"/>
                  </a:lnTo>
                  <a:lnTo>
                    <a:pt x="3607307" y="966215"/>
                  </a:lnTo>
                  <a:lnTo>
                    <a:pt x="3608831" y="966215"/>
                  </a:lnTo>
                  <a:lnTo>
                    <a:pt x="3610355" y="967739"/>
                  </a:lnTo>
                  <a:lnTo>
                    <a:pt x="3611879" y="969263"/>
                  </a:lnTo>
                  <a:lnTo>
                    <a:pt x="3611879" y="964691"/>
                  </a:lnTo>
                  <a:lnTo>
                    <a:pt x="3613404" y="972312"/>
                  </a:lnTo>
                  <a:lnTo>
                    <a:pt x="3614928" y="967739"/>
                  </a:lnTo>
                  <a:lnTo>
                    <a:pt x="3614928" y="966215"/>
                  </a:lnTo>
                  <a:lnTo>
                    <a:pt x="3616452" y="969263"/>
                  </a:lnTo>
                  <a:lnTo>
                    <a:pt x="3617976" y="966215"/>
                  </a:lnTo>
                  <a:lnTo>
                    <a:pt x="3617976" y="963167"/>
                  </a:lnTo>
                  <a:lnTo>
                    <a:pt x="3619500" y="969263"/>
                  </a:lnTo>
                  <a:lnTo>
                    <a:pt x="3621024" y="967739"/>
                  </a:lnTo>
                  <a:lnTo>
                    <a:pt x="3622548" y="969263"/>
                  </a:lnTo>
                  <a:lnTo>
                    <a:pt x="3624072" y="967739"/>
                  </a:lnTo>
                  <a:lnTo>
                    <a:pt x="3624072" y="969263"/>
                  </a:lnTo>
                  <a:lnTo>
                    <a:pt x="3625596" y="969263"/>
                  </a:lnTo>
                  <a:lnTo>
                    <a:pt x="3627120" y="964691"/>
                  </a:lnTo>
                  <a:lnTo>
                    <a:pt x="3627120" y="967739"/>
                  </a:lnTo>
                  <a:lnTo>
                    <a:pt x="3628644" y="967739"/>
                  </a:lnTo>
                  <a:lnTo>
                    <a:pt x="3630168" y="973835"/>
                  </a:lnTo>
                  <a:lnTo>
                    <a:pt x="3630168" y="967739"/>
                  </a:lnTo>
                  <a:lnTo>
                    <a:pt x="3631692" y="966215"/>
                  </a:lnTo>
                  <a:lnTo>
                    <a:pt x="3633216" y="967739"/>
                  </a:lnTo>
                  <a:lnTo>
                    <a:pt x="3634740" y="967739"/>
                  </a:lnTo>
                  <a:lnTo>
                    <a:pt x="3634740" y="963167"/>
                  </a:lnTo>
                  <a:lnTo>
                    <a:pt x="3636264" y="967739"/>
                  </a:lnTo>
                  <a:lnTo>
                    <a:pt x="3637788" y="970788"/>
                  </a:lnTo>
                  <a:lnTo>
                    <a:pt x="3637788" y="966215"/>
                  </a:lnTo>
                  <a:lnTo>
                    <a:pt x="3639312" y="967739"/>
                  </a:lnTo>
                  <a:lnTo>
                    <a:pt x="3640836" y="973835"/>
                  </a:lnTo>
                  <a:lnTo>
                    <a:pt x="3640836" y="967739"/>
                  </a:lnTo>
                  <a:lnTo>
                    <a:pt x="3642360" y="967739"/>
                  </a:lnTo>
                  <a:lnTo>
                    <a:pt x="3643883" y="967739"/>
                  </a:lnTo>
                  <a:lnTo>
                    <a:pt x="3643883" y="966215"/>
                  </a:lnTo>
                  <a:lnTo>
                    <a:pt x="3645407" y="961643"/>
                  </a:lnTo>
                  <a:lnTo>
                    <a:pt x="3646931" y="969263"/>
                  </a:lnTo>
                  <a:lnTo>
                    <a:pt x="3646931" y="972312"/>
                  </a:lnTo>
                  <a:lnTo>
                    <a:pt x="3648455" y="967739"/>
                  </a:lnTo>
                  <a:lnTo>
                    <a:pt x="3649979" y="966215"/>
                  </a:lnTo>
                  <a:lnTo>
                    <a:pt x="3649979" y="970788"/>
                  </a:lnTo>
                  <a:lnTo>
                    <a:pt x="3651504" y="969263"/>
                  </a:lnTo>
                  <a:lnTo>
                    <a:pt x="3653028" y="966215"/>
                  </a:lnTo>
                  <a:lnTo>
                    <a:pt x="3653028" y="970788"/>
                  </a:lnTo>
                  <a:lnTo>
                    <a:pt x="3654552" y="966215"/>
                  </a:lnTo>
                  <a:lnTo>
                    <a:pt x="3656076" y="969263"/>
                  </a:lnTo>
                  <a:lnTo>
                    <a:pt x="3656076" y="972312"/>
                  </a:lnTo>
                  <a:lnTo>
                    <a:pt x="3657600" y="970788"/>
                  </a:lnTo>
                  <a:lnTo>
                    <a:pt x="3659124" y="969263"/>
                  </a:lnTo>
                  <a:lnTo>
                    <a:pt x="3660648" y="969263"/>
                  </a:lnTo>
                  <a:lnTo>
                    <a:pt x="3660648" y="966215"/>
                  </a:lnTo>
                  <a:lnTo>
                    <a:pt x="3662172" y="967739"/>
                  </a:lnTo>
                  <a:lnTo>
                    <a:pt x="3663696" y="967739"/>
                  </a:lnTo>
                  <a:lnTo>
                    <a:pt x="3663696" y="964691"/>
                  </a:lnTo>
                  <a:lnTo>
                    <a:pt x="3665220" y="961643"/>
                  </a:lnTo>
                  <a:lnTo>
                    <a:pt x="3666744" y="970788"/>
                  </a:lnTo>
                  <a:lnTo>
                    <a:pt x="3666744" y="967739"/>
                  </a:lnTo>
                  <a:lnTo>
                    <a:pt x="3668268" y="966215"/>
                  </a:lnTo>
                  <a:lnTo>
                    <a:pt x="3669792" y="964691"/>
                  </a:lnTo>
                  <a:lnTo>
                    <a:pt x="3669792" y="969263"/>
                  </a:lnTo>
                  <a:lnTo>
                    <a:pt x="3671316" y="969263"/>
                  </a:lnTo>
                  <a:lnTo>
                    <a:pt x="3672840" y="969263"/>
                  </a:lnTo>
                  <a:lnTo>
                    <a:pt x="3672840" y="970788"/>
                  </a:lnTo>
                  <a:lnTo>
                    <a:pt x="3674364" y="964691"/>
                  </a:lnTo>
                  <a:lnTo>
                    <a:pt x="3675888" y="964691"/>
                  </a:lnTo>
                  <a:lnTo>
                    <a:pt x="3675888" y="967739"/>
                  </a:lnTo>
                  <a:lnTo>
                    <a:pt x="3677412" y="966215"/>
                  </a:lnTo>
                  <a:lnTo>
                    <a:pt x="3678936" y="964691"/>
                  </a:lnTo>
                  <a:lnTo>
                    <a:pt x="3678936" y="967739"/>
                  </a:lnTo>
                  <a:lnTo>
                    <a:pt x="3680460" y="969263"/>
                  </a:lnTo>
                  <a:lnTo>
                    <a:pt x="3681983" y="970788"/>
                  </a:lnTo>
                  <a:lnTo>
                    <a:pt x="3683507" y="969263"/>
                  </a:lnTo>
                  <a:lnTo>
                    <a:pt x="3683507" y="967739"/>
                  </a:lnTo>
                  <a:lnTo>
                    <a:pt x="3685031" y="967739"/>
                  </a:lnTo>
                  <a:lnTo>
                    <a:pt x="3686555" y="969263"/>
                  </a:lnTo>
                  <a:lnTo>
                    <a:pt x="3686555" y="966215"/>
                  </a:lnTo>
                  <a:lnTo>
                    <a:pt x="3688079" y="969263"/>
                  </a:lnTo>
                  <a:lnTo>
                    <a:pt x="3689604" y="969263"/>
                  </a:lnTo>
                  <a:lnTo>
                    <a:pt x="3691128" y="964691"/>
                  </a:lnTo>
                  <a:lnTo>
                    <a:pt x="3692652" y="970788"/>
                  </a:lnTo>
                  <a:lnTo>
                    <a:pt x="3692652" y="967739"/>
                  </a:lnTo>
                  <a:lnTo>
                    <a:pt x="3694176" y="969263"/>
                  </a:lnTo>
                  <a:lnTo>
                    <a:pt x="3695700" y="967739"/>
                  </a:lnTo>
                  <a:lnTo>
                    <a:pt x="3695700" y="963167"/>
                  </a:lnTo>
                  <a:lnTo>
                    <a:pt x="3697224" y="966215"/>
                  </a:lnTo>
                  <a:lnTo>
                    <a:pt x="3698748" y="967739"/>
                  </a:lnTo>
                  <a:lnTo>
                    <a:pt x="3698748" y="969263"/>
                  </a:lnTo>
                  <a:lnTo>
                    <a:pt x="3700272" y="967739"/>
                  </a:lnTo>
                  <a:lnTo>
                    <a:pt x="3701796" y="967739"/>
                  </a:lnTo>
                  <a:lnTo>
                    <a:pt x="3703320" y="967739"/>
                  </a:lnTo>
                  <a:lnTo>
                    <a:pt x="3704844" y="966215"/>
                  </a:lnTo>
                  <a:lnTo>
                    <a:pt x="3706368" y="967739"/>
                  </a:lnTo>
                  <a:lnTo>
                    <a:pt x="3706368" y="964691"/>
                  </a:lnTo>
                  <a:lnTo>
                    <a:pt x="3707892" y="967739"/>
                  </a:lnTo>
                  <a:lnTo>
                    <a:pt x="3709416" y="970788"/>
                  </a:lnTo>
                  <a:lnTo>
                    <a:pt x="3709416" y="969263"/>
                  </a:lnTo>
                  <a:lnTo>
                    <a:pt x="3710940" y="969263"/>
                  </a:lnTo>
                  <a:lnTo>
                    <a:pt x="3712464" y="966215"/>
                  </a:lnTo>
                  <a:lnTo>
                    <a:pt x="3712464" y="967739"/>
                  </a:lnTo>
                  <a:lnTo>
                    <a:pt x="3713988" y="969263"/>
                  </a:lnTo>
                  <a:lnTo>
                    <a:pt x="3715512" y="972312"/>
                  </a:lnTo>
                  <a:lnTo>
                    <a:pt x="3715512" y="970788"/>
                  </a:lnTo>
                  <a:lnTo>
                    <a:pt x="3717036" y="972312"/>
                  </a:lnTo>
                  <a:lnTo>
                    <a:pt x="3718560" y="969263"/>
                  </a:lnTo>
                  <a:lnTo>
                    <a:pt x="3718560" y="975359"/>
                  </a:lnTo>
                  <a:lnTo>
                    <a:pt x="3720083" y="967739"/>
                  </a:lnTo>
                  <a:lnTo>
                    <a:pt x="3721607" y="969263"/>
                  </a:lnTo>
                  <a:lnTo>
                    <a:pt x="3723131" y="969263"/>
                  </a:lnTo>
                  <a:lnTo>
                    <a:pt x="3724655" y="967739"/>
                  </a:lnTo>
                  <a:lnTo>
                    <a:pt x="3724655" y="969263"/>
                  </a:lnTo>
                  <a:lnTo>
                    <a:pt x="3726179" y="969263"/>
                  </a:lnTo>
                  <a:lnTo>
                    <a:pt x="3727704" y="972312"/>
                  </a:lnTo>
                  <a:lnTo>
                    <a:pt x="3729228" y="970788"/>
                  </a:lnTo>
                  <a:lnTo>
                    <a:pt x="3729228" y="969263"/>
                  </a:lnTo>
                  <a:lnTo>
                    <a:pt x="3730752" y="967739"/>
                  </a:lnTo>
                  <a:lnTo>
                    <a:pt x="3732276" y="973835"/>
                  </a:lnTo>
                  <a:lnTo>
                    <a:pt x="3732276" y="972312"/>
                  </a:lnTo>
                  <a:lnTo>
                    <a:pt x="3733800" y="967739"/>
                  </a:lnTo>
                  <a:lnTo>
                    <a:pt x="3735324" y="964691"/>
                  </a:lnTo>
                  <a:lnTo>
                    <a:pt x="3735324" y="972312"/>
                  </a:lnTo>
                  <a:lnTo>
                    <a:pt x="3736848" y="966215"/>
                  </a:lnTo>
                  <a:lnTo>
                    <a:pt x="3738372" y="967739"/>
                  </a:lnTo>
                  <a:lnTo>
                    <a:pt x="3738372" y="963167"/>
                  </a:lnTo>
                  <a:lnTo>
                    <a:pt x="3739896" y="970788"/>
                  </a:lnTo>
                  <a:lnTo>
                    <a:pt x="3741420" y="967739"/>
                  </a:lnTo>
                  <a:lnTo>
                    <a:pt x="3741420" y="970788"/>
                  </a:lnTo>
                  <a:lnTo>
                    <a:pt x="3742944" y="967739"/>
                  </a:lnTo>
                  <a:lnTo>
                    <a:pt x="3744468" y="969263"/>
                  </a:lnTo>
                  <a:lnTo>
                    <a:pt x="3744468" y="966215"/>
                  </a:lnTo>
                  <a:lnTo>
                    <a:pt x="3745992" y="972312"/>
                  </a:lnTo>
                  <a:lnTo>
                    <a:pt x="3747516" y="966215"/>
                  </a:lnTo>
                  <a:lnTo>
                    <a:pt x="3747516" y="969263"/>
                  </a:lnTo>
                  <a:lnTo>
                    <a:pt x="3749040" y="967739"/>
                  </a:lnTo>
                  <a:lnTo>
                    <a:pt x="3750564" y="966215"/>
                  </a:lnTo>
                  <a:lnTo>
                    <a:pt x="3752088" y="966215"/>
                  </a:lnTo>
                  <a:lnTo>
                    <a:pt x="3752088" y="970788"/>
                  </a:lnTo>
                  <a:lnTo>
                    <a:pt x="3753612" y="966215"/>
                  </a:lnTo>
                  <a:lnTo>
                    <a:pt x="3755136" y="969263"/>
                  </a:lnTo>
                  <a:lnTo>
                    <a:pt x="3755136" y="967739"/>
                  </a:lnTo>
                  <a:lnTo>
                    <a:pt x="3756660" y="966215"/>
                  </a:lnTo>
                  <a:lnTo>
                    <a:pt x="3758183" y="969263"/>
                  </a:lnTo>
                  <a:lnTo>
                    <a:pt x="3758183" y="967739"/>
                  </a:lnTo>
                  <a:lnTo>
                    <a:pt x="3759707" y="966215"/>
                  </a:lnTo>
                  <a:lnTo>
                    <a:pt x="3761231" y="969263"/>
                  </a:lnTo>
                  <a:lnTo>
                    <a:pt x="3761231" y="966215"/>
                  </a:lnTo>
                  <a:lnTo>
                    <a:pt x="3762755" y="967739"/>
                  </a:lnTo>
                  <a:lnTo>
                    <a:pt x="3764279" y="969263"/>
                  </a:lnTo>
                  <a:lnTo>
                    <a:pt x="3764279" y="964691"/>
                  </a:lnTo>
                  <a:lnTo>
                    <a:pt x="3765804" y="970788"/>
                  </a:lnTo>
                  <a:lnTo>
                    <a:pt x="3767328" y="970788"/>
                  </a:lnTo>
                  <a:lnTo>
                    <a:pt x="3767328" y="969263"/>
                  </a:lnTo>
                  <a:lnTo>
                    <a:pt x="3768852" y="963167"/>
                  </a:lnTo>
                  <a:lnTo>
                    <a:pt x="3770376" y="966215"/>
                  </a:lnTo>
                  <a:lnTo>
                    <a:pt x="3770376" y="967739"/>
                  </a:lnTo>
                  <a:lnTo>
                    <a:pt x="3771900" y="966215"/>
                  </a:lnTo>
                  <a:lnTo>
                    <a:pt x="3773424" y="967739"/>
                  </a:lnTo>
                  <a:lnTo>
                    <a:pt x="3773424" y="970788"/>
                  </a:lnTo>
                  <a:lnTo>
                    <a:pt x="3774948" y="963167"/>
                  </a:lnTo>
                  <a:lnTo>
                    <a:pt x="3776472" y="972312"/>
                  </a:lnTo>
                  <a:lnTo>
                    <a:pt x="3777996" y="969263"/>
                  </a:lnTo>
                  <a:lnTo>
                    <a:pt x="3779520" y="969263"/>
                  </a:lnTo>
                  <a:lnTo>
                    <a:pt x="3781044" y="972312"/>
                  </a:lnTo>
                  <a:lnTo>
                    <a:pt x="3781044" y="966215"/>
                  </a:lnTo>
                  <a:lnTo>
                    <a:pt x="3782568" y="967739"/>
                  </a:lnTo>
                  <a:lnTo>
                    <a:pt x="3784092" y="967739"/>
                  </a:lnTo>
                  <a:lnTo>
                    <a:pt x="3785616" y="970788"/>
                  </a:lnTo>
                  <a:lnTo>
                    <a:pt x="3787140" y="966215"/>
                  </a:lnTo>
                  <a:lnTo>
                    <a:pt x="3787140" y="970788"/>
                  </a:lnTo>
                  <a:lnTo>
                    <a:pt x="3788664" y="967739"/>
                  </a:lnTo>
                  <a:lnTo>
                    <a:pt x="3790188" y="970788"/>
                  </a:lnTo>
                  <a:lnTo>
                    <a:pt x="3790188" y="966215"/>
                  </a:lnTo>
                  <a:lnTo>
                    <a:pt x="3791712" y="964691"/>
                  </a:lnTo>
                  <a:lnTo>
                    <a:pt x="3793236" y="967739"/>
                  </a:lnTo>
                  <a:lnTo>
                    <a:pt x="3794760" y="970788"/>
                  </a:lnTo>
                  <a:lnTo>
                    <a:pt x="3796283" y="970788"/>
                  </a:lnTo>
                  <a:lnTo>
                    <a:pt x="3796283" y="967739"/>
                  </a:lnTo>
                  <a:lnTo>
                    <a:pt x="3797807" y="972312"/>
                  </a:lnTo>
                  <a:lnTo>
                    <a:pt x="3799331" y="966215"/>
                  </a:lnTo>
                  <a:lnTo>
                    <a:pt x="3800855" y="973835"/>
                  </a:lnTo>
                  <a:lnTo>
                    <a:pt x="3800855" y="975359"/>
                  </a:lnTo>
                  <a:lnTo>
                    <a:pt x="3802379" y="967739"/>
                  </a:lnTo>
                  <a:lnTo>
                    <a:pt x="3803904" y="970788"/>
                  </a:lnTo>
                  <a:lnTo>
                    <a:pt x="3803904" y="969263"/>
                  </a:lnTo>
                  <a:lnTo>
                    <a:pt x="3805428" y="969263"/>
                  </a:lnTo>
                  <a:lnTo>
                    <a:pt x="3806952" y="967739"/>
                  </a:lnTo>
                  <a:lnTo>
                    <a:pt x="3806952" y="969263"/>
                  </a:lnTo>
                  <a:lnTo>
                    <a:pt x="3808476" y="972312"/>
                  </a:lnTo>
                  <a:lnTo>
                    <a:pt x="3810000" y="969263"/>
                  </a:lnTo>
                  <a:lnTo>
                    <a:pt x="3811524" y="970788"/>
                  </a:lnTo>
                  <a:lnTo>
                    <a:pt x="3813048" y="969263"/>
                  </a:lnTo>
                  <a:lnTo>
                    <a:pt x="3813048" y="966215"/>
                  </a:lnTo>
                  <a:lnTo>
                    <a:pt x="3814572" y="967739"/>
                  </a:lnTo>
                  <a:lnTo>
                    <a:pt x="3816096" y="969263"/>
                  </a:lnTo>
                  <a:lnTo>
                    <a:pt x="3816096" y="970788"/>
                  </a:lnTo>
                  <a:lnTo>
                    <a:pt x="3817620" y="969263"/>
                  </a:lnTo>
                  <a:lnTo>
                    <a:pt x="3819144" y="967739"/>
                  </a:lnTo>
                  <a:lnTo>
                    <a:pt x="3820668" y="973835"/>
                  </a:lnTo>
                  <a:lnTo>
                    <a:pt x="3822192" y="970788"/>
                  </a:lnTo>
                  <a:lnTo>
                    <a:pt x="3823716" y="970788"/>
                  </a:lnTo>
                  <a:lnTo>
                    <a:pt x="3823716" y="969263"/>
                  </a:lnTo>
                  <a:lnTo>
                    <a:pt x="3825240" y="970788"/>
                  </a:lnTo>
                  <a:lnTo>
                    <a:pt x="3826764" y="967739"/>
                  </a:lnTo>
                  <a:lnTo>
                    <a:pt x="3826764" y="970788"/>
                  </a:lnTo>
                  <a:lnTo>
                    <a:pt x="3828288" y="964691"/>
                  </a:lnTo>
                  <a:lnTo>
                    <a:pt x="3829812" y="969263"/>
                  </a:lnTo>
                  <a:lnTo>
                    <a:pt x="3829812" y="966215"/>
                  </a:lnTo>
                  <a:lnTo>
                    <a:pt x="3831336" y="964691"/>
                  </a:lnTo>
                  <a:lnTo>
                    <a:pt x="3832860" y="963167"/>
                  </a:lnTo>
                  <a:lnTo>
                    <a:pt x="3832860" y="967739"/>
                  </a:lnTo>
                  <a:lnTo>
                    <a:pt x="3834383" y="967739"/>
                  </a:lnTo>
                  <a:lnTo>
                    <a:pt x="3835907" y="967739"/>
                  </a:lnTo>
                  <a:lnTo>
                    <a:pt x="3835907" y="969263"/>
                  </a:lnTo>
                  <a:lnTo>
                    <a:pt x="3837431" y="972312"/>
                  </a:lnTo>
                  <a:lnTo>
                    <a:pt x="3838955" y="972312"/>
                  </a:lnTo>
                  <a:lnTo>
                    <a:pt x="3838955" y="969263"/>
                  </a:lnTo>
                  <a:lnTo>
                    <a:pt x="3840479" y="973835"/>
                  </a:lnTo>
                  <a:lnTo>
                    <a:pt x="3842004" y="966215"/>
                  </a:lnTo>
                  <a:lnTo>
                    <a:pt x="3842004" y="967739"/>
                  </a:lnTo>
                  <a:lnTo>
                    <a:pt x="3843528" y="969263"/>
                  </a:lnTo>
                  <a:lnTo>
                    <a:pt x="3845052" y="972312"/>
                  </a:lnTo>
                  <a:lnTo>
                    <a:pt x="3846576" y="969263"/>
                  </a:lnTo>
                  <a:lnTo>
                    <a:pt x="3846576" y="973835"/>
                  </a:lnTo>
                  <a:lnTo>
                    <a:pt x="3848100" y="969263"/>
                  </a:lnTo>
                  <a:lnTo>
                    <a:pt x="3849624" y="973835"/>
                  </a:lnTo>
                  <a:lnTo>
                    <a:pt x="3849624" y="972312"/>
                  </a:lnTo>
                  <a:lnTo>
                    <a:pt x="3851148" y="970788"/>
                  </a:lnTo>
                  <a:lnTo>
                    <a:pt x="3852672" y="970788"/>
                  </a:lnTo>
                  <a:lnTo>
                    <a:pt x="3852672" y="969263"/>
                  </a:lnTo>
                  <a:lnTo>
                    <a:pt x="3854196" y="970788"/>
                  </a:lnTo>
                  <a:lnTo>
                    <a:pt x="3855720" y="970788"/>
                  </a:lnTo>
                  <a:lnTo>
                    <a:pt x="3855720" y="964691"/>
                  </a:lnTo>
                  <a:lnTo>
                    <a:pt x="3857244" y="972312"/>
                  </a:lnTo>
                  <a:lnTo>
                    <a:pt x="3858768" y="970788"/>
                  </a:lnTo>
                  <a:lnTo>
                    <a:pt x="3858768" y="966215"/>
                  </a:lnTo>
                  <a:lnTo>
                    <a:pt x="3860292" y="967739"/>
                  </a:lnTo>
                  <a:lnTo>
                    <a:pt x="3861816" y="972312"/>
                  </a:lnTo>
                  <a:lnTo>
                    <a:pt x="3861816" y="969263"/>
                  </a:lnTo>
                  <a:lnTo>
                    <a:pt x="3863340" y="967739"/>
                  </a:lnTo>
                  <a:lnTo>
                    <a:pt x="3864864" y="969263"/>
                  </a:lnTo>
                  <a:lnTo>
                    <a:pt x="3864864" y="964691"/>
                  </a:lnTo>
                  <a:lnTo>
                    <a:pt x="3866388" y="972312"/>
                  </a:lnTo>
                  <a:lnTo>
                    <a:pt x="3867912" y="973835"/>
                  </a:lnTo>
                  <a:lnTo>
                    <a:pt x="3867912" y="972312"/>
                  </a:lnTo>
                  <a:lnTo>
                    <a:pt x="3869436" y="969263"/>
                  </a:lnTo>
                  <a:lnTo>
                    <a:pt x="3870960" y="969263"/>
                  </a:lnTo>
                  <a:lnTo>
                    <a:pt x="3872483" y="966215"/>
                  </a:lnTo>
                  <a:lnTo>
                    <a:pt x="3872483" y="972312"/>
                  </a:lnTo>
                  <a:lnTo>
                    <a:pt x="3874007" y="966215"/>
                  </a:lnTo>
                  <a:lnTo>
                    <a:pt x="3875531" y="969263"/>
                  </a:lnTo>
                  <a:lnTo>
                    <a:pt x="3875531" y="970788"/>
                  </a:lnTo>
                  <a:lnTo>
                    <a:pt x="3877055" y="967739"/>
                  </a:lnTo>
                  <a:lnTo>
                    <a:pt x="3878579" y="966215"/>
                  </a:lnTo>
                  <a:lnTo>
                    <a:pt x="3878579" y="973835"/>
                  </a:lnTo>
                  <a:lnTo>
                    <a:pt x="3880104" y="967739"/>
                  </a:lnTo>
                  <a:lnTo>
                    <a:pt x="3881628" y="970788"/>
                  </a:lnTo>
                  <a:lnTo>
                    <a:pt x="3881628" y="969263"/>
                  </a:lnTo>
                  <a:lnTo>
                    <a:pt x="3883152" y="972312"/>
                  </a:lnTo>
                  <a:lnTo>
                    <a:pt x="3884676" y="969263"/>
                  </a:lnTo>
                  <a:lnTo>
                    <a:pt x="3886200" y="967739"/>
                  </a:lnTo>
                  <a:lnTo>
                    <a:pt x="3887724" y="970788"/>
                  </a:lnTo>
                  <a:lnTo>
                    <a:pt x="3889248" y="970788"/>
                  </a:lnTo>
                  <a:lnTo>
                    <a:pt x="3890772" y="973835"/>
                  </a:lnTo>
                  <a:lnTo>
                    <a:pt x="3890772" y="969263"/>
                  </a:lnTo>
                  <a:lnTo>
                    <a:pt x="3892296" y="970788"/>
                  </a:lnTo>
                  <a:lnTo>
                    <a:pt x="3893820" y="966215"/>
                  </a:lnTo>
                  <a:lnTo>
                    <a:pt x="3895344" y="970788"/>
                  </a:lnTo>
                  <a:lnTo>
                    <a:pt x="3895344" y="966215"/>
                  </a:lnTo>
                  <a:lnTo>
                    <a:pt x="3896868" y="969263"/>
                  </a:lnTo>
                  <a:lnTo>
                    <a:pt x="3898392" y="964691"/>
                  </a:lnTo>
                  <a:lnTo>
                    <a:pt x="3898392" y="967739"/>
                  </a:lnTo>
                  <a:lnTo>
                    <a:pt x="3899916" y="964691"/>
                  </a:lnTo>
                  <a:lnTo>
                    <a:pt x="3901440" y="967739"/>
                  </a:lnTo>
                  <a:lnTo>
                    <a:pt x="3901440" y="969263"/>
                  </a:lnTo>
                  <a:lnTo>
                    <a:pt x="3902964" y="969263"/>
                  </a:lnTo>
                  <a:lnTo>
                    <a:pt x="3904488" y="963167"/>
                  </a:lnTo>
                  <a:lnTo>
                    <a:pt x="3904488" y="970788"/>
                  </a:lnTo>
                  <a:lnTo>
                    <a:pt x="3906012" y="972312"/>
                  </a:lnTo>
                  <a:lnTo>
                    <a:pt x="3907536" y="969263"/>
                  </a:lnTo>
                  <a:lnTo>
                    <a:pt x="3909060" y="967739"/>
                  </a:lnTo>
                  <a:lnTo>
                    <a:pt x="3910583" y="970788"/>
                  </a:lnTo>
                  <a:lnTo>
                    <a:pt x="3910583" y="969263"/>
                  </a:lnTo>
                  <a:lnTo>
                    <a:pt x="3912107" y="972312"/>
                  </a:lnTo>
                  <a:lnTo>
                    <a:pt x="3913631" y="969263"/>
                  </a:lnTo>
                  <a:lnTo>
                    <a:pt x="3913631" y="970788"/>
                  </a:lnTo>
                  <a:lnTo>
                    <a:pt x="3915155" y="967739"/>
                  </a:lnTo>
                  <a:lnTo>
                    <a:pt x="3916679" y="973835"/>
                  </a:lnTo>
                  <a:lnTo>
                    <a:pt x="3918204" y="972312"/>
                  </a:lnTo>
                  <a:lnTo>
                    <a:pt x="3918204" y="970788"/>
                  </a:lnTo>
                  <a:lnTo>
                    <a:pt x="3919728" y="964691"/>
                  </a:lnTo>
                  <a:lnTo>
                    <a:pt x="3921252" y="970788"/>
                  </a:lnTo>
                  <a:lnTo>
                    <a:pt x="3921252" y="969263"/>
                  </a:lnTo>
                  <a:lnTo>
                    <a:pt x="3922776" y="972312"/>
                  </a:lnTo>
                  <a:lnTo>
                    <a:pt x="3924300" y="970788"/>
                  </a:lnTo>
                  <a:lnTo>
                    <a:pt x="3924300" y="967739"/>
                  </a:lnTo>
                  <a:lnTo>
                    <a:pt x="3925824" y="970788"/>
                  </a:lnTo>
                  <a:lnTo>
                    <a:pt x="3927348" y="967739"/>
                  </a:lnTo>
                  <a:lnTo>
                    <a:pt x="3927348" y="966215"/>
                  </a:lnTo>
                  <a:lnTo>
                    <a:pt x="3928872" y="973835"/>
                  </a:lnTo>
                  <a:lnTo>
                    <a:pt x="3930396" y="970788"/>
                  </a:lnTo>
                  <a:lnTo>
                    <a:pt x="3930396" y="969263"/>
                  </a:lnTo>
                  <a:lnTo>
                    <a:pt x="3931920" y="970788"/>
                  </a:lnTo>
                  <a:lnTo>
                    <a:pt x="3933444" y="970788"/>
                  </a:lnTo>
                  <a:lnTo>
                    <a:pt x="3933444" y="972312"/>
                  </a:lnTo>
                  <a:lnTo>
                    <a:pt x="3934968" y="970788"/>
                  </a:lnTo>
                  <a:lnTo>
                    <a:pt x="3936492" y="969263"/>
                  </a:lnTo>
                  <a:lnTo>
                    <a:pt x="3936492" y="966215"/>
                  </a:lnTo>
                  <a:lnTo>
                    <a:pt x="3938016" y="969263"/>
                  </a:lnTo>
                  <a:lnTo>
                    <a:pt x="3939540" y="970788"/>
                  </a:lnTo>
                  <a:lnTo>
                    <a:pt x="3941064" y="967739"/>
                  </a:lnTo>
                  <a:lnTo>
                    <a:pt x="3941064" y="970788"/>
                  </a:lnTo>
                  <a:lnTo>
                    <a:pt x="3942588" y="970788"/>
                  </a:lnTo>
                  <a:lnTo>
                    <a:pt x="3944112" y="973835"/>
                  </a:lnTo>
                  <a:lnTo>
                    <a:pt x="3944112" y="970788"/>
                  </a:lnTo>
                  <a:lnTo>
                    <a:pt x="3945636" y="967739"/>
                  </a:lnTo>
                  <a:lnTo>
                    <a:pt x="3947160" y="967739"/>
                  </a:lnTo>
                  <a:lnTo>
                    <a:pt x="3947160" y="966215"/>
                  </a:lnTo>
                  <a:lnTo>
                    <a:pt x="3948683" y="972312"/>
                  </a:lnTo>
                  <a:lnTo>
                    <a:pt x="3950207" y="969263"/>
                  </a:lnTo>
                  <a:lnTo>
                    <a:pt x="3950207" y="970788"/>
                  </a:lnTo>
                  <a:lnTo>
                    <a:pt x="3951731" y="966215"/>
                  </a:lnTo>
                  <a:lnTo>
                    <a:pt x="3953255" y="972312"/>
                  </a:lnTo>
                  <a:lnTo>
                    <a:pt x="3953255" y="969263"/>
                  </a:lnTo>
                  <a:lnTo>
                    <a:pt x="3954779" y="970788"/>
                  </a:lnTo>
                  <a:lnTo>
                    <a:pt x="3956304" y="969263"/>
                  </a:lnTo>
                  <a:lnTo>
                    <a:pt x="3956304" y="972312"/>
                  </a:lnTo>
                  <a:lnTo>
                    <a:pt x="3957828" y="972312"/>
                  </a:lnTo>
                  <a:lnTo>
                    <a:pt x="3959352" y="967739"/>
                  </a:lnTo>
                  <a:lnTo>
                    <a:pt x="3959352" y="970788"/>
                  </a:lnTo>
                  <a:lnTo>
                    <a:pt x="3960876" y="969263"/>
                  </a:lnTo>
                  <a:lnTo>
                    <a:pt x="3962400" y="967739"/>
                  </a:lnTo>
                  <a:lnTo>
                    <a:pt x="3963924" y="969263"/>
                  </a:lnTo>
                  <a:lnTo>
                    <a:pt x="3965448" y="970788"/>
                  </a:lnTo>
                  <a:lnTo>
                    <a:pt x="3966972" y="970788"/>
                  </a:lnTo>
                  <a:lnTo>
                    <a:pt x="3966972" y="967739"/>
                  </a:lnTo>
                  <a:lnTo>
                    <a:pt x="3968496" y="969263"/>
                  </a:lnTo>
                  <a:lnTo>
                    <a:pt x="3970020" y="964691"/>
                  </a:lnTo>
                  <a:lnTo>
                    <a:pt x="3970020" y="972312"/>
                  </a:lnTo>
                  <a:lnTo>
                    <a:pt x="3971544" y="969263"/>
                  </a:lnTo>
                  <a:lnTo>
                    <a:pt x="3973068" y="967739"/>
                  </a:lnTo>
                  <a:lnTo>
                    <a:pt x="3973068" y="970788"/>
                  </a:lnTo>
                  <a:lnTo>
                    <a:pt x="3974592" y="966215"/>
                  </a:lnTo>
                  <a:lnTo>
                    <a:pt x="3976116" y="969263"/>
                  </a:lnTo>
                  <a:lnTo>
                    <a:pt x="3976116" y="967739"/>
                  </a:lnTo>
                  <a:lnTo>
                    <a:pt x="3977640" y="969263"/>
                  </a:lnTo>
                  <a:lnTo>
                    <a:pt x="3979164" y="970788"/>
                  </a:lnTo>
                  <a:lnTo>
                    <a:pt x="3979164" y="967739"/>
                  </a:lnTo>
                  <a:lnTo>
                    <a:pt x="3980688" y="970788"/>
                  </a:lnTo>
                  <a:lnTo>
                    <a:pt x="3982212" y="967739"/>
                  </a:lnTo>
                  <a:lnTo>
                    <a:pt x="3982212" y="969263"/>
                  </a:lnTo>
                  <a:lnTo>
                    <a:pt x="3983736" y="967739"/>
                  </a:lnTo>
                  <a:lnTo>
                    <a:pt x="3985260" y="967739"/>
                  </a:lnTo>
                  <a:lnTo>
                    <a:pt x="3985260" y="970788"/>
                  </a:lnTo>
                  <a:lnTo>
                    <a:pt x="3986783" y="970788"/>
                  </a:lnTo>
                  <a:lnTo>
                    <a:pt x="3988307" y="972312"/>
                  </a:lnTo>
                  <a:lnTo>
                    <a:pt x="3989831" y="967739"/>
                  </a:lnTo>
                  <a:lnTo>
                    <a:pt x="3991355" y="972312"/>
                  </a:lnTo>
                  <a:lnTo>
                    <a:pt x="3992879" y="970788"/>
                  </a:lnTo>
                  <a:lnTo>
                    <a:pt x="3994404" y="969263"/>
                  </a:lnTo>
                  <a:lnTo>
                    <a:pt x="3995928" y="966215"/>
                  </a:lnTo>
                  <a:lnTo>
                    <a:pt x="3995928" y="975359"/>
                  </a:lnTo>
                  <a:lnTo>
                    <a:pt x="3997452" y="973835"/>
                  </a:lnTo>
                  <a:lnTo>
                    <a:pt x="3998976" y="967739"/>
                  </a:lnTo>
                  <a:lnTo>
                    <a:pt x="3998976" y="966215"/>
                  </a:lnTo>
                  <a:lnTo>
                    <a:pt x="4000500" y="970788"/>
                  </a:lnTo>
                  <a:lnTo>
                    <a:pt x="4002024" y="970788"/>
                  </a:lnTo>
                  <a:lnTo>
                    <a:pt x="4002024" y="969263"/>
                  </a:lnTo>
                  <a:lnTo>
                    <a:pt x="4003548" y="970788"/>
                  </a:lnTo>
                  <a:lnTo>
                    <a:pt x="4005072" y="969263"/>
                  </a:lnTo>
                  <a:lnTo>
                    <a:pt x="4005072" y="972312"/>
                  </a:lnTo>
                  <a:lnTo>
                    <a:pt x="4006596" y="973835"/>
                  </a:lnTo>
                  <a:lnTo>
                    <a:pt x="4008120" y="970788"/>
                  </a:lnTo>
                  <a:lnTo>
                    <a:pt x="4008120" y="972312"/>
                  </a:lnTo>
                  <a:lnTo>
                    <a:pt x="4009644" y="970788"/>
                  </a:lnTo>
                  <a:lnTo>
                    <a:pt x="4011168" y="969263"/>
                  </a:lnTo>
                  <a:lnTo>
                    <a:pt x="4012692" y="969263"/>
                  </a:lnTo>
                  <a:lnTo>
                    <a:pt x="4012692" y="967739"/>
                  </a:lnTo>
                  <a:lnTo>
                    <a:pt x="4014216" y="970788"/>
                  </a:lnTo>
                  <a:lnTo>
                    <a:pt x="4015740" y="969263"/>
                  </a:lnTo>
                  <a:lnTo>
                    <a:pt x="4017264" y="969263"/>
                  </a:lnTo>
                  <a:lnTo>
                    <a:pt x="4018788" y="970788"/>
                  </a:lnTo>
                  <a:lnTo>
                    <a:pt x="4018788" y="972312"/>
                  </a:lnTo>
                  <a:lnTo>
                    <a:pt x="4020312" y="972312"/>
                  </a:lnTo>
                  <a:lnTo>
                    <a:pt x="4021836" y="970788"/>
                  </a:lnTo>
                  <a:lnTo>
                    <a:pt x="4023360" y="970788"/>
                  </a:lnTo>
                  <a:lnTo>
                    <a:pt x="4024883" y="969263"/>
                  </a:lnTo>
                  <a:lnTo>
                    <a:pt x="4024883" y="972312"/>
                  </a:lnTo>
                  <a:lnTo>
                    <a:pt x="4026407" y="973835"/>
                  </a:lnTo>
                  <a:lnTo>
                    <a:pt x="4027931" y="970788"/>
                  </a:lnTo>
                  <a:lnTo>
                    <a:pt x="4027931" y="972312"/>
                  </a:lnTo>
                  <a:lnTo>
                    <a:pt x="4029455" y="975359"/>
                  </a:lnTo>
                  <a:lnTo>
                    <a:pt x="4030979" y="972312"/>
                  </a:lnTo>
                  <a:lnTo>
                    <a:pt x="4030979" y="970788"/>
                  </a:lnTo>
                  <a:lnTo>
                    <a:pt x="4032504" y="970788"/>
                  </a:lnTo>
                  <a:lnTo>
                    <a:pt x="4034028" y="969263"/>
                  </a:lnTo>
                  <a:lnTo>
                    <a:pt x="4035552" y="967739"/>
                  </a:lnTo>
                  <a:lnTo>
                    <a:pt x="4035552" y="970788"/>
                  </a:lnTo>
                  <a:lnTo>
                    <a:pt x="4037076" y="967739"/>
                  </a:lnTo>
                  <a:lnTo>
                    <a:pt x="4038600" y="967739"/>
                  </a:lnTo>
                  <a:lnTo>
                    <a:pt x="4038600" y="966215"/>
                  </a:lnTo>
                  <a:lnTo>
                    <a:pt x="4040124" y="967739"/>
                  </a:lnTo>
                  <a:lnTo>
                    <a:pt x="4041648" y="975359"/>
                  </a:lnTo>
                  <a:lnTo>
                    <a:pt x="4041648" y="969263"/>
                  </a:lnTo>
                  <a:lnTo>
                    <a:pt x="4043172" y="972312"/>
                  </a:lnTo>
                  <a:lnTo>
                    <a:pt x="4044696" y="975359"/>
                  </a:lnTo>
                  <a:lnTo>
                    <a:pt x="4044696" y="969263"/>
                  </a:lnTo>
                  <a:lnTo>
                    <a:pt x="4046220" y="969263"/>
                  </a:lnTo>
                  <a:lnTo>
                    <a:pt x="4047744" y="969263"/>
                  </a:lnTo>
                  <a:lnTo>
                    <a:pt x="4047744" y="967739"/>
                  </a:lnTo>
                  <a:lnTo>
                    <a:pt x="4049268" y="970788"/>
                  </a:lnTo>
                  <a:lnTo>
                    <a:pt x="4050792" y="969263"/>
                  </a:lnTo>
                  <a:lnTo>
                    <a:pt x="4050792" y="972312"/>
                  </a:lnTo>
                  <a:lnTo>
                    <a:pt x="4052316" y="972312"/>
                  </a:lnTo>
                  <a:lnTo>
                    <a:pt x="4053840" y="967739"/>
                  </a:lnTo>
                  <a:lnTo>
                    <a:pt x="4055364" y="966215"/>
                  </a:lnTo>
                  <a:lnTo>
                    <a:pt x="4056888" y="973835"/>
                  </a:lnTo>
                  <a:lnTo>
                    <a:pt x="4056888" y="969263"/>
                  </a:lnTo>
                  <a:lnTo>
                    <a:pt x="4058412" y="969263"/>
                  </a:lnTo>
                  <a:lnTo>
                    <a:pt x="4059936" y="966215"/>
                  </a:lnTo>
                  <a:lnTo>
                    <a:pt x="4061460" y="966215"/>
                  </a:lnTo>
                  <a:lnTo>
                    <a:pt x="4061460" y="970788"/>
                  </a:lnTo>
                  <a:lnTo>
                    <a:pt x="4062983" y="970788"/>
                  </a:lnTo>
                  <a:lnTo>
                    <a:pt x="4064507" y="975359"/>
                  </a:lnTo>
                  <a:lnTo>
                    <a:pt x="4064507" y="967739"/>
                  </a:lnTo>
                  <a:lnTo>
                    <a:pt x="4066031" y="969263"/>
                  </a:lnTo>
                  <a:lnTo>
                    <a:pt x="4067555" y="966215"/>
                  </a:lnTo>
                  <a:lnTo>
                    <a:pt x="4067555" y="972312"/>
                  </a:lnTo>
                  <a:lnTo>
                    <a:pt x="4069079" y="967739"/>
                  </a:lnTo>
                  <a:lnTo>
                    <a:pt x="4070604" y="970788"/>
                  </a:lnTo>
                  <a:lnTo>
                    <a:pt x="4070604" y="969263"/>
                  </a:lnTo>
                  <a:lnTo>
                    <a:pt x="4072128" y="973835"/>
                  </a:lnTo>
                  <a:lnTo>
                    <a:pt x="4073652" y="972312"/>
                  </a:lnTo>
                  <a:lnTo>
                    <a:pt x="4073652" y="967739"/>
                  </a:lnTo>
                  <a:lnTo>
                    <a:pt x="4075176" y="970788"/>
                  </a:lnTo>
                  <a:lnTo>
                    <a:pt x="4076700" y="969263"/>
                  </a:lnTo>
                  <a:lnTo>
                    <a:pt x="4076700" y="972312"/>
                  </a:lnTo>
                  <a:lnTo>
                    <a:pt x="4078224" y="975359"/>
                  </a:lnTo>
                  <a:lnTo>
                    <a:pt x="4079748" y="970788"/>
                  </a:lnTo>
                  <a:lnTo>
                    <a:pt x="4081272" y="970788"/>
                  </a:lnTo>
                  <a:lnTo>
                    <a:pt x="4082796" y="972312"/>
                  </a:lnTo>
                  <a:lnTo>
                    <a:pt x="4084320" y="970788"/>
                  </a:lnTo>
                  <a:lnTo>
                    <a:pt x="4085844" y="969263"/>
                  </a:lnTo>
                  <a:lnTo>
                    <a:pt x="4087368" y="970788"/>
                  </a:lnTo>
                  <a:lnTo>
                    <a:pt x="4088892" y="970788"/>
                  </a:lnTo>
                  <a:lnTo>
                    <a:pt x="4090416" y="970788"/>
                  </a:lnTo>
                  <a:lnTo>
                    <a:pt x="4090416" y="972312"/>
                  </a:lnTo>
                  <a:lnTo>
                    <a:pt x="4091940" y="970788"/>
                  </a:lnTo>
                  <a:lnTo>
                    <a:pt x="4093464" y="970788"/>
                  </a:lnTo>
                  <a:lnTo>
                    <a:pt x="4093464" y="969263"/>
                  </a:lnTo>
                  <a:lnTo>
                    <a:pt x="4094988" y="969263"/>
                  </a:lnTo>
                  <a:lnTo>
                    <a:pt x="4096512" y="970788"/>
                  </a:lnTo>
                  <a:lnTo>
                    <a:pt x="4096512" y="963167"/>
                  </a:lnTo>
                  <a:lnTo>
                    <a:pt x="4098036" y="970788"/>
                  </a:lnTo>
                  <a:lnTo>
                    <a:pt x="4099560" y="969263"/>
                  </a:lnTo>
                  <a:lnTo>
                    <a:pt x="4099560" y="973835"/>
                  </a:lnTo>
                  <a:lnTo>
                    <a:pt x="4101083" y="969263"/>
                  </a:lnTo>
                  <a:lnTo>
                    <a:pt x="4102607" y="970788"/>
                  </a:lnTo>
                  <a:lnTo>
                    <a:pt x="4102607" y="973835"/>
                  </a:lnTo>
                  <a:lnTo>
                    <a:pt x="4104131" y="970788"/>
                  </a:lnTo>
                  <a:lnTo>
                    <a:pt x="4105655" y="969263"/>
                  </a:lnTo>
                  <a:lnTo>
                    <a:pt x="4107179" y="973835"/>
                  </a:lnTo>
                  <a:lnTo>
                    <a:pt x="4107179" y="966215"/>
                  </a:lnTo>
                  <a:lnTo>
                    <a:pt x="4108704" y="967739"/>
                  </a:lnTo>
                  <a:lnTo>
                    <a:pt x="4110228" y="972312"/>
                  </a:lnTo>
                  <a:lnTo>
                    <a:pt x="4111752" y="967739"/>
                  </a:lnTo>
                  <a:lnTo>
                    <a:pt x="4113276" y="964691"/>
                  </a:lnTo>
                  <a:lnTo>
                    <a:pt x="4113276" y="969263"/>
                  </a:lnTo>
                  <a:lnTo>
                    <a:pt x="4114800" y="970788"/>
                  </a:lnTo>
                  <a:lnTo>
                    <a:pt x="4116324" y="969263"/>
                  </a:lnTo>
                  <a:lnTo>
                    <a:pt x="4116324" y="973835"/>
                  </a:lnTo>
                  <a:lnTo>
                    <a:pt x="4117848" y="972312"/>
                  </a:lnTo>
                  <a:lnTo>
                    <a:pt x="4119372" y="972312"/>
                  </a:lnTo>
                  <a:lnTo>
                    <a:pt x="4119372" y="970788"/>
                  </a:lnTo>
                  <a:lnTo>
                    <a:pt x="4120896" y="970788"/>
                  </a:lnTo>
                  <a:lnTo>
                    <a:pt x="4122420" y="970788"/>
                  </a:lnTo>
                  <a:lnTo>
                    <a:pt x="4122420" y="972312"/>
                  </a:lnTo>
                  <a:lnTo>
                    <a:pt x="4123944" y="970788"/>
                  </a:lnTo>
                  <a:lnTo>
                    <a:pt x="4125468" y="970788"/>
                  </a:lnTo>
                  <a:lnTo>
                    <a:pt x="4125468" y="972312"/>
                  </a:lnTo>
                  <a:lnTo>
                    <a:pt x="4126992" y="969263"/>
                  </a:lnTo>
                  <a:lnTo>
                    <a:pt x="4128516" y="970788"/>
                  </a:lnTo>
                  <a:lnTo>
                    <a:pt x="4130040" y="972312"/>
                  </a:lnTo>
                  <a:lnTo>
                    <a:pt x="4130040" y="966215"/>
                  </a:lnTo>
                  <a:lnTo>
                    <a:pt x="4131564" y="972312"/>
                  </a:lnTo>
                  <a:lnTo>
                    <a:pt x="4133088" y="970788"/>
                  </a:lnTo>
                  <a:lnTo>
                    <a:pt x="4133088" y="967739"/>
                  </a:lnTo>
                  <a:lnTo>
                    <a:pt x="4134612" y="973835"/>
                  </a:lnTo>
                  <a:lnTo>
                    <a:pt x="4136136" y="970788"/>
                  </a:lnTo>
                  <a:lnTo>
                    <a:pt x="4136136" y="972312"/>
                  </a:lnTo>
                  <a:lnTo>
                    <a:pt x="4137660" y="972312"/>
                  </a:lnTo>
                  <a:lnTo>
                    <a:pt x="4139183" y="973835"/>
                  </a:lnTo>
                  <a:lnTo>
                    <a:pt x="4139183" y="967739"/>
                  </a:lnTo>
                  <a:lnTo>
                    <a:pt x="4140707" y="969263"/>
                  </a:lnTo>
                  <a:lnTo>
                    <a:pt x="4142231" y="973835"/>
                  </a:lnTo>
                  <a:lnTo>
                    <a:pt x="4142231" y="972312"/>
                  </a:lnTo>
                  <a:lnTo>
                    <a:pt x="4143755" y="975359"/>
                  </a:lnTo>
                  <a:lnTo>
                    <a:pt x="4145279" y="972312"/>
                  </a:lnTo>
                  <a:lnTo>
                    <a:pt x="4146804" y="969263"/>
                  </a:lnTo>
                  <a:lnTo>
                    <a:pt x="4148328" y="972312"/>
                  </a:lnTo>
                  <a:lnTo>
                    <a:pt x="4149852" y="972312"/>
                  </a:lnTo>
                  <a:lnTo>
                    <a:pt x="4151376" y="967739"/>
                  </a:lnTo>
                  <a:lnTo>
                    <a:pt x="4152900" y="972312"/>
                  </a:lnTo>
                  <a:lnTo>
                    <a:pt x="4154424" y="969263"/>
                  </a:lnTo>
                  <a:lnTo>
                    <a:pt x="4155948" y="973835"/>
                  </a:lnTo>
                  <a:lnTo>
                    <a:pt x="4155948" y="970788"/>
                  </a:lnTo>
                  <a:lnTo>
                    <a:pt x="4157472" y="970788"/>
                  </a:lnTo>
                  <a:lnTo>
                    <a:pt x="4158996" y="970788"/>
                  </a:lnTo>
                  <a:lnTo>
                    <a:pt x="4158996" y="969263"/>
                  </a:lnTo>
                  <a:lnTo>
                    <a:pt x="4160520" y="969263"/>
                  </a:lnTo>
                  <a:lnTo>
                    <a:pt x="4162044" y="970788"/>
                  </a:lnTo>
                  <a:lnTo>
                    <a:pt x="4162044" y="973835"/>
                  </a:lnTo>
                  <a:lnTo>
                    <a:pt x="4163568" y="964691"/>
                  </a:lnTo>
                  <a:lnTo>
                    <a:pt x="4165092" y="973835"/>
                  </a:lnTo>
                  <a:lnTo>
                    <a:pt x="4165092" y="969263"/>
                  </a:lnTo>
                  <a:lnTo>
                    <a:pt x="4166616" y="973835"/>
                  </a:lnTo>
                  <a:lnTo>
                    <a:pt x="4168140" y="970788"/>
                  </a:lnTo>
                  <a:lnTo>
                    <a:pt x="4168140" y="967739"/>
                  </a:lnTo>
                  <a:lnTo>
                    <a:pt x="4169664" y="970788"/>
                  </a:lnTo>
                  <a:lnTo>
                    <a:pt x="4171188" y="969263"/>
                  </a:lnTo>
                  <a:lnTo>
                    <a:pt x="4171188" y="972312"/>
                  </a:lnTo>
                  <a:lnTo>
                    <a:pt x="4172712" y="970788"/>
                  </a:lnTo>
                  <a:lnTo>
                    <a:pt x="4174236" y="975359"/>
                  </a:lnTo>
                  <a:lnTo>
                    <a:pt x="4174236" y="973835"/>
                  </a:lnTo>
                  <a:lnTo>
                    <a:pt x="4175760" y="969263"/>
                  </a:lnTo>
                  <a:lnTo>
                    <a:pt x="4177283" y="970788"/>
                  </a:lnTo>
                  <a:lnTo>
                    <a:pt x="4178807" y="975359"/>
                  </a:lnTo>
                  <a:lnTo>
                    <a:pt x="4178807" y="970788"/>
                  </a:lnTo>
                  <a:lnTo>
                    <a:pt x="4180331" y="973835"/>
                  </a:lnTo>
                  <a:lnTo>
                    <a:pt x="4181855" y="973835"/>
                  </a:lnTo>
                  <a:lnTo>
                    <a:pt x="4181855" y="972312"/>
                  </a:lnTo>
                  <a:lnTo>
                    <a:pt x="4183379" y="969263"/>
                  </a:lnTo>
                  <a:lnTo>
                    <a:pt x="4184904" y="970788"/>
                  </a:lnTo>
                  <a:lnTo>
                    <a:pt x="4184904" y="969263"/>
                  </a:lnTo>
                  <a:lnTo>
                    <a:pt x="4186428" y="973835"/>
                  </a:lnTo>
                  <a:lnTo>
                    <a:pt x="4187952" y="969263"/>
                  </a:lnTo>
                  <a:lnTo>
                    <a:pt x="4187952" y="967739"/>
                  </a:lnTo>
                  <a:lnTo>
                    <a:pt x="4189476" y="967739"/>
                  </a:lnTo>
                  <a:lnTo>
                    <a:pt x="4191000" y="970788"/>
                  </a:lnTo>
                  <a:lnTo>
                    <a:pt x="4191000" y="967739"/>
                  </a:lnTo>
                  <a:lnTo>
                    <a:pt x="4192524" y="973835"/>
                  </a:lnTo>
                  <a:lnTo>
                    <a:pt x="4194048" y="973835"/>
                  </a:lnTo>
                  <a:lnTo>
                    <a:pt x="4194048" y="966215"/>
                  </a:lnTo>
                  <a:lnTo>
                    <a:pt x="4195572" y="972312"/>
                  </a:lnTo>
                  <a:lnTo>
                    <a:pt x="4197096" y="972312"/>
                  </a:lnTo>
                  <a:lnTo>
                    <a:pt x="4197096" y="973835"/>
                  </a:lnTo>
                  <a:lnTo>
                    <a:pt x="4198620" y="969263"/>
                  </a:lnTo>
                  <a:lnTo>
                    <a:pt x="4200144" y="975359"/>
                  </a:lnTo>
                  <a:lnTo>
                    <a:pt x="4201668" y="969263"/>
                  </a:lnTo>
                  <a:lnTo>
                    <a:pt x="4201668" y="975359"/>
                  </a:lnTo>
                  <a:lnTo>
                    <a:pt x="4203192" y="975359"/>
                  </a:lnTo>
                  <a:lnTo>
                    <a:pt x="4204716" y="972312"/>
                  </a:lnTo>
                  <a:lnTo>
                    <a:pt x="4204716" y="966215"/>
                  </a:lnTo>
                  <a:lnTo>
                    <a:pt x="4206240" y="969263"/>
                  </a:lnTo>
                  <a:lnTo>
                    <a:pt x="4207764" y="969263"/>
                  </a:lnTo>
                  <a:lnTo>
                    <a:pt x="4207764" y="972312"/>
                  </a:lnTo>
                  <a:lnTo>
                    <a:pt x="4209288" y="970788"/>
                  </a:lnTo>
                  <a:lnTo>
                    <a:pt x="4210812" y="969263"/>
                  </a:lnTo>
                  <a:lnTo>
                    <a:pt x="4210812" y="973835"/>
                  </a:lnTo>
                  <a:lnTo>
                    <a:pt x="4212336" y="976883"/>
                  </a:lnTo>
                  <a:lnTo>
                    <a:pt x="4213860" y="975359"/>
                  </a:lnTo>
                  <a:lnTo>
                    <a:pt x="4213860" y="969263"/>
                  </a:lnTo>
                  <a:lnTo>
                    <a:pt x="4215383" y="973835"/>
                  </a:lnTo>
                  <a:lnTo>
                    <a:pt x="4216908" y="973835"/>
                  </a:lnTo>
                  <a:lnTo>
                    <a:pt x="4216908" y="969263"/>
                  </a:lnTo>
                  <a:lnTo>
                    <a:pt x="4218432" y="970788"/>
                  </a:lnTo>
                  <a:lnTo>
                    <a:pt x="4219956" y="969263"/>
                  </a:lnTo>
                  <a:lnTo>
                    <a:pt x="4219956" y="972312"/>
                  </a:lnTo>
                  <a:lnTo>
                    <a:pt x="4221480" y="973835"/>
                  </a:lnTo>
                  <a:lnTo>
                    <a:pt x="4223004" y="972312"/>
                  </a:lnTo>
                  <a:lnTo>
                    <a:pt x="4224528" y="972312"/>
                  </a:lnTo>
                  <a:lnTo>
                    <a:pt x="4226052" y="973835"/>
                  </a:lnTo>
                  <a:lnTo>
                    <a:pt x="4227576" y="973835"/>
                  </a:lnTo>
                  <a:lnTo>
                    <a:pt x="4227576" y="972312"/>
                  </a:lnTo>
                  <a:lnTo>
                    <a:pt x="4229100" y="967739"/>
                  </a:lnTo>
                  <a:lnTo>
                    <a:pt x="4230624" y="970788"/>
                  </a:lnTo>
                  <a:lnTo>
                    <a:pt x="4230624" y="975359"/>
                  </a:lnTo>
                  <a:lnTo>
                    <a:pt x="4232148" y="972312"/>
                  </a:lnTo>
                  <a:lnTo>
                    <a:pt x="4233672" y="972312"/>
                  </a:lnTo>
                  <a:lnTo>
                    <a:pt x="4233672" y="976883"/>
                  </a:lnTo>
                  <a:lnTo>
                    <a:pt x="4235196" y="967739"/>
                  </a:lnTo>
                  <a:lnTo>
                    <a:pt x="4236720" y="969263"/>
                  </a:lnTo>
                  <a:lnTo>
                    <a:pt x="4236720" y="973835"/>
                  </a:lnTo>
                  <a:lnTo>
                    <a:pt x="4238244" y="973835"/>
                  </a:lnTo>
                  <a:lnTo>
                    <a:pt x="4239768" y="970788"/>
                  </a:lnTo>
                  <a:lnTo>
                    <a:pt x="4239768" y="973835"/>
                  </a:lnTo>
                  <a:lnTo>
                    <a:pt x="4241292" y="967739"/>
                  </a:lnTo>
                  <a:lnTo>
                    <a:pt x="4242816" y="972312"/>
                  </a:lnTo>
                  <a:lnTo>
                    <a:pt x="4242816" y="975359"/>
                  </a:lnTo>
                  <a:lnTo>
                    <a:pt x="4244340" y="967739"/>
                  </a:lnTo>
                  <a:lnTo>
                    <a:pt x="4245864" y="970788"/>
                  </a:lnTo>
                  <a:lnTo>
                    <a:pt x="4247388" y="973835"/>
                  </a:lnTo>
                  <a:lnTo>
                    <a:pt x="4248912" y="970788"/>
                  </a:lnTo>
                  <a:lnTo>
                    <a:pt x="4250436" y="969263"/>
                  </a:lnTo>
                  <a:lnTo>
                    <a:pt x="4250436" y="972312"/>
                  </a:lnTo>
                  <a:lnTo>
                    <a:pt x="4251960" y="975359"/>
                  </a:lnTo>
                  <a:lnTo>
                    <a:pt x="4253483" y="972312"/>
                  </a:lnTo>
                  <a:lnTo>
                    <a:pt x="4253483" y="973835"/>
                  </a:lnTo>
                  <a:lnTo>
                    <a:pt x="4255008" y="970788"/>
                  </a:lnTo>
                  <a:lnTo>
                    <a:pt x="4256532" y="975359"/>
                  </a:lnTo>
                  <a:lnTo>
                    <a:pt x="4256532" y="969263"/>
                  </a:lnTo>
                  <a:lnTo>
                    <a:pt x="4258056" y="975359"/>
                  </a:lnTo>
                  <a:lnTo>
                    <a:pt x="4259580" y="973835"/>
                  </a:lnTo>
                  <a:lnTo>
                    <a:pt x="4259580" y="970788"/>
                  </a:lnTo>
                  <a:lnTo>
                    <a:pt x="4261104" y="972312"/>
                  </a:lnTo>
                  <a:lnTo>
                    <a:pt x="4262628" y="969263"/>
                  </a:lnTo>
                  <a:lnTo>
                    <a:pt x="4262628" y="970788"/>
                  </a:lnTo>
                  <a:lnTo>
                    <a:pt x="4264152" y="979931"/>
                  </a:lnTo>
                  <a:lnTo>
                    <a:pt x="4265676" y="973835"/>
                  </a:lnTo>
                  <a:lnTo>
                    <a:pt x="4265676" y="976883"/>
                  </a:lnTo>
                  <a:lnTo>
                    <a:pt x="4267200" y="970788"/>
                  </a:lnTo>
                  <a:lnTo>
                    <a:pt x="4268724" y="966215"/>
                  </a:lnTo>
                  <a:lnTo>
                    <a:pt x="4268724" y="972312"/>
                  </a:lnTo>
                  <a:lnTo>
                    <a:pt x="4270248" y="969263"/>
                  </a:lnTo>
                  <a:lnTo>
                    <a:pt x="4271772" y="973835"/>
                  </a:lnTo>
                  <a:lnTo>
                    <a:pt x="4273296" y="972312"/>
                  </a:lnTo>
                  <a:lnTo>
                    <a:pt x="4273296" y="969263"/>
                  </a:lnTo>
                  <a:lnTo>
                    <a:pt x="4274820" y="972312"/>
                  </a:lnTo>
                  <a:lnTo>
                    <a:pt x="4276344" y="972312"/>
                  </a:lnTo>
                  <a:lnTo>
                    <a:pt x="4277868" y="970788"/>
                  </a:lnTo>
                  <a:lnTo>
                    <a:pt x="4279392" y="973835"/>
                  </a:lnTo>
                  <a:lnTo>
                    <a:pt x="4279392" y="972312"/>
                  </a:lnTo>
                  <a:lnTo>
                    <a:pt x="4280916" y="973835"/>
                  </a:lnTo>
                  <a:lnTo>
                    <a:pt x="4282440" y="976883"/>
                  </a:lnTo>
                  <a:lnTo>
                    <a:pt x="4283964" y="973835"/>
                  </a:lnTo>
                  <a:lnTo>
                    <a:pt x="4285488" y="973835"/>
                  </a:lnTo>
                  <a:lnTo>
                    <a:pt x="4287012" y="976883"/>
                  </a:lnTo>
                  <a:lnTo>
                    <a:pt x="4288536" y="972312"/>
                  </a:lnTo>
                  <a:lnTo>
                    <a:pt x="4288536" y="976883"/>
                  </a:lnTo>
                  <a:lnTo>
                    <a:pt x="4290060" y="975359"/>
                  </a:lnTo>
                  <a:lnTo>
                    <a:pt x="4291583" y="970788"/>
                  </a:lnTo>
                  <a:lnTo>
                    <a:pt x="4291583" y="972312"/>
                  </a:lnTo>
                  <a:lnTo>
                    <a:pt x="4293108" y="973835"/>
                  </a:lnTo>
                  <a:lnTo>
                    <a:pt x="4294632" y="975359"/>
                  </a:lnTo>
                  <a:lnTo>
                    <a:pt x="4296156" y="981455"/>
                  </a:lnTo>
                  <a:lnTo>
                    <a:pt x="4296156" y="972312"/>
                  </a:lnTo>
                  <a:lnTo>
                    <a:pt x="4297680" y="967739"/>
                  </a:lnTo>
                  <a:lnTo>
                    <a:pt x="4299204" y="970788"/>
                  </a:lnTo>
                  <a:lnTo>
                    <a:pt x="4299204" y="972312"/>
                  </a:lnTo>
                  <a:lnTo>
                    <a:pt x="4300728" y="975359"/>
                  </a:lnTo>
                  <a:lnTo>
                    <a:pt x="4302252" y="970788"/>
                  </a:lnTo>
                  <a:lnTo>
                    <a:pt x="4303776" y="973835"/>
                  </a:lnTo>
                  <a:lnTo>
                    <a:pt x="4305300" y="975359"/>
                  </a:lnTo>
                  <a:lnTo>
                    <a:pt x="4305300" y="972312"/>
                  </a:lnTo>
                  <a:lnTo>
                    <a:pt x="4306824" y="970788"/>
                  </a:lnTo>
                  <a:lnTo>
                    <a:pt x="4308348" y="969263"/>
                  </a:lnTo>
                  <a:lnTo>
                    <a:pt x="4308348" y="975359"/>
                  </a:lnTo>
                  <a:lnTo>
                    <a:pt x="4309872" y="973835"/>
                  </a:lnTo>
                  <a:lnTo>
                    <a:pt x="4311396" y="973835"/>
                  </a:lnTo>
                  <a:lnTo>
                    <a:pt x="4312920" y="975359"/>
                  </a:lnTo>
                  <a:lnTo>
                    <a:pt x="4314444" y="975359"/>
                  </a:lnTo>
                  <a:lnTo>
                    <a:pt x="4314444" y="972312"/>
                  </a:lnTo>
                  <a:lnTo>
                    <a:pt x="4315968" y="975359"/>
                  </a:lnTo>
                  <a:lnTo>
                    <a:pt x="4317492" y="975359"/>
                  </a:lnTo>
                  <a:lnTo>
                    <a:pt x="4319016" y="973835"/>
                  </a:lnTo>
                  <a:lnTo>
                    <a:pt x="4320540" y="972312"/>
                  </a:lnTo>
                  <a:lnTo>
                    <a:pt x="4322064" y="970788"/>
                  </a:lnTo>
                  <a:lnTo>
                    <a:pt x="4322064" y="969263"/>
                  </a:lnTo>
                  <a:lnTo>
                    <a:pt x="4323588" y="967739"/>
                  </a:lnTo>
                  <a:lnTo>
                    <a:pt x="4325112" y="969263"/>
                  </a:lnTo>
                  <a:lnTo>
                    <a:pt x="4325112" y="973835"/>
                  </a:lnTo>
                  <a:lnTo>
                    <a:pt x="4326636" y="972312"/>
                  </a:lnTo>
                  <a:lnTo>
                    <a:pt x="4328160" y="970788"/>
                  </a:lnTo>
                  <a:lnTo>
                    <a:pt x="4328160" y="973835"/>
                  </a:lnTo>
                  <a:lnTo>
                    <a:pt x="4329683" y="969263"/>
                  </a:lnTo>
                  <a:lnTo>
                    <a:pt x="4331208" y="973835"/>
                  </a:lnTo>
                  <a:lnTo>
                    <a:pt x="4331208" y="970788"/>
                  </a:lnTo>
                  <a:lnTo>
                    <a:pt x="4332732" y="972312"/>
                  </a:lnTo>
                  <a:lnTo>
                    <a:pt x="4334256" y="970788"/>
                  </a:lnTo>
                  <a:lnTo>
                    <a:pt x="4335780" y="972312"/>
                  </a:lnTo>
                  <a:lnTo>
                    <a:pt x="4337304" y="973835"/>
                  </a:lnTo>
                  <a:lnTo>
                    <a:pt x="4337304" y="969263"/>
                  </a:lnTo>
                  <a:lnTo>
                    <a:pt x="4338828" y="973835"/>
                  </a:lnTo>
                  <a:lnTo>
                    <a:pt x="4340352" y="972312"/>
                  </a:lnTo>
                  <a:lnTo>
                    <a:pt x="4341876" y="969263"/>
                  </a:lnTo>
                  <a:lnTo>
                    <a:pt x="4341876" y="973835"/>
                  </a:lnTo>
                  <a:lnTo>
                    <a:pt x="4343400" y="973835"/>
                  </a:lnTo>
                  <a:lnTo>
                    <a:pt x="4344924" y="976883"/>
                  </a:lnTo>
                  <a:lnTo>
                    <a:pt x="4344924" y="970788"/>
                  </a:lnTo>
                  <a:lnTo>
                    <a:pt x="4346448" y="970788"/>
                  </a:lnTo>
                  <a:lnTo>
                    <a:pt x="4347972" y="975359"/>
                  </a:lnTo>
                  <a:lnTo>
                    <a:pt x="4347972" y="970788"/>
                  </a:lnTo>
                  <a:lnTo>
                    <a:pt x="4349496" y="976883"/>
                  </a:lnTo>
                  <a:lnTo>
                    <a:pt x="4351020" y="973835"/>
                  </a:lnTo>
                  <a:lnTo>
                    <a:pt x="4351020" y="972312"/>
                  </a:lnTo>
                  <a:lnTo>
                    <a:pt x="4352544" y="975359"/>
                  </a:lnTo>
                  <a:lnTo>
                    <a:pt x="4354068" y="975359"/>
                  </a:lnTo>
                  <a:lnTo>
                    <a:pt x="4354068" y="972312"/>
                  </a:lnTo>
                  <a:lnTo>
                    <a:pt x="4355592" y="973835"/>
                  </a:lnTo>
                  <a:lnTo>
                    <a:pt x="4357116" y="969263"/>
                  </a:lnTo>
                  <a:lnTo>
                    <a:pt x="4357116" y="972312"/>
                  </a:lnTo>
                  <a:lnTo>
                    <a:pt x="4358640" y="972312"/>
                  </a:lnTo>
                  <a:lnTo>
                    <a:pt x="4360164" y="972312"/>
                  </a:lnTo>
                  <a:lnTo>
                    <a:pt x="4360164" y="970788"/>
                  </a:lnTo>
                  <a:lnTo>
                    <a:pt x="4361688" y="975359"/>
                  </a:lnTo>
                  <a:lnTo>
                    <a:pt x="4363212" y="969263"/>
                  </a:lnTo>
                  <a:lnTo>
                    <a:pt x="4363212" y="973835"/>
                  </a:lnTo>
                  <a:lnTo>
                    <a:pt x="4364736" y="966215"/>
                  </a:lnTo>
                  <a:lnTo>
                    <a:pt x="4366260" y="973835"/>
                  </a:lnTo>
                  <a:lnTo>
                    <a:pt x="4367783" y="970788"/>
                  </a:lnTo>
                  <a:lnTo>
                    <a:pt x="4367783" y="972312"/>
                  </a:lnTo>
                  <a:lnTo>
                    <a:pt x="4369308" y="973835"/>
                  </a:lnTo>
                  <a:lnTo>
                    <a:pt x="4370832" y="970788"/>
                  </a:lnTo>
                  <a:lnTo>
                    <a:pt x="4370832" y="975359"/>
                  </a:lnTo>
                  <a:lnTo>
                    <a:pt x="4372356" y="972312"/>
                  </a:lnTo>
                  <a:lnTo>
                    <a:pt x="4373880" y="970788"/>
                  </a:lnTo>
                  <a:lnTo>
                    <a:pt x="4373880" y="969263"/>
                  </a:lnTo>
                  <a:lnTo>
                    <a:pt x="4375404" y="976883"/>
                  </a:lnTo>
                  <a:lnTo>
                    <a:pt x="4376928" y="972312"/>
                  </a:lnTo>
                  <a:lnTo>
                    <a:pt x="4376928" y="973835"/>
                  </a:lnTo>
                  <a:lnTo>
                    <a:pt x="4378452" y="972312"/>
                  </a:lnTo>
                  <a:lnTo>
                    <a:pt x="4379976" y="969263"/>
                  </a:lnTo>
                  <a:lnTo>
                    <a:pt x="4379976" y="975359"/>
                  </a:lnTo>
                  <a:lnTo>
                    <a:pt x="4381500" y="972312"/>
                  </a:lnTo>
                  <a:lnTo>
                    <a:pt x="4383024" y="970788"/>
                  </a:lnTo>
                  <a:lnTo>
                    <a:pt x="4383024" y="975359"/>
                  </a:lnTo>
                  <a:lnTo>
                    <a:pt x="4384548" y="972312"/>
                  </a:lnTo>
                  <a:lnTo>
                    <a:pt x="4386072" y="975359"/>
                  </a:lnTo>
                  <a:lnTo>
                    <a:pt x="4386072" y="970788"/>
                  </a:lnTo>
                  <a:lnTo>
                    <a:pt x="4387596" y="973835"/>
                  </a:lnTo>
                  <a:lnTo>
                    <a:pt x="4389120" y="970788"/>
                  </a:lnTo>
                  <a:lnTo>
                    <a:pt x="4390644" y="972312"/>
                  </a:lnTo>
                  <a:lnTo>
                    <a:pt x="4392168" y="969263"/>
                  </a:lnTo>
                  <a:lnTo>
                    <a:pt x="4393692" y="975359"/>
                  </a:lnTo>
                  <a:lnTo>
                    <a:pt x="4393692" y="976883"/>
                  </a:lnTo>
                  <a:lnTo>
                    <a:pt x="4395216" y="972312"/>
                  </a:lnTo>
                  <a:lnTo>
                    <a:pt x="4396740" y="972312"/>
                  </a:lnTo>
                  <a:lnTo>
                    <a:pt x="4396740" y="970788"/>
                  </a:lnTo>
                  <a:lnTo>
                    <a:pt x="4398264" y="979931"/>
                  </a:lnTo>
                  <a:lnTo>
                    <a:pt x="4399788" y="973835"/>
                  </a:lnTo>
                  <a:lnTo>
                    <a:pt x="4401312" y="970788"/>
                  </a:lnTo>
                  <a:lnTo>
                    <a:pt x="4402836" y="970788"/>
                  </a:lnTo>
                  <a:lnTo>
                    <a:pt x="4402836" y="973835"/>
                  </a:lnTo>
                  <a:lnTo>
                    <a:pt x="4404360" y="972312"/>
                  </a:lnTo>
                  <a:lnTo>
                    <a:pt x="4405883" y="970788"/>
                  </a:lnTo>
                  <a:lnTo>
                    <a:pt x="4405883" y="972312"/>
                  </a:lnTo>
                  <a:lnTo>
                    <a:pt x="4407408" y="973835"/>
                  </a:lnTo>
                  <a:lnTo>
                    <a:pt x="4408932" y="975359"/>
                  </a:lnTo>
                  <a:lnTo>
                    <a:pt x="4408932" y="970788"/>
                  </a:lnTo>
                  <a:lnTo>
                    <a:pt x="4410456" y="975359"/>
                  </a:lnTo>
                  <a:lnTo>
                    <a:pt x="4411980" y="973835"/>
                  </a:lnTo>
                  <a:lnTo>
                    <a:pt x="4413504" y="973835"/>
                  </a:lnTo>
                  <a:lnTo>
                    <a:pt x="4413504" y="972312"/>
                  </a:lnTo>
                  <a:lnTo>
                    <a:pt x="4415028" y="969263"/>
                  </a:lnTo>
                  <a:lnTo>
                    <a:pt x="4416552" y="972312"/>
                  </a:lnTo>
                  <a:lnTo>
                    <a:pt x="4416552" y="973835"/>
                  </a:lnTo>
                  <a:lnTo>
                    <a:pt x="4418076" y="972312"/>
                  </a:lnTo>
                  <a:lnTo>
                    <a:pt x="4419600" y="976883"/>
                  </a:lnTo>
                  <a:lnTo>
                    <a:pt x="4419600" y="973835"/>
                  </a:lnTo>
                  <a:lnTo>
                    <a:pt x="4421124" y="975359"/>
                  </a:lnTo>
                  <a:lnTo>
                    <a:pt x="4422648" y="973835"/>
                  </a:lnTo>
                  <a:lnTo>
                    <a:pt x="4422648" y="969263"/>
                  </a:lnTo>
                  <a:lnTo>
                    <a:pt x="4424172" y="972312"/>
                  </a:lnTo>
                  <a:lnTo>
                    <a:pt x="4425696" y="972312"/>
                  </a:lnTo>
                  <a:lnTo>
                    <a:pt x="4425696" y="975359"/>
                  </a:lnTo>
                  <a:lnTo>
                    <a:pt x="4427220" y="972312"/>
                  </a:lnTo>
                  <a:lnTo>
                    <a:pt x="4428744" y="970788"/>
                  </a:lnTo>
                  <a:lnTo>
                    <a:pt x="4428744" y="976883"/>
                  </a:lnTo>
                  <a:lnTo>
                    <a:pt x="4430268" y="975359"/>
                  </a:lnTo>
                  <a:lnTo>
                    <a:pt x="4431792" y="975359"/>
                  </a:lnTo>
                  <a:lnTo>
                    <a:pt x="4433316" y="972312"/>
                  </a:lnTo>
                  <a:lnTo>
                    <a:pt x="4434840" y="973835"/>
                  </a:lnTo>
                  <a:lnTo>
                    <a:pt x="4436364" y="973835"/>
                  </a:lnTo>
                  <a:lnTo>
                    <a:pt x="4436364" y="972312"/>
                  </a:lnTo>
                  <a:lnTo>
                    <a:pt x="4437888" y="970788"/>
                  </a:lnTo>
                  <a:lnTo>
                    <a:pt x="4439412" y="976883"/>
                  </a:lnTo>
                  <a:lnTo>
                    <a:pt x="4439412" y="972312"/>
                  </a:lnTo>
                  <a:lnTo>
                    <a:pt x="4440936" y="972312"/>
                  </a:lnTo>
                  <a:lnTo>
                    <a:pt x="4442460" y="973835"/>
                  </a:lnTo>
                  <a:lnTo>
                    <a:pt x="4442460" y="972312"/>
                  </a:lnTo>
                  <a:lnTo>
                    <a:pt x="4443983" y="973835"/>
                  </a:lnTo>
                  <a:lnTo>
                    <a:pt x="4445508" y="975359"/>
                  </a:lnTo>
                  <a:lnTo>
                    <a:pt x="4445508" y="973835"/>
                  </a:lnTo>
                  <a:lnTo>
                    <a:pt x="4447032" y="975359"/>
                  </a:lnTo>
                  <a:lnTo>
                    <a:pt x="4448556" y="976883"/>
                  </a:lnTo>
                  <a:lnTo>
                    <a:pt x="4448556" y="975359"/>
                  </a:lnTo>
                  <a:lnTo>
                    <a:pt x="4450080" y="979931"/>
                  </a:lnTo>
                  <a:lnTo>
                    <a:pt x="4451604" y="972312"/>
                  </a:lnTo>
                  <a:lnTo>
                    <a:pt x="4451604" y="970788"/>
                  </a:lnTo>
                  <a:lnTo>
                    <a:pt x="4453128" y="973835"/>
                  </a:lnTo>
                  <a:lnTo>
                    <a:pt x="4454652" y="972312"/>
                  </a:lnTo>
                  <a:lnTo>
                    <a:pt x="4454652" y="970788"/>
                  </a:lnTo>
                  <a:lnTo>
                    <a:pt x="4456176" y="975359"/>
                  </a:lnTo>
                  <a:lnTo>
                    <a:pt x="4457700" y="976883"/>
                  </a:lnTo>
                  <a:lnTo>
                    <a:pt x="4457700" y="972312"/>
                  </a:lnTo>
                  <a:lnTo>
                    <a:pt x="4459224" y="978407"/>
                  </a:lnTo>
                  <a:lnTo>
                    <a:pt x="4460748" y="973835"/>
                  </a:lnTo>
                  <a:lnTo>
                    <a:pt x="4462272" y="975359"/>
                  </a:lnTo>
                  <a:lnTo>
                    <a:pt x="4462272" y="978407"/>
                  </a:lnTo>
                  <a:lnTo>
                    <a:pt x="4463796" y="973835"/>
                  </a:lnTo>
                  <a:lnTo>
                    <a:pt x="4465320" y="969263"/>
                  </a:lnTo>
                  <a:lnTo>
                    <a:pt x="4465320" y="973835"/>
                  </a:lnTo>
                  <a:lnTo>
                    <a:pt x="4466844" y="970788"/>
                  </a:lnTo>
                  <a:lnTo>
                    <a:pt x="4468368" y="969263"/>
                  </a:lnTo>
                  <a:lnTo>
                    <a:pt x="4468368" y="975359"/>
                  </a:lnTo>
                  <a:lnTo>
                    <a:pt x="4469892" y="975359"/>
                  </a:lnTo>
                  <a:lnTo>
                    <a:pt x="4471416" y="975359"/>
                  </a:lnTo>
                  <a:lnTo>
                    <a:pt x="4471416" y="976883"/>
                  </a:lnTo>
                  <a:lnTo>
                    <a:pt x="4472940" y="978407"/>
                  </a:lnTo>
                  <a:lnTo>
                    <a:pt x="4474464" y="976883"/>
                  </a:lnTo>
                  <a:lnTo>
                    <a:pt x="4474464" y="975359"/>
                  </a:lnTo>
                  <a:lnTo>
                    <a:pt x="4475988" y="972312"/>
                  </a:lnTo>
                  <a:lnTo>
                    <a:pt x="4477512" y="973835"/>
                  </a:lnTo>
                  <a:lnTo>
                    <a:pt x="4477512" y="972312"/>
                  </a:lnTo>
                  <a:lnTo>
                    <a:pt x="4479036" y="972312"/>
                  </a:lnTo>
                  <a:lnTo>
                    <a:pt x="4480560" y="972312"/>
                  </a:lnTo>
                  <a:lnTo>
                    <a:pt x="4480560" y="969263"/>
                  </a:lnTo>
                  <a:lnTo>
                    <a:pt x="4482083" y="973835"/>
                  </a:lnTo>
                  <a:lnTo>
                    <a:pt x="4483608" y="975359"/>
                  </a:lnTo>
                  <a:lnTo>
                    <a:pt x="4485132" y="976883"/>
                  </a:lnTo>
                  <a:lnTo>
                    <a:pt x="4485132" y="972312"/>
                  </a:lnTo>
                  <a:lnTo>
                    <a:pt x="4486656" y="976883"/>
                  </a:lnTo>
                  <a:lnTo>
                    <a:pt x="4488180" y="972312"/>
                  </a:lnTo>
                  <a:lnTo>
                    <a:pt x="4489704" y="976883"/>
                  </a:lnTo>
                  <a:lnTo>
                    <a:pt x="4491228" y="975359"/>
                  </a:lnTo>
                  <a:lnTo>
                    <a:pt x="4491228" y="981455"/>
                  </a:lnTo>
                  <a:lnTo>
                    <a:pt x="4492752" y="973835"/>
                  </a:lnTo>
                  <a:lnTo>
                    <a:pt x="4494276" y="973835"/>
                  </a:lnTo>
                  <a:lnTo>
                    <a:pt x="4494276" y="975359"/>
                  </a:lnTo>
                  <a:lnTo>
                    <a:pt x="4495800" y="973835"/>
                  </a:lnTo>
                  <a:lnTo>
                    <a:pt x="4497324" y="975359"/>
                  </a:lnTo>
                  <a:lnTo>
                    <a:pt x="4497324" y="973835"/>
                  </a:lnTo>
                  <a:lnTo>
                    <a:pt x="4498848" y="969263"/>
                  </a:lnTo>
                  <a:lnTo>
                    <a:pt x="4500372" y="976883"/>
                  </a:lnTo>
                  <a:lnTo>
                    <a:pt x="4501896" y="973835"/>
                  </a:lnTo>
                  <a:lnTo>
                    <a:pt x="4503420" y="973835"/>
                  </a:lnTo>
                  <a:lnTo>
                    <a:pt x="4503420" y="976883"/>
                  </a:lnTo>
                  <a:lnTo>
                    <a:pt x="4504944" y="973835"/>
                  </a:lnTo>
                  <a:lnTo>
                    <a:pt x="4506468" y="970788"/>
                  </a:lnTo>
                  <a:lnTo>
                    <a:pt x="4507992" y="969263"/>
                  </a:lnTo>
                  <a:lnTo>
                    <a:pt x="4507992" y="976883"/>
                  </a:lnTo>
                  <a:lnTo>
                    <a:pt x="4509516" y="978407"/>
                  </a:lnTo>
                  <a:lnTo>
                    <a:pt x="4511040" y="973835"/>
                  </a:lnTo>
                  <a:lnTo>
                    <a:pt x="4511040" y="976883"/>
                  </a:lnTo>
                  <a:lnTo>
                    <a:pt x="4512564" y="976883"/>
                  </a:lnTo>
                  <a:lnTo>
                    <a:pt x="4514088" y="973835"/>
                  </a:lnTo>
                  <a:lnTo>
                    <a:pt x="4515612" y="978407"/>
                  </a:lnTo>
                  <a:lnTo>
                    <a:pt x="4517136" y="969263"/>
                  </a:lnTo>
                  <a:lnTo>
                    <a:pt x="4517136" y="973835"/>
                  </a:lnTo>
                  <a:lnTo>
                    <a:pt x="4518660" y="970788"/>
                  </a:lnTo>
                  <a:lnTo>
                    <a:pt x="4520183" y="972312"/>
                  </a:lnTo>
                  <a:lnTo>
                    <a:pt x="4520183" y="970788"/>
                  </a:lnTo>
                  <a:lnTo>
                    <a:pt x="4521708" y="973835"/>
                  </a:lnTo>
                  <a:lnTo>
                    <a:pt x="4523232" y="972312"/>
                  </a:lnTo>
                  <a:lnTo>
                    <a:pt x="4523232" y="970788"/>
                  </a:lnTo>
                  <a:lnTo>
                    <a:pt x="4524756" y="976883"/>
                  </a:lnTo>
                  <a:lnTo>
                    <a:pt x="4526280" y="973835"/>
                  </a:lnTo>
                  <a:lnTo>
                    <a:pt x="4526280" y="976883"/>
                  </a:lnTo>
                  <a:lnTo>
                    <a:pt x="4527804" y="976883"/>
                  </a:lnTo>
                  <a:lnTo>
                    <a:pt x="4529328" y="969263"/>
                  </a:lnTo>
                  <a:lnTo>
                    <a:pt x="4530852" y="975359"/>
                  </a:lnTo>
                  <a:lnTo>
                    <a:pt x="4530852" y="973835"/>
                  </a:lnTo>
                  <a:lnTo>
                    <a:pt x="4532376" y="975359"/>
                  </a:lnTo>
                  <a:lnTo>
                    <a:pt x="4533900" y="972312"/>
                  </a:lnTo>
                  <a:lnTo>
                    <a:pt x="4535424" y="973835"/>
                  </a:lnTo>
                  <a:lnTo>
                    <a:pt x="4536948" y="978407"/>
                  </a:lnTo>
                  <a:lnTo>
                    <a:pt x="4536948" y="973835"/>
                  </a:lnTo>
                  <a:lnTo>
                    <a:pt x="4538472" y="972312"/>
                  </a:lnTo>
                  <a:lnTo>
                    <a:pt x="4539996" y="972312"/>
                  </a:lnTo>
                  <a:lnTo>
                    <a:pt x="4539996" y="973835"/>
                  </a:lnTo>
                  <a:lnTo>
                    <a:pt x="4541520" y="976883"/>
                  </a:lnTo>
                  <a:lnTo>
                    <a:pt x="4543044" y="978407"/>
                  </a:lnTo>
                  <a:lnTo>
                    <a:pt x="4543044" y="976883"/>
                  </a:lnTo>
                  <a:lnTo>
                    <a:pt x="4544568" y="975359"/>
                  </a:lnTo>
                  <a:lnTo>
                    <a:pt x="4546092" y="973835"/>
                  </a:lnTo>
                  <a:lnTo>
                    <a:pt x="4546092" y="976883"/>
                  </a:lnTo>
                  <a:lnTo>
                    <a:pt x="4547616" y="975359"/>
                  </a:lnTo>
                  <a:lnTo>
                    <a:pt x="4549140" y="972312"/>
                  </a:lnTo>
                  <a:lnTo>
                    <a:pt x="4549140" y="978407"/>
                  </a:lnTo>
                  <a:lnTo>
                    <a:pt x="4550664" y="976883"/>
                  </a:lnTo>
                  <a:lnTo>
                    <a:pt x="4552188" y="976883"/>
                  </a:lnTo>
                  <a:lnTo>
                    <a:pt x="4553712" y="972312"/>
                  </a:lnTo>
                  <a:lnTo>
                    <a:pt x="4553712" y="975359"/>
                  </a:lnTo>
                  <a:lnTo>
                    <a:pt x="4555236" y="975359"/>
                  </a:lnTo>
                  <a:lnTo>
                    <a:pt x="4556760" y="976883"/>
                  </a:lnTo>
                  <a:lnTo>
                    <a:pt x="4556760" y="975359"/>
                  </a:lnTo>
                  <a:lnTo>
                    <a:pt x="4558283" y="975359"/>
                  </a:lnTo>
                  <a:lnTo>
                    <a:pt x="4559808" y="972312"/>
                  </a:lnTo>
                  <a:lnTo>
                    <a:pt x="4559808" y="976883"/>
                  </a:lnTo>
                  <a:lnTo>
                    <a:pt x="4561332" y="976883"/>
                  </a:lnTo>
                  <a:lnTo>
                    <a:pt x="4562856" y="976883"/>
                  </a:lnTo>
                  <a:lnTo>
                    <a:pt x="4562856" y="975359"/>
                  </a:lnTo>
                  <a:lnTo>
                    <a:pt x="4564380" y="979931"/>
                  </a:lnTo>
                  <a:lnTo>
                    <a:pt x="4565904" y="973835"/>
                  </a:lnTo>
                  <a:lnTo>
                    <a:pt x="4565904" y="976883"/>
                  </a:lnTo>
                  <a:lnTo>
                    <a:pt x="4567428" y="972312"/>
                  </a:lnTo>
                  <a:lnTo>
                    <a:pt x="4568952" y="973835"/>
                  </a:lnTo>
                  <a:lnTo>
                    <a:pt x="4570476" y="978407"/>
                  </a:lnTo>
                  <a:lnTo>
                    <a:pt x="4572000" y="973835"/>
                  </a:lnTo>
                  <a:lnTo>
                    <a:pt x="4572000" y="978407"/>
                  </a:lnTo>
                  <a:lnTo>
                    <a:pt x="4573524" y="975359"/>
                  </a:lnTo>
                  <a:lnTo>
                    <a:pt x="4575048" y="976883"/>
                  </a:lnTo>
                  <a:lnTo>
                    <a:pt x="4575048" y="978407"/>
                  </a:lnTo>
                  <a:lnTo>
                    <a:pt x="4576572" y="972312"/>
                  </a:lnTo>
                  <a:lnTo>
                    <a:pt x="4578096" y="978407"/>
                  </a:lnTo>
                  <a:lnTo>
                    <a:pt x="4579620" y="973835"/>
                  </a:lnTo>
                  <a:lnTo>
                    <a:pt x="4579620" y="976883"/>
                  </a:lnTo>
                  <a:lnTo>
                    <a:pt x="4581144" y="975359"/>
                  </a:lnTo>
                  <a:lnTo>
                    <a:pt x="4582668" y="972312"/>
                  </a:lnTo>
                  <a:lnTo>
                    <a:pt x="4582668" y="976883"/>
                  </a:lnTo>
                  <a:lnTo>
                    <a:pt x="4584192" y="975359"/>
                  </a:lnTo>
                  <a:lnTo>
                    <a:pt x="4585716" y="973835"/>
                  </a:lnTo>
                  <a:lnTo>
                    <a:pt x="4585716" y="975359"/>
                  </a:lnTo>
                  <a:lnTo>
                    <a:pt x="4587240" y="972312"/>
                  </a:lnTo>
                  <a:lnTo>
                    <a:pt x="4588764" y="975359"/>
                  </a:lnTo>
                  <a:lnTo>
                    <a:pt x="4590288" y="970788"/>
                  </a:lnTo>
                  <a:lnTo>
                    <a:pt x="4591812" y="972312"/>
                  </a:lnTo>
                  <a:lnTo>
                    <a:pt x="4593336" y="973835"/>
                  </a:lnTo>
                  <a:lnTo>
                    <a:pt x="4594860" y="973835"/>
                  </a:lnTo>
                  <a:lnTo>
                    <a:pt x="4594860" y="976883"/>
                  </a:lnTo>
                  <a:lnTo>
                    <a:pt x="4596383" y="973835"/>
                  </a:lnTo>
                  <a:lnTo>
                    <a:pt x="4597908" y="972312"/>
                  </a:lnTo>
                  <a:lnTo>
                    <a:pt x="4599432" y="973835"/>
                  </a:lnTo>
                  <a:lnTo>
                    <a:pt x="4600956" y="976883"/>
                  </a:lnTo>
                  <a:lnTo>
                    <a:pt x="4602480" y="970788"/>
                  </a:lnTo>
                  <a:lnTo>
                    <a:pt x="4602480" y="975359"/>
                  </a:lnTo>
                  <a:lnTo>
                    <a:pt x="4604004" y="979931"/>
                  </a:lnTo>
                  <a:lnTo>
                    <a:pt x="4605528" y="973835"/>
                  </a:lnTo>
                  <a:lnTo>
                    <a:pt x="4605528" y="978407"/>
                  </a:lnTo>
                  <a:lnTo>
                    <a:pt x="4607052" y="975359"/>
                  </a:lnTo>
                  <a:lnTo>
                    <a:pt x="4608576" y="984503"/>
                  </a:lnTo>
                  <a:lnTo>
                    <a:pt x="4608576" y="973835"/>
                  </a:lnTo>
                  <a:lnTo>
                    <a:pt x="4610100" y="972312"/>
                  </a:lnTo>
                  <a:lnTo>
                    <a:pt x="4611624" y="972312"/>
                  </a:lnTo>
                  <a:lnTo>
                    <a:pt x="4611624" y="978407"/>
                  </a:lnTo>
                  <a:lnTo>
                    <a:pt x="4613148" y="976883"/>
                  </a:lnTo>
                  <a:lnTo>
                    <a:pt x="4614672" y="976883"/>
                  </a:lnTo>
                  <a:lnTo>
                    <a:pt x="4614672" y="973835"/>
                  </a:lnTo>
                  <a:lnTo>
                    <a:pt x="4616196" y="972312"/>
                  </a:lnTo>
                  <a:lnTo>
                    <a:pt x="4617720" y="975359"/>
                  </a:lnTo>
                  <a:lnTo>
                    <a:pt x="4617720" y="981455"/>
                  </a:lnTo>
                  <a:lnTo>
                    <a:pt x="4619244" y="976883"/>
                  </a:lnTo>
                  <a:lnTo>
                    <a:pt x="4620768" y="975359"/>
                  </a:lnTo>
                  <a:lnTo>
                    <a:pt x="4622292" y="972312"/>
                  </a:lnTo>
                  <a:lnTo>
                    <a:pt x="4623816" y="975359"/>
                  </a:lnTo>
                  <a:lnTo>
                    <a:pt x="4625340" y="975359"/>
                  </a:lnTo>
                  <a:lnTo>
                    <a:pt x="4626864" y="978407"/>
                  </a:lnTo>
                  <a:lnTo>
                    <a:pt x="4628388" y="976883"/>
                  </a:lnTo>
                  <a:lnTo>
                    <a:pt x="4629912" y="978407"/>
                  </a:lnTo>
                  <a:lnTo>
                    <a:pt x="4631436" y="979931"/>
                  </a:lnTo>
                  <a:lnTo>
                    <a:pt x="4631436" y="976883"/>
                  </a:lnTo>
                  <a:lnTo>
                    <a:pt x="4632960" y="978407"/>
                  </a:lnTo>
                  <a:lnTo>
                    <a:pt x="4634483" y="979931"/>
                  </a:lnTo>
                  <a:lnTo>
                    <a:pt x="4634483" y="976883"/>
                  </a:lnTo>
                  <a:lnTo>
                    <a:pt x="4636008" y="975359"/>
                  </a:lnTo>
                  <a:lnTo>
                    <a:pt x="4637532" y="970788"/>
                  </a:lnTo>
                  <a:lnTo>
                    <a:pt x="4637532" y="973835"/>
                  </a:lnTo>
                  <a:lnTo>
                    <a:pt x="4639056" y="981455"/>
                  </a:lnTo>
                  <a:lnTo>
                    <a:pt x="4640580" y="975359"/>
                  </a:lnTo>
                  <a:lnTo>
                    <a:pt x="4642104" y="976883"/>
                  </a:lnTo>
                  <a:lnTo>
                    <a:pt x="4643628" y="979931"/>
                  </a:lnTo>
                  <a:lnTo>
                    <a:pt x="4643628" y="976883"/>
                  </a:lnTo>
                  <a:lnTo>
                    <a:pt x="4645152" y="981455"/>
                  </a:lnTo>
                  <a:lnTo>
                    <a:pt x="4646676" y="976883"/>
                  </a:lnTo>
                  <a:lnTo>
                    <a:pt x="4648200" y="972312"/>
                  </a:lnTo>
                  <a:lnTo>
                    <a:pt x="4648200" y="981455"/>
                  </a:lnTo>
                  <a:lnTo>
                    <a:pt x="4649724" y="975359"/>
                  </a:lnTo>
                  <a:lnTo>
                    <a:pt x="4651248" y="970788"/>
                  </a:lnTo>
                  <a:lnTo>
                    <a:pt x="4651248" y="976883"/>
                  </a:lnTo>
                  <a:lnTo>
                    <a:pt x="4652772" y="976883"/>
                  </a:lnTo>
                  <a:lnTo>
                    <a:pt x="4654296" y="975359"/>
                  </a:lnTo>
                  <a:lnTo>
                    <a:pt x="4655820" y="976883"/>
                  </a:lnTo>
                  <a:lnTo>
                    <a:pt x="4657344" y="978407"/>
                  </a:lnTo>
                  <a:lnTo>
                    <a:pt x="4657344" y="976883"/>
                  </a:lnTo>
                  <a:lnTo>
                    <a:pt x="4658868" y="972312"/>
                  </a:lnTo>
                  <a:lnTo>
                    <a:pt x="4660392" y="975359"/>
                  </a:lnTo>
                  <a:lnTo>
                    <a:pt x="4660392" y="976883"/>
                  </a:lnTo>
                  <a:lnTo>
                    <a:pt x="4661916" y="975359"/>
                  </a:lnTo>
                  <a:lnTo>
                    <a:pt x="4663440" y="975359"/>
                  </a:lnTo>
                  <a:lnTo>
                    <a:pt x="4664964" y="979931"/>
                  </a:lnTo>
                  <a:lnTo>
                    <a:pt x="4666488" y="976883"/>
                  </a:lnTo>
                  <a:lnTo>
                    <a:pt x="4668012" y="976883"/>
                  </a:lnTo>
                  <a:lnTo>
                    <a:pt x="4669536" y="978407"/>
                  </a:lnTo>
                  <a:lnTo>
                    <a:pt x="4671060" y="978407"/>
                  </a:lnTo>
                  <a:lnTo>
                    <a:pt x="4672583" y="978407"/>
                  </a:lnTo>
                  <a:lnTo>
                    <a:pt x="4674108" y="975359"/>
                  </a:lnTo>
                  <a:lnTo>
                    <a:pt x="4674108" y="976883"/>
                  </a:lnTo>
                  <a:lnTo>
                    <a:pt x="4675632" y="978407"/>
                  </a:lnTo>
                  <a:lnTo>
                    <a:pt x="4677156" y="972312"/>
                  </a:lnTo>
                  <a:lnTo>
                    <a:pt x="4677156" y="978407"/>
                  </a:lnTo>
                  <a:lnTo>
                    <a:pt x="4678680" y="975359"/>
                  </a:lnTo>
                  <a:lnTo>
                    <a:pt x="4680204" y="973835"/>
                  </a:lnTo>
                  <a:lnTo>
                    <a:pt x="4680204" y="981455"/>
                  </a:lnTo>
                  <a:lnTo>
                    <a:pt x="4681728" y="975359"/>
                  </a:lnTo>
                  <a:lnTo>
                    <a:pt x="4683252" y="976883"/>
                  </a:lnTo>
                  <a:lnTo>
                    <a:pt x="4683252" y="975359"/>
                  </a:lnTo>
                  <a:lnTo>
                    <a:pt x="4684776" y="973835"/>
                  </a:lnTo>
                  <a:lnTo>
                    <a:pt x="4686300" y="975359"/>
                  </a:lnTo>
                  <a:lnTo>
                    <a:pt x="4686300" y="976883"/>
                  </a:lnTo>
                  <a:lnTo>
                    <a:pt x="4687824" y="976883"/>
                  </a:lnTo>
                  <a:lnTo>
                    <a:pt x="4689348" y="973835"/>
                  </a:lnTo>
                  <a:lnTo>
                    <a:pt x="4689348" y="972312"/>
                  </a:lnTo>
                  <a:lnTo>
                    <a:pt x="4690872" y="975359"/>
                  </a:lnTo>
                  <a:lnTo>
                    <a:pt x="4692396" y="975359"/>
                  </a:lnTo>
                  <a:lnTo>
                    <a:pt x="4692396" y="978407"/>
                  </a:lnTo>
                  <a:lnTo>
                    <a:pt x="4693920" y="975359"/>
                  </a:lnTo>
                  <a:lnTo>
                    <a:pt x="4695444" y="976883"/>
                  </a:lnTo>
                  <a:lnTo>
                    <a:pt x="4696968" y="979931"/>
                  </a:lnTo>
                  <a:lnTo>
                    <a:pt x="4696968" y="973835"/>
                  </a:lnTo>
                  <a:lnTo>
                    <a:pt x="4698492" y="978407"/>
                  </a:lnTo>
                  <a:lnTo>
                    <a:pt x="4700016" y="978407"/>
                  </a:lnTo>
                  <a:lnTo>
                    <a:pt x="4700016" y="972312"/>
                  </a:lnTo>
                  <a:lnTo>
                    <a:pt x="4701540" y="978407"/>
                  </a:lnTo>
                  <a:lnTo>
                    <a:pt x="4703064" y="976883"/>
                  </a:lnTo>
                  <a:lnTo>
                    <a:pt x="4703064" y="975359"/>
                  </a:lnTo>
                  <a:lnTo>
                    <a:pt x="4704588" y="975359"/>
                  </a:lnTo>
                  <a:lnTo>
                    <a:pt x="4706112" y="973835"/>
                  </a:lnTo>
                  <a:lnTo>
                    <a:pt x="4706112" y="976883"/>
                  </a:lnTo>
                  <a:lnTo>
                    <a:pt x="4707636" y="975359"/>
                  </a:lnTo>
                  <a:lnTo>
                    <a:pt x="4709160" y="976883"/>
                  </a:lnTo>
                  <a:lnTo>
                    <a:pt x="4710683" y="975359"/>
                  </a:lnTo>
                  <a:lnTo>
                    <a:pt x="4712208" y="975359"/>
                  </a:lnTo>
                  <a:lnTo>
                    <a:pt x="4712208" y="978407"/>
                  </a:lnTo>
                  <a:lnTo>
                    <a:pt x="4713732" y="982979"/>
                  </a:lnTo>
                  <a:lnTo>
                    <a:pt x="4715256" y="978407"/>
                  </a:lnTo>
                  <a:lnTo>
                    <a:pt x="4715256" y="979931"/>
                  </a:lnTo>
                  <a:lnTo>
                    <a:pt x="4716780" y="975359"/>
                  </a:lnTo>
                  <a:lnTo>
                    <a:pt x="4718304" y="973835"/>
                  </a:lnTo>
                  <a:lnTo>
                    <a:pt x="4719828" y="978407"/>
                  </a:lnTo>
                  <a:lnTo>
                    <a:pt x="4721352" y="975359"/>
                  </a:lnTo>
                  <a:lnTo>
                    <a:pt x="4722876" y="979931"/>
                  </a:lnTo>
                  <a:lnTo>
                    <a:pt x="4722876" y="976883"/>
                  </a:lnTo>
                  <a:lnTo>
                    <a:pt x="4724400" y="982979"/>
                  </a:lnTo>
                  <a:lnTo>
                    <a:pt x="4725924" y="973835"/>
                  </a:lnTo>
                  <a:lnTo>
                    <a:pt x="4725924" y="978407"/>
                  </a:lnTo>
                  <a:lnTo>
                    <a:pt x="4727448" y="978407"/>
                  </a:lnTo>
                  <a:lnTo>
                    <a:pt x="4728972" y="973835"/>
                  </a:lnTo>
                  <a:lnTo>
                    <a:pt x="4728972" y="976883"/>
                  </a:lnTo>
                  <a:lnTo>
                    <a:pt x="4730496" y="975359"/>
                  </a:lnTo>
                  <a:lnTo>
                    <a:pt x="4732020" y="978407"/>
                  </a:lnTo>
                  <a:lnTo>
                    <a:pt x="4732020" y="975359"/>
                  </a:lnTo>
                  <a:lnTo>
                    <a:pt x="4733544" y="976883"/>
                  </a:lnTo>
                  <a:lnTo>
                    <a:pt x="4735068" y="975359"/>
                  </a:lnTo>
                  <a:lnTo>
                    <a:pt x="4736592" y="979931"/>
                  </a:lnTo>
                  <a:lnTo>
                    <a:pt x="4738116" y="976883"/>
                  </a:lnTo>
                  <a:lnTo>
                    <a:pt x="4738116" y="979931"/>
                  </a:lnTo>
                  <a:lnTo>
                    <a:pt x="4739640" y="973835"/>
                  </a:lnTo>
                  <a:lnTo>
                    <a:pt x="4741164" y="976883"/>
                  </a:lnTo>
                  <a:lnTo>
                    <a:pt x="4742688" y="975359"/>
                  </a:lnTo>
                  <a:lnTo>
                    <a:pt x="4742688" y="973835"/>
                  </a:lnTo>
                  <a:lnTo>
                    <a:pt x="4744212" y="973835"/>
                  </a:lnTo>
                  <a:lnTo>
                    <a:pt x="4745736" y="972312"/>
                  </a:lnTo>
                  <a:lnTo>
                    <a:pt x="4745736" y="976883"/>
                  </a:lnTo>
                  <a:lnTo>
                    <a:pt x="4747260" y="975359"/>
                  </a:lnTo>
                  <a:lnTo>
                    <a:pt x="4748783" y="975359"/>
                  </a:lnTo>
                  <a:lnTo>
                    <a:pt x="4748783" y="979931"/>
                  </a:lnTo>
                  <a:lnTo>
                    <a:pt x="4750308" y="976883"/>
                  </a:lnTo>
                  <a:lnTo>
                    <a:pt x="4751832" y="976883"/>
                  </a:lnTo>
                  <a:lnTo>
                    <a:pt x="4751832" y="972312"/>
                  </a:lnTo>
                  <a:lnTo>
                    <a:pt x="4753356" y="975359"/>
                  </a:lnTo>
                  <a:lnTo>
                    <a:pt x="4754880" y="975359"/>
                  </a:lnTo>
                  <a:lnTo>
                    <a:pt x="4754880" y="976883"/>
                  </a:lnTo>
                  <a:lnTo>
                    <a:pt x="4756404" y="975359"/>
                  </a:lnTo>
                  <a:lnTo>
                    <a:pt x="4757928" y="976883"/>
                  </a:lnTo>
                  <a:lnTo>
                    <a:pt x="4757928" y="975359"/>
                  </a:lnTo>
                  <a:lnTo>
                    <a:pt x="4759452" y="975359"/>
                  </a:lnTo>
                  <a:lnTo>
                    <a:pt x="4760976" y="975359"/>
                  </a:lnTo>
                  <a:lnTo>
                    <a:pt x="4760976" y="973835"/>
                  </a:lnTo>
                  <a:lnTo>
                    <a:pt x="4762500" y="978407"/>
                  </a:lnTo>
                  <a:lnTo>
                    <a:pt x="4764024" y="975359"/>
                  </a:lnTo>
                  <a:lnTo>
                    <a:pt x="4764024" y="981455"/>
                  </a:lnTo>
                  <a:lnTo>
                    <a:pt x="4765548" y="976883"/>
                  </a:lnTo>
                  <a:lnTo>
                    <a:pt x="4767072" y="975359"/>
                  </a:lnTo>
                  <a:lnTo>
                    <a:pt x="4768596" y="981455"/>
                  </a:lnTo>
                  <a:lnTo>
                    <a:pt x="4768596" y="972312"/>
                  </a:lnTo>
                  <a:lnTo>
                    <a:pt x="4770120" y="982979"/>
                  </a:lnTo>
                  <a:lnTo>
                    <a:pt x="4771644" y="981455"/>
                  </a:lnTo>
                  <a:lnTo>
                    <a:pt x="4771644" y="976883"/>
                  </a:lnTo>
                  <a:lnTo>
                    <a:pt x="4773168" y="973835"/>
                  </a:lnTo>
                  <a:lnTo>
                    <a:pt x="4774692" y="981455"/>
                  </a:lnTo>
                  <a:lnTo>
                    <a:pt x="4774692" y="978407"/>
                  </a:lnTo>
                  <a:lnTo>
                    <a:pt x="4776216" y="978407"/>
                  </a:lnTo>
                  <a:lnTo>
                    <a:pt x="4777740" y="978407"/>
                  </a:lnTo>
                  <a:lnTo>
                    <a:pt x="4777740" y="975359"/>
                  </a:lnTo>
                  <a:lnTo>
                    <a:pt x="4779264" y="981455"/>
                  </a:lnTo>
                  <a:lnTo>
                    <a:pt x="4780788" y="978407"/>
                  </a:lnTo>
                  <a:lnTo>
                    <a:pt x="4780788" y="975359"/>
                  </a:lnTo>
                  <a:lnTo>
                    <a:pt x="4782312" y="978407"/>
                  </a:lnTo>
                  <a:lnTo>
                    <a:pt x="4783836" y="978407"/>
                  </a:lnTo>
                  <a:lnTo>
                    <a:pt x="4783836" y="976883"/>
                  </a:lnTo>
                  <a:lnTo>
                    <a:pt x="4785360" y="975359"/>
                  </a:lnTo>
                  <a:lnTo>
                    <a:pt x="4786883" y="976883"/>
                  </a:lnTo>
                  <a:lnTo>
                    <a:pt x="4788408" y="978407"/>
                  </a:lnTo>
                  <a:lnTo>
                    <a:pt x="4789932" y="981455"/>
                  </a:lnTo>
                  <a:lnTo>
                    <a:pt x="4791456" y="978407"/>
                  </a:lnTo>
                  <a:lnTo>
                    <a:pt x="4792980" y="975359"/>
                  </a:lnTo>
                  <a:lnTo>
                    <a:pt x="4794504" y="976883"/>
                  </a:lnTo>
                  <a:lnTo>
                    <a:pt x="4794504" y="978407"/>
                  </a:lnTo>
                  <a:lnTo>
                    <a:pt x="4796028" y="978407"/>
                  </a:lnTo>
                  <a:lnTo>
                    <a:pt x="4797552" y="979931"/>
                  </a:lnTo>
                  <a:lnTo>
                    <a:pt x="4797552" y="973835"/>
                  </a:lnTo>
                  <a:lnTo>
                    <a:pt x="4799076" y="978407"/>
                  </a:lnTo>
                  <a:lnTo>
                    <a:pt x="4800600" y="979931"/>
                  </a:lnTo>
                  <a:lnTo>
                    <a:pt x="4800600" y="972312"/>
                  </a:lnTo>
                  <a:lnTo>
                    <a:pt x="4802124" y="981455"/>
                  </a:lnTo>
                  <a:lnTo>
                    <a:pt x="4803648" y="975359"/>
                  </a:lnTo>
                  <a:lnTo>
                    <a:pt x="4803648" y="976883"/>
                  </a:lnTo>
                  <a:lnTo>
                    <a:pt x="4805172" y="981455"/>
                  </a:lnTo>
                  <a:lnTo>
                    <a:pt x="4806696" y="979931"/>
                  </a:lnTo>
                  <a:lnTo>
                    <a:pt x="4806696" y="972312"/>
                  </a:lnTo>
                  <a:lnTo>
                    <a:pt x="4808220" y="976883"/>
                  </a:lnTo>
                  <a:lnTo>
                    <a:pt x="4809744" y="978407"/>
                  </a:lnTo>
                  <a:lnTo>
                    <a:pt x="4811268" y="979931"/>
                  </a:lnTo>
                  <a:lnTo>
                    <a:pt x="4812792" y="975359"/>
                  </a:lnTo>
                  <a:lnTo>
                    <a:pt x="4814316" y="976883"/>
                  </a:lnTo>
                  <a:lnTo>
                    <a:pt x="4814316" y="979931"/>
                  </a:lnTo>
                  <a:lnTo>
                    <a:pt x="4815840" y="981455"/>
                  </a:lnTo>
                  <a:lnTo>
                    <a:pt x="4817364" y="975359"/>
                  </a:lnTo>
                  <a:lnTo>
                    <a:pt x="4817364" y="973835"/>
                  </a:lnTo>
                  <a:lnTo>
                    <a:pt x="4818888" y="976883"/>
                  </a:lnTo>
                  <a:lnTo>
                    <a:pt x="4820412" y="979931"/>
                  </a:lnTo>
                  <a:lnTo>
                    <a:pt x="4821936" y="978407"/>
                  </a:lnTo>
                  <a:lnTo>
                    <a:pt x="4823460" y="979931"/>
                  </a:lnTo>
                  <a:lnTo>
                    <a:pt x="4823460" y="975359"/>
                  </a:lnTo>
                  <a:lnTo>
                    <a:pt x="4824983" y="976883"/>
                  </a:lnTo>
                  <a:lnTo>
                    <a:pt x="4826508" y="981455"/>
                  </a:lnTo>
                  <a:lnTo>
                    <a:pt x="4828032" y="976883"/>
                  </a:lnTo>
                  <a:lnTo>
                    <a:pt x="4829556" y="978407"/>
                  </a:lnTo>
                  <a:lnTo>
                    <a:pt x="4829556" y="979931"/>
                  </a:lnTo>
                  <a:lnTo>
                    <a:pt x="4831080" y="978407"/>
                  </a:lnTo>
                  <a:lnTo>
                    <a:pt x="4832604" y="976883"/>
                  </a:lnTo>
                  <a:lnTo>
                    <a:pt x="4832604" y="975359"/>
                  </a:lnTo>
                  <a:lnTo>
                    <a:pt x="4834128" y="975359"/>
                  </a:lnTo>
                  <a:lnTo>
                    <a:pt x="4835652" y="976883"/>
                  </a:lnTo>
                  <a:lnTo>
                    <a:pt x="4837176" y="973835"/>
                  </a:lnTo>
                  <a:lnTo>
                    <a:pt x="4837176" y="976883"/>
                  </a:lnTo>
                  <a:lnTo>
                    <a:pt x="4838700" y="978407"/>
                  </a:lnTo>
                  <a:lnTo>
                    <a:pt x="4840224" y="981455"/>
                  </a:lnTo>
                  <a:lnTo>
                    <a:pt x="4840224" y="975359"/>
                  </a:lnTo>
                  <a:lnTo>
                    <a:pt x="4841748" y="976883"/>
                  </a:lnTo>
                  <a:lnTo>
                    <a:pt x="4843272" y="973835"/>
                  </a:lnTo>
                  <a:lnTo>
                    <a:pt x="4843272" y="975359"/>
                  </a:lnTo>
                  <a:lnTo>
                    <a:pt x="4844796" y="979931"/>
                  </a:lnTo>
                  <a:lnTo>
                    <a:pt x="4846320" y="973835"/>
                  </a:lnTo>
                  <a:lnTo>
                    <a:pt x="4846320" y="978407"/>
                  </a:lnTo>
                  <a:lnTo>
                    <a:pt x="4847844" y="978407"/>
                  </a:lnTo>
                  <a:lnTo>
                    <a:pt x="4849368" y="976883"/>
                  </a:lnTo>
                  <a:lnTo>
                    <a:pt x="4849368" y="978407"/>
                  </a:lnTo>
                  <a:lnTo>
                    <a:pt x="4850892" y="978407"/>
                  </a:lnTo>
                  <a:lnTo>
                    <a:pt x="4852416" y="978407"/>
                  </a:lnTo>
                  <a:lnTo>
                    <a:pt x="4852416" y="979931"/>
                  </a:lnTo>
                  <a:lnTo>
                    <a:pt x="4853940" y="979931"/>
                  </a:lnTo>
                  <a:lnTo>
                    <a:pt x="4855464" y="978407"/>
                  </a:lnTo>
                  <a:lnTo>
                    <a:pt x="4855464" y="981455"/>
                  </a:lnTo>
                  <a:lnTo>
                    <a:pt x="4856988" y="976883"/>
                  </a:lnTo>
                  <a:lnTo>
                    <a:pt x="4858512" y="976883"/>
                  </a:lnTo>
                  <a:lnTo>
                    <a:pt x="4858512" y="979931"/>
                  </a:lnTo>
                  <a:lnTo>
                    <a:pt x="4860036" y="979931"/>
                  </a:lnTo>
                  <a:lnTo>
                    <a:pt x="4861560" y="973835"/>
                  </a:lnTo>
                  <a:lnTo>
                    <a:pt x="4863083" y="978407"/>
                  </a:lnTo>
                  <a:lnTo>
                    <a:pt x="4863083" y="981455"/>
                  </a:lnTo>
                  <a:lnTo>
                    <a:pt x="4864608" y="975359"/>
                  </a:lnTo>
                  <a:lnTo>
                    <a:pt x="4866132" y="979931"/>
                  </a:lnTo>
                  <a:lnTo>
                    <a:pt x="4866132" y="976883"/>
                  </a:lnTo>
                  <a:lnTo>
                    <a:pt x="4867656" y="976883"/>
                  </a:lnTo>
                  <a:lnTo>
                    <a:pt x="4869180" y="981455"/>
                  </a:lnTo>
                  <a:lnTo>
                    <a:pt x="4869180" y="978407"/>
                  </a:lnTo>
                  <a:lnTo>
                    <a:pt x="4870704" y="975359"/>
                  </a:lnTo>
                  <a:lnTo>
                    <a:pt x="4872228" y="978407"/>
                  </a:lnTo>
                  <a:lnTo>
                    <a:pt x="4872228" y="981455"/>
                  </a:lnTo>
                  <a:lnTo>
                    <a:pt x="4873752" y="976883"/>
                  </a:lnTo>
                  <a:lnTo>
                    <a:pt x="4875276" y="981455"/>
                  </a:lnTo>
                  <a:lnTo>
                    <a:pt x="4875276" y="979931"/>
                  </a:lnTo>
                  <a:lnTo>
                    <a:pt x="4876800" y="976883"/>
                  </a:lnTo>
                  <a:lnTo>
                    <a:pt x="4878324" y="982979"/>
                  </a:lnTo>
                  <a:lnTo>
                    <a:pt x="4878324" y="978407"/>
                  </a:lnTo>
                  <a:lnTo>
                    <a:pt x="4879848" y="976883"/>
                  </a:lnTo>
                  <a:lnTo>
                    <a:pt x="4881372" y="976883"/>
                  </a:lnTo>
                  <a:lnTo>
                    <a:pt x="4881372" y="979931"/>
                  </a:lnTo>
                  <a:lnTo>
                    <a:pt x="4882896" y="979931"/>
                  </a:lnTo>
                  <a:lnTo>
                    <a:pt x="4884420" y="978407"/>
                  </a:lnTo>
                  <a:lnTo>
                    <a:pt x="4885944" y="978407"/>
                  </a:lnTo>
                  <a:lnTo>
                    <a:pt x="4885944" y="975359"/>
                  </a:lnTo>
                  <a:lnTo>
                    <a:pt x="4887468" y="979931"/>
                  </a:lnTo>
                  <a:lnTo>
                    <a:pt x="4888992" y="976883"/>
                  </a:lnTo>
                  <a:lnTo>
                    <a:pt x="4888992" y="978407"/>
                  </a:lnTo>
                  <a:lnTo>
                    <a:pt x="4890516" y="979931"/>
                  </a:lnTo>
                  <a:lnTo>
                    <a:pt x="4892040" y="979931"/>
                  </a:lnTo>
                  <a:lnTo>
                    <a:pt x="4892040" y="976883"/>
                  </a:lnTo>
                  <a:lnTo>
                    <a:pt x="4893564" y="976883"/>
                  </a:lnTo>
                  <a:lnTo>
                    <a:pt x="4895088" y="978407"/>
                  </a:lnTo>
                  <a:lnTo>
                    <a:pt x="4895088" y="979931"/>
                  </a:lnTo>
                  <a:lnTo>
                    <a:pt x="4896612" y="973835"/>
                  </a:lnTo>
                  <a:lnTo>
                    <a:pt x="4898136" y="975359"/>
                  </a:lnTo>
                  <a:lnTo>
                    <a:pt x="4898136" y="978407"/>
                  </a:lnTo>
                  <a:lnTo>
                    <a:pt x="4899660" y="976883"/>
                  </a:lnTo>
                  <a:lnTo>
                    <a:pt x="4901183" y="986027"/>
                  </a:lnTo>
                  <a:lnTo>
                    <a:pt x="4901183" y="976883"/>
                  </a:lnTo>
                  <a:lnTo>
                    <a:pt x="4902708" y="973835"/>
                  </a:lnTo>
                  <a:lnTo>
                    <a:pt x="4904232" y="978407"/>
                  </a:lnTo>
                  <a:lnTo>
                    <a:pt x="4904232" y="979931"/>
                  </a:lnTo>
                  <a:lnTo>
                    <a:pt x="4905756" y="976883"/>
                  </a:lnTo>
                  <a:lnTo>
                    <a:pt x="4907280" y="982979"/>
                  </a:lnTo>
                  <a:lnTo>
                    <a:pt x="4908804" y="984503"/>
                  </a:lnTo>
                  <a:lnTo>
                    <a:pt x="4908804" y="981455"/>
                  </a:lnTo>
                  <a:lnTo>
                    <a:pt x="4910328" y="976883"/>
                  </a:lnTo>
                  <a:lnTo>
                    <a:pt x="4911852" y="979931"/>
                  </a:lnTo>
                  <a:lnTo>
                    <a:pt x="4911852" y="976883"/>
                  </a:lnTo>
                  <a:lnTo>
                    <a:pt x="4913376" y="981455"/>
                  </a:lnTo>
                  <a:lnTo>
                    <a:pt x="4914900" y="979931"/>
                  </a:lnTo>
                  <a:lnTo>
                    <a:pt x="4914900" y="984503"/>
                  </a:lnTo>
                  <a:lnTo>
                    <a:pt x="4916424" y="981455"/>
                  </a:lnTo>
                  <a:lnTo>
                    <a:pt x="4917948" y="979931"/>
                  </a:lnTo>
                  <a:lnTo>
                    <a:pt x="4919472" y="978407"/>
                  </a:lnTo>
                  <a:lnTo>
                    <a:pt x="4920996" y="981455"/>
                  </a:lnTo>
                  <a:lnTo>
                    <a:pt x="4920996" y="979931"/>
                  </a:lnTo>
                  <a:lnTo>
                    <a:pt x="4922520" y="978407"/>
                  </a:lnTo>
                  <a:lnTo>
                    <a:pt x="4924044" y="978407"/>
                  </a:lnTo>
                  <a:lnTo>
                    <a:pt x="4925568" y="979931"/>
                  </a:lnTo>
                  <a:lnTo>
                    <a:pt x="4927092" y="982979"/>
                  </a:lnTo>
                  <a:lnTo>
                    <a:pt x="4927092" y="973835"/>
                  </a:lnTo>
                  <a:lnTo>
                    <a:pt x="4928616" y="984503"/>
                  </a:lnTo>
                  <a:lnTo>
                    <a:pt x="4930140" y="979931"/>
                  </a:lnTo>
                  <a:lnTo>
                    <a:pt x="4931664" y="979931"/>
                  </a:lnTo>
                  <a:lnTo>
                    <a:pt x="4933188" y="979931"/>
                  </a:lnTo>
                  <a:lnTo>
                    <a:pt x="4934712" y="975359"/>
                  </a:lnTo>
                  <a:lnTo>
                    <a:pt x="4934712" y="981455"/>
                  </a:lnTo>
                  <a:lnTo>
                    <a:pt x="4936236" y="981455"/>
                  </a:lnTo>
                  <a:lnTo>
                    <a:pt x="4937760" y="979931"/>
                  </a:lnTo>
                </a:path>
              </a:pathLst>
            </a:custGeom>
            <a:ln w="50799">
              <a:solidFill>
                <a:srgbClr val="F99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21502" y="357149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74749"/>
                </a:solidFill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4126" y="3571494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74749"/>
                </a:solidFill>
                <a:latin typeface="Arial MT"/>
                <a:cs typeface="Arial MT"/>
              </a:rPr>
              <a:t>20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2752" y="3571494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74749"/>
                </a:solidFill>
                <a:latin typeface="Arial MT"/>
                <a:cs typeface="Arial MT"/>
              </a:rPr>
              <a:t>80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61888" y="1808226"/>
            <a:ext cx="5741035" cy="2658745"/>
            <a:chOff x="5961888" y="1808226"/>
            <a:chExt cx="5741035" cy="2658745"/>
          </a:xfrm>
        </p:grpSpPr>
        <p:sp>
          <p:nvSpPr>
            <p:cNvPr id="16" name="object 16"/>
            <p:cNvSpPr/>
            <p:nvPr/>
          </p:nvSpPr>
          <p:spPr>
            <a:xfrm>
              <a:off x="6008370" y="1828038"/>
              <a:ext cx="0" cy="1645920"/>
            </a:xfrm>
            <a:custGeom>
              <a:avLst/>
              <a:gdLst/>
              <a:ahLst/>
              <a:cxnLst/>
              <a:rect l="l" t="t" r="r" b="b"/>
              <a:pathLst>
                <a:path h="1645920">
                  <a:moveTo>
                    <a:pt x="0" y="0"/>
                  </a:moveTo>
                  <a:lnTo>
                    <a:pt x="0" y="1645920"/>
                  </a:lnTo>
                </a:path>
              </a:pathLst>
            </a:custGeom>
            <a:ln w="38100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27798" y="1808226"/>
              <a:ext cx="0" cy="1645920"/>
            </a:xfrm>
            <a:custGeom>
              <a:avLst/>
              <a:gdLst/>
              <a:ahLst/>
              <a:cxnLst/>
              <a:rect l="l" t="t" r="r" b="b"/>
              <a:pathLst>
                <a:path h="1645920">
                  <a:moveTo>
                    <a:pt x="0" y="0"/>
                  </a:moveTo>
                  <a:lnTo>
                    <a:pt x="0" y="1645920"/>
                  </a:lnTo>
                </a:path>
              </a:pathLst>
            </a:custGeom>
            <a:ln w="25400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61888" y="3855720"/>
              <a:ext cx="5741035" cy="611505"/>
            </a:xfrm>
            <a:custGeom>
              <a:avLst/>
              <a:gdLst/>
              <a:ahLst/>
              <a:cxnLst/>
              <a:rect l="l" t="t" r="r" b="b"/>
              <a:pathLst>
                <a:path w="5741034" h="611504">
                  <a:moveTo>
                    <a:pt x="5435345" y="0"/>
                  </a:moveTo>
                  <a:lnTo>
                    <a:pt x="5435345" y="152780"/>
                  </a:lnTo>
                  <a:lnTo>
                    <a:pt x="0" y="152780"/>
                  </a:lnTo>
                  <a:lnTo>
                    <a:pt x="0" y="458342"/>
                  </a:lnTo>
                  <a:lnTo>
                    <a:pt x="5435345" y="458342"/>
                  </a:lnTo>
                  <a:lnTo>
                    <a:pt x="5435345" y="611123"/>
                  </a:lnTo>
                  <a:lnTo>
                    <a:pt x="5740908" y="305561"/>
                  </a:lnTo>
                  <a:lnTo>
                    <a:pt x="543534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82105" y="2249804"/>
            <a:ext cx="10979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71623"/>
                </a:solidFill>
                <a:latin typeface="Arial"/>
                <a:cs typeface="Arial"/>
              </a:rPr>
              <a:t>Cell</a:t>
            </a:r>
            <a:r>
              <a:rPr sz="1500" b="1" spc="-7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71623"/>
                </a:solidFill>
                <a:latin typeface="Arial"/>
                <a:cs typeface="Arial"/>
              </a:rPr>
              <a:t>Growth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2097" y="2298572"/>
            <a:ext cx="9582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95AA"/>
                </a:solidFill>
                <a:latin typeface="Arial"/>
                <a:cs typeface="Arial"/>
              </a:rPr>
              <a:t>Cell</a:t>
            </a:r>
            <a:r>
              <a:rPr sz="1500" b="1" spc="-70" dirty="0">
                <a:solidFill>
                  <a:srgbClr val="0095AA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95AA"/>
                </a:solidFill>
                <a:latin typeface="Arial"/>
                <a:cs typeface="Arial"/>
              </a:rPr>
              <a:t>Death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90764" y="3571494"/>
            <a:ext cx="1984375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100"/>
              </a:spcBef>
              <a:tabLst>
                <a:tab pos="1717675" algn="l"/>
              </a:tabLst>
            </a:pPr>
            <a:r>
              <a:rPr sz="1800" spc="-10" dirty="0">
                <a:solidFill>
                  <a:srgbClr val="474749"/>
                </a:solidFill>
                <a:latin typeface="Arial MT"/>
                <a:cs typeface="Arial MT"/>
              </a:rPr>
              <a:t>4</a:t>
            </a:r>
            <a:r>
              <a:rPr sz="1800" spc="-5" dirty="0">
                <a:solidFill>
                  <a:srgbClr val="474749"/>
                </a:solidFill>
                <a:latin typeface="Arial MT"/>
                <a:cs typeface="Arial MT"/>
              </a:rPr>
              <a:t>0</a:t>
            </a:r>
            <a:r>
              <a:rPr sz="1800" dirty="0">
                <a:solidFill>
                  <a:srgbClr val="474749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474749"/>
                </a:solidFill>
                <a:latin typeface="Arial MT"/>
                <a:cs typeface="Arial MT"/>
              </a:rPr>
              <a:t>60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600" b="1" spc="-5" dirty="0">
                <a:solidFill>
                  <a:srgbClr val="071623"/>
                </a:solidFill>
                <a:latin typeface="Arial"/>
                <a:cs typeface="Arial"/>
              </a:rPr>
              <a:t>Impedance</a:t>
            </a:r>
            <a:r>
              <a:rPr sz="1600" b="1" spc="-15" dirty="0">
                <a:solidFill>
                  <a:srgbClr val="071623"/>
                </a:solidFill>
                <a:latin typeface="Arial"/>
                <a:cs typeface="Arial"/>
              </a:rPr>
              <a:t> Assay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2715" y="1479930"/>
            <a:ext cx="2157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8600" algn="l"/>
              </a:tabLst>
            </a:pPr>
            <a:r>
              <a:rPr sz="1500" b="1" spc="-5" dirty="0">
                <a:solidFill>
                  <a:srgbClr val="071623"/>
                </a:solidFill>
                <a:latin typeface="Arial"/>
                <a:cs typeface="Arial"/>
              </a:rPr>
              <a:t>Pl</a:t>
            </a:r>
            <a:r>
              <a:rPr sz="1500" b="1" dirty="0">
                <a:solidFill>
                  <a:srgbClr val="071623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071623"/>
                </a:solidFill>
                <a:latin typeface="Arial"/>
                <a:cs typeface="Arial"/>
              </a:rPr>
              <a:t>te</a:t>
            </a:r>
            <a:r>
              <a:rPr sz="1500" b="1" spc="-1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71623"/>
                </a:solidFill>
                <a:latin typeface="Arial"/>
                <a:cs typeface="Arial"/>
              </a:rPr>
              <a:t>ce</a:t>
            </a:r>
            <a:r>
              <a:rPr sz="1500" b="1" dirty="0">
                <a:solidFill>
                  <a:srgbClr val="071623"/>
                </a:solidFill>
                <a:latin typeface="Arial"/>
                <a:cs typeface="Arial"/>
              </a:rPr>
              <a:t>ll</a:t>
            </a:r>
            <a:r>
              <a:rPr sz="1500" b="1" spc="-5" dirty="0">
                <a:solidFill>
                  <a:srgbClr val="071623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071623"/>
                </a:solidFill>
                <a:latin typeface="Arial"/>
                <a:cs typeface="Arial"/>
              </a:rPr>
              <a:t>	</a:t>
            </a:r>
            <a:r>
              <a:rPr sz="2250" b="1" spc="-7" baseline="3703" dirty="0">
                <a:solidFill>
                  <a:srgbClr val="071623"/>
                </a:solidFill>
                <a:latin typeface="Arial"/>
                <a:cs typeface="Arial"/>
              </a:rPr>
              <a:t>D</a:t>
            </a:r>
            <a:r>
              <a:rPr sz="2250" b="1" spc="-22" baseline="3703" dirty="0">
                <a:solidFill>
                  <a:srgbClr val="071623"/>
                </a:solidFill>
                <a:latin typeface="Arial"/>
                <a:cs typeface="Arial"/>
              </a:rPr>
              <a:t>o</a:t>
            </a:r>
            <a:r>
              <a:rPr sz="2250" b="1" spc="-7" baseline="3703" dirty="0">
                <a:solidFill>
                  <a:srgbClr val="071623"/>
                </a:solidFill>
                <a:latin typeface="Arial"/>
                <a:cs typeface="Arial"/>
              </a:rPr>
              <a:t>s</a:t>
            </a:r>
            <a:r>
              <a:rPr sz="2250" b="1" baseline="3703" dirty="0">
                <a:solidFill>
                  <a:srgbClr val="071623"/>
                </a:solidFill>
                <a:latin typeface="Arial"/>
                <a:cs typeface="Arial"/>
              </a:rPr>
              <a:t>ing</a:t>
            </a:r>
            <a:endParaRPr sz="2250" baseline="3703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2188" y="4753355"/>
            <a:ext cx="1399031" cy="135483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934455" y="4703064"/>
            <a:ext cx="1952625" cy="1351915"/>
            <a:chOff x="5934455" y="4703064"/>
            <a:chExt cx="1952625" cy="135191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4663" y="4732020"/>
              <a:ext cx="1812036" cy="13228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34455" y="4703064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80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60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60" y="182880"/>
                  </a:lnTo>
                  <a:lnTo>
                    <a:pt x="359224" y="134276"/>
                  </a:lnTo>
                  <a:lnTo>
                    <a:pt x="340783" y="90593"/>
                  </a:lnTo>
                  <a:lnTo>
                    <a:pt x="312181" y="53578"/>
                  </a:lnTo>
                  <a:lnTo>
                    <a:pt x="275166" y="24976"/>
                  </a:lnTo>
                  <a:lnTo>
                    <a:pt x="231483" y="653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864852" y="4732020"/>
            <a:ext cx="1868805" cy="1248410"/>
            <a:chOff x="9864852" y="4732020"/>
            <a:chExt cx="1868805" cy="124841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33660" y="4732020"/>
              <a:ext cx="1499616" cy="12481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864852" y="473202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79" y="365759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59" y="182879"/>
                  </a:lnTo>
                  <a:lnTo>
                    <a:pt x="359224" y="134276"/>
                  </a:lnTo>
                  <a:lnTo>
                    <a:pt x="340783" y="90593"/>
                  </a:lnTo>
                  <a:lnTo>
                    <a:pt x="312181" y="53578"/>
                  </a:lnTo>
                  <a:lnTo>
                    <a:pt x="275166" y="24976"/>
                  </a:lnTo>
                  <a:lnTo>
                    <a:pt x="231483" y="6535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99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41897" y="473151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26323" y="47320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79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79" y="365759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59" y="182879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79" y="0"/>
                </a:lnTo>
                <a:close/>
              </a:path>
            </a:pathLst>
          </a:custGeom>
          <a:solidFill>
            <a:srgbClr val="F9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34908" y="475919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73182" y="475919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23559" y="5576315"/>
            <a:ext cx="676910" cy="498475"/>
          </a:xfrm>
          <a:custGeom>
            <a:avLst/>
            <a:gdLst/>
            <a:ahLst/>
            <a:cxnLst/>
            <a:rect l="l" t="t" r="r" b="b"/>
            <a:pathLst>
              <a:path w="676910" h="498475">
                <a:moveTo>
                  <a:pt x="338327" y="0"/>
                </a:moveTo>
                <a:lnTo>
                  <a:pt x="283458" y="3261"/>
                </a:lnTo>
                <a:lnTo>
                  <a:pt x="231404" y="12702"/>
                </a:lnTo>
                <a:lnTo>
                  <a:pt x="182862" y="27811"/>
                </a:lnTo>
                <a:lnTo>
                  <a:pt x="138531" y="48075"/>
                </a:lnTo>
                <a:lnTo>
                  <a:pt x="99107" y="72980"/>
                </a:lnTo>
                <a:lnTo>
                  <a:pt x="65288" y="102014"/>
                </a:lnTo>
                <a:lnTo>
                  <a:pt x="37770" y="134663"/>
                </a:lnTo>
                <a:lnTo>
                  <a:pt x="17251" y="170414"/>
                </a:lnTo>
                <a:lnTo>
                  <a:pt x="4429" y="208756"/>
                </a:lnTo>
                <a:lnTo>
                  <a:pt x="0" y="249174"/>
                </a:lnTo>
                <a:lnTo>
                  <a:pt x="4429" y="289591"/>
                </a:lnTo>
                <a:lnTo>
                  <a:pt x="17251" y="327933"/>
                </a:lnTo>
                <a:lnTo>
                  <a:pt x="37770" y="363684"/>
                </a:lnTo>
                <a:lnTo>
                  <a:pt x="65288" y="396333"/>
                </a:lnTo>
                <a:lnTo>
                  <a:pt x="99107" y="425367"/>
                </a:lnTo>
                <a:lnTo>
                  <a:pt x="138531" y="450272"/>
                </a:lnTo>
                <a:lnTo>
                  <a:pt x="182862" y="470536"/>
                </a:lnTo>
                <a:lnTo>
                  <a:pt x="231404" y="485645"/>
                </a:lnTo>
                <a:lnTo>
                  <a:pt x="283458" y="495086"/>
                </a:lnTo>
                <a:lnTo>
                  <a:pt x="338327" y="498348"/>
                </a:lnTo>
                <a:lnTo>
                  <a:pt x="393197" y="495086"/>
                </a:lnTo>
                <a:lnTo>
                  <a:pt x="445251" y="485645"/>
                </a:lnTo>
                <a:lnTo>
                  <a:pt x="493793" y="470536"/>
                </a:lnTo>
                <a:lnTo>
                  <a:pt x="538124" y="450272"/>
                </a:lnTo>
                <a:lnTo>
                  <a:pt x="577548" y="425367"/>
                </a:lnTo>
                <a:lnTo>
                  <a:pt x="611367" y="396333"/>
                </a:lnTo>
                <a:lnTo>
                  <a:pt x="638885" y="363684"/>
                </a:lnTo>
                <a:lnTo>
                  <a:pt x="659404" y="327933"/>
                </a:lnTo>
                <a:lnTo>
                  <a:pt x="672226" y="289591"/>
                </a:lnTo>
                <a:lnTo>
                  <a:pt x="676655" y="249174"/>
                </a:lnTo>
                <a:lnTo>
                  <a:pt x="672226" y="208756"/>
                </a:lnTo>
                <a:lnTo>
                  <a:pt x="659404" y="170414"/>
                </a:lnTo>
                <a:lnTo>
                  <a:pt x="638885" y="134663"/>
                </a:lnTo>
                <a:lnTo>
                  <a:pt x="611367" y="102014"/>
                </a:lnTo>
                <a:lnTo>
                  <a:pt x="577548" y="72980"/>
                </a:lnTo>
                <a:lnTo>
                  <a:pt x="538124" y="48075"/>
                </a:lnTo>
                <a:lnTo>
                  <a:pt x="493793" y="27811"/>
                </a:lnTo>
                <a:lnTo>
                  <a:pt x="445251" y="12702"/>
                </a:lnTo>
                <a:lnTo>
                  <a:pt x="393197" y="3261"/>
                </a:lnTo>
                <a:lnTo>
                  <a:pt x="338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32847" y="5628132"/>
            <a:ext cx="675640" cy="497205"/>
          </a:xfrm>
          <a:custGeom>
            <a:avLst/>
            <a:gdLst/>
            <a:ahLst/>
            <a:cxnLst/>
            <a:rect l="l" t="t" r="r" b="b"/>
            <a:pathLst>
              <a:path w="675640" h="497204">
                <a:moveTo>
                  <a:pt x="337566" y="0"/>
                </a:moveTo>
                <a:lnTo>
                  <a:pt x="282810" y="3251"/>
                </a:lnTo>
                <a:lnTo>
                  <a:pt x="230867" y="12663"/>
                </a:lnTo>
                <a:lnTo>
                  <a:pt x="182433" y="27726"/>
                </a:lnTo>
                <a:lnTo>
                  <a:pt x="138202" y="47927"/>
                </a:lnTo>
                <a:lnTo>
                  <a:pt x="98869" y="72756"/>
                </a:lnTo>
                <a:lnTo>
                  <a:pt x="65129" y="101701"/>
                </a:lnTo>
                <a:lnTo>
                  <a:pt x="37677" y="134250"/>
                </a:lnTo>
                <a:lnTo>
                  <a:pt x="17209" y="169893"/>
                </a:lnTo>
                <a:lnTo>
                  <a:pt x="4418" y="208117"/>
                </a:lnTo>
                <a:lnTo>
                  <a:pt x="0" y="248412"/>
                </a:lnTo>
                <a:lnTo>
                  <a:pt x="4418" y="288706"/>
                </a:lnTo>
                <a:lnTo>
                  <a:pt x="17209" y="326930"/>
                </a:lnTo>
                <a:lnTo>
                  <a:pt x="37677" y="362573"/>
                </a:lnTo>
                <a:lnTo>
                  <a:pt x="65129" y="395122"/>
                </a:lnTo>
                <a:lnTo>
                  <a:pt x="98869" y="424067"/>
                </a:lnTo>
                <a:lnTo>
                  <a:pt x="138202" y="448896"/>
                </a:lnTo>
                <a:lnTo>
                  <a:pt x="182433" y="469097"/>
                </a:lnTo>
                <a:lnTo>
                  <a:pt x="230867" y="484160"/>
                </a:lnTo>
                <a:lnTo>
                  <a:pt x="282810" y="493572"/>
                </a:lnTo>
                <a:lnTo>
                  <a:pt x="337566" y="496824"/>
                </a:lnTo>
                <a:lnTo>
                  <a:pt x="392321" y="493572"/>
                </a:lnTo>
                <a:lnTo>
                  <a:pt x="444264" y="484160"/>
                </a:lnTo>
                <a:lnTo>
                  <a:pt x="492698" y="469097"/>
                </a:lnTo>
                <a:lnTo>
                  <a:pt x="536929" y="448896"/>
                </a:lnTo>
                <a:lnTo>
                  <a:pt x="576262" y="424067"/>
                </a:lnTo>
                <a:lnTo>
                  <a:pt x="610002" y="395122"/>
                </a:lnTo>
                <a:lnTo>
                  <a:pt x="637454" y="362573"/>
                </a:lnTo>
                <a:lnTo>
                  <a:pt x="657922" y="326930"/>
                </a:lnTo>
                <a:lnTo>
                  <a:pt x="670713" y="288706"/>
                </a:lnTo>
                <a:lnTo>
                  <a:pt x="675131" y="248412"/>
                </a:lnTo>
                <a:lnTo>
                  <a:pt x="670713" y="208117"/>
                </a:lnTo>
                <a:lnTo>
                  <a:pt x="657922" y="169893"/>
                </a:lnTo>
                <a:lnTo>
                  <a:pt x="637454" y="134250"/>
                </a:lnTo>
                <a:lnTo>
                  <a:pt x="610002" y="101701"/>
                </a:lnTo>
                <a:lnTo>
                  <a:pt x="576262" y="72756"/>
                </a:lnTo>
                <a:lnTo>
                  <a:pt x="536929" y="47927"/>
                </a:lnTo>
                <a:lnTo>
                  <a:pt x="492698" y="27726"/>
                </a:lnTo>
                <a:lnTo>
                  <a:pt x="444264" y="12663"/>
                </a:lnTo>
                <a:lnTo>
                  <a:pt x="392321" y="3251"/>
                </a:lnTo>
                <a:lnTo>
                  <a:pt x="337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704" y="402336"/>
            <a:ext cx="393191" cy="284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445" y="234906"/>
            <a:ext cx="10081260" cy="998219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pc="-5" dirty="0"/>
              <a:t>Impedance</a:t>
            </a:r>
            <a:r>
              <a:rPr spc="-25" dirty="0"/>
              <a:t> </a:t>
            </a:r>
            <a:r>
              <a:rPr spc="-5" dirty="0"/>
              <a:t>analysis:</a:t>
            </a:r>
            <a:r>
              <a:rPr spc="-20" dirty="0"/>
              <a:t> </a:t>
            </a:r>
            <a:r>
              <a:rPr spc="-5" dirty="0"/>
              <a:t>simple</a:t>
            </a:r>
            <a:r>
              <a:rPr spc="-10" dirty="0"/>
              <a:t> </a:t>
            </a:r>
            <a:r>
              <a:rPr dirty="0"/>
              <a:t>setup</a:t>
            </a:r>
            <a:r>
              <a:rPr spc="-2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data</a:t>
            </a:r>
            <a:r>
              <a:rPr spc="-20" dirty="0"/>
              <a:t> </a:t>
            </a:r>
            <a:r>
              <a:rPr spc="-5" dirty="0"/>
              <a:t>analysis</a:t>
            </a:r>
          </a:p>
          <a:p>
            <a:pPr marL="133350">
              <a:lnSpc>
                <a:spcPct val="100000"/>
              </a:lnSpc>
              <a:spcBef>
                <a:spcPts val="210"/>
              </a:spcBef>
            </a:pPr>
            <a:r>
              <a:rPr sz="2800" b="0" i="1" spc="-5" dirty="0">
                <a:latin typeface="Arial"/>
                <a:cs typeface="Arial"/>
              </a:rPr>
              <a:t>Easy</a:t>
            </a:r>
            <a:r>
              <a:rPr sz="2800" b="0" i="1" spc="-15" dirty="0">
                <a:latin typeface="Arial"/>
                <a:cs typeface="Arial"/>
              </a:rPr>
              <a:t> </a:t>
            </a:r>
            <a:r>
              <a:rPr sz="2800" b="0" i="1" dirty="0">
                <a:latin typeface="Arial"/>
                <a:cs typeface="Arial"/>
              </a:rPr>
              <a:t>interface</a:t>
            </a:r>
            <a:r>
              <a:rPr sz="2800" b="0" i="1" spc="-15" dirty="0">
                <a:latin typeface="Arial"/>
                <a:cs typeface="Arial"/>
              </a:rPr>
              <a:t> </a:t>
            </a:r>
            <a:r>
              <a:rPr sz="2800" b="0" i="1" dirty="0">
                <a:latin typeface="Arial"/>
                <a:cs typeface="Arial"/>
              </a:rPr>
              <a:t>for</a:t>
            </a:r>
            <a:r>
              <a:rPr sz="2800" b="0" i="1" spc="-15" dirty="0">
                <a:latin typeface="Arial"/>
                <a:cs typeface="Arial"/>
              </a:rPr>
              <a:t> </a:t>
            </a:r>
            <a:r>
              <a:rPr sz="2800" b="0" i="1" spc="-5" dirty="0">
                <a:latin typeface="Arial"/>
                <a:cs typeface="Arial"/>
              </a:rPr>
              <a:t>data </a:t>
            </a:r>
            <a:r>
              <a:rPr sz="2800" b="0" i="1" dirty="0">
                <a:latin typeface="Arial"/>
                <a:cs typeface="Arial"/>
              </a:rPr>
              <a:t>rich</a:t>
            </a:r>
            <a:r>
              <a:rPr sz="2800" b="0" i="1" spc="-15" dirty="0">
                <a:latin typeface="Arial"/>
                <a:cs typeface="Arial"/>
              </a:rPr>
              <a:t> </a:t>
            </a:r>
            <a:r>
              <a:rPr sz="2800" b="0" i="1" dirty="0">
                <a:latin typeface="Arial"/>
                <a:cs typeface="Arial"/>
              </a:rPr>
              <a:t>experiments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77155" y="2630423"/>
            <a:ext cx="3211195" cy="2066925"/>
            <a:chOff x="4677155" y="2630423"/>
            <a:chExt cx="3211195" cy="20669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7155" y="2630423"/>
              <a:ext cx="3211068" cy="2066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5291" y="4050791"/>
              <a:ext cx="316991" cy="4069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647430" y="2598673"/>
            <a:ext cx="2649855" cy="2130425"/>
            <a:chOff x="8647430" y="2598673"/>
            <a:chExt cx="2649855" cy="213042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9180" y="2630423"/>
              <a:ext cx="2586228" cy="20665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3305" y="2614548"/>
              <a:ext cx="2618105" cy="2098675"/>
            </a:xfrm>
            <a:custGeom>
              <a:avLst/>
              <a:gdLst/>
              <a:ahLst/>
              <a:cxnLst/>
              <a:rect l="l" t="t" r="r" b="b"/>
              <a:pathLst>
                <a:path w="2618104" h="2098675">
                  <a:moveTo>
                    <a:pt x="0" y="2098294"/>
                  </a:moveTo>
                  <a:lnTo>
                    <a:pt x="2617978" y="2098294"/>
                  </a:lnTo>
                  <a:lnTo>
                    <a:pt x="2617978" y="0"/>
                  </a:lnTo>
                  <a:lnTo>
                    <a:pt x="0" y="0"/>
                  </a:lnTo>
                  <a:lnTo>
                    <a:pt x="0" y="2098294"/>
                  </a:lnTo>
                  <a:close/>
                </a:path>
              </a:pathLst>
            </a:custGeom>
            <a:ln w="31749">
              <a:solidFill>
                <a:srgbClr val="071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3000" y="2717292"/>
            <a:ext cx="2795016" cy="19385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57427" y="1772793"/>
            <a:ext cx="2905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71623"/>
                </a:solidFill>
                <a:latin typeface="Arial"/>
                <a:cs typeface="Arial"/>
              </a:rPr>
              <a:t>Plate</a:t>
            </a:r>
            <a:r>
              <a:rPr sz="2000" b="1" spc="-3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maps</a:t>
            </a:r>
            <a:r>
              <a:rPr sz="2000" b="1" spc="-4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track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conditions</a:t>
            </a:r>
            <a:r>
              <a:rPr sz="2000" b="1" spc="-5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and</a:t>
            </a:r>
            <a:r>
              <a:rPr sz="20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controls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5028" y="1731391"/>
            <a:ext cx="19570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71623"/>
                </a:solidFill>
                <a:latin typeface="Arial"/>
                <a:cs typeface="Arial"/>
              </a:rPr>
              <a:t>Fully</a:t>
            </a:r>
            <a:r>
              <a:rPr sz="2000" b="1" spc="-5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71623"/>
                </a:solidFill>
                <a:latin typeface="Arial"/>
                <a:cs typeface="Arial"/>
              </a:rPr>
              <a:t>interactive </a:t>
            </a:r>
            <a:r>
              <a:rPr sz="2000" b="1" spc="-54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display</a:t>
            </a:r>
            <a:r>
              <a:rPr sz="2000" b="1" spc="-4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6634" y="1731391"/>
            <a:ext cx="27762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Export plots to Excel </a:t>
            </a:r>
            <a:r>
              <a:rPr sz="2000" b="1" spc="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data-linked</a:t>
            </a:r>
            <a:r>
              <a:rPr sz="2000" b="1" spc="-65" dirty="0">
                <a:solidFill>
                  <a:srgbClr val="0716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1623"/>
                </a:solidFill>
                <a:latin typeface="Arial"/>
                <a:cs typeface="Arial"/>
              </a:rPr>
              <a:t>charts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131" y="189737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4262" y="6535"/>
                </a:lnTo>
                <a:lnTo>
                  <a:pt x="90576" y="24976"/>
                </a:lnTo>
                <a:lnTo>
                  <a:pt x="53563" y="53578"/>
                </a:lnTo>
                <a:lnTo>
                  <a:pt x="24968" y="90593"/>
                </a:lnTo>
                <a:lnTo>
                  <a:pt x="6532" y="134276"/>
                </a:lnTo>
                <a:lnTo>
                  <a:pt x="0" y="182880"/>
                </a:lnTo>
                <a:lnTo>
                  <a:pt x="6532" y="231483"/>
                </a:lnTo>
                <a:lnTo>
                  <a:pt x="24968" y="275166"/>
                </a:lnTo>
                <a:lnTo>
                  <a:pt x="53563" y="312181"/>
                </a:lnTo>
                <a:lnTo>
                  <a:pt x="90576" y="340783"/>
                </a:lnTo>
                <a:lnTo>
                  <a:pt x="134262" y="359224"/>
                </a:lnTo>
                <a:lnTo>
                  <a:pt x="182880" y="365760"/>
                </a:lnTo>
                <a:lnTo>
                  <a:pt x="231497" y="359224"/>
                </a:lnTo>
                <a:lnTo>
                  <a:pt x="275183" y="340783"/>
                </a:lnTo>
                <a:lnTo>
                  <a:pt x="312196" y="312181"/>
                </a:lnTo>
                <a:lnTo>
                  <a:pt x="340791" y="275166"/>
                </a:lnTo>
                <a:lnTo>
                  <a:pt x="359227" y="231483"/>
                </a:lnTo>
                <a:lnTo>
                  <a:pt x="365759" y="182880"/>
                </a:lnTo>
                <a:lnTo>
                  <a:pt x="359227" y="134276"/>
                </a:lnTo>
                <a:lnTo>
                  <a:pt x="340791" y="90593"/>
                </a:lnTo>
                <a:lnTo>
                  <a:pt x="312196" y="53578"/>
                </a:lnTo>
                <a:lnTo>
                  <a:pt x="275183" y="24976"/>
                </a:lnTo>
                <a:lnTo>
                  <a:pt x="231497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1304" y="19240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32064" y="185318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79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79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59" y="182879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79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39759" y="188036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98491" y="1862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06441" y="188925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Imagine</a:t>
            </a:r>
            <a:r>
              <a:rPr spc="-2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Explore</a:t>
            </a:r>
            <a:r>
              <a:rPr spc="5" dirty="0"/>
              <a:t> </a:t>
            </a:r>
            <a:r>
              <a:rPr sz="1200" i="0" dirty="0">
                <a:solidFill>
                  <a:srgbClr val="F9890D"/>
                </a:solidFill>
                <a:latin typeface="Symbol"/>
                <a:cs typeface="Symbol"/>
              </a:rPr>
              <a:t></a:t>
            </a:r>
            <a:r>
              <a:rPr sz="1200" i="0" spc="105" dirty="0">
                <a:solidFill>
                  <a:srgbClr val="F9890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Discover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1210945" algn="l"/>
              </a:tabLst>
            </a:pPr>
            <a:r>
              <a:rPr dirty="0"/>
              <a:t>axionbio.com	</a:t>
            </a:r>
            <a:r>
              <a:rPr b="1" dirty="0">
                <a:latin typeface="Arial"/>
                <a:cs typeface="Arial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9274D4CD142A45B676C29755126A23" ma:contentTypeVersion="16" ma:contentTypeDescription="Vytvoří nový dokument" ma:contentTypeScope="" ma:versionID="96e19c414290a4e1e9c88d9661e14866">
  <xsd:schema xmlns:xsd="http://www.w3.org/2001/XMLSchema" xmlns:xs="http://www.w3.org/2001/XMLSchema" xmlns:p="http://schemas.microsoft.com/office/2006/metadata/properties" xmlns:ns2="6c872e76-998b-40ae-975b-b62659f7d536" xmlns:ns3="6203bdab-93f6-4480-89d1-ef2fdf627cbb" targetNamespace="http://schemas.microsoft.com/office/2006/metadata/properties" ma:root="true" ma:fieldsID="a463141c33ea92dec962d618d42940ff" ns2:_="" ns3:_="">
    <xsd:import namespace="6c872e76-998b-40ae-975b-b62659f7d536"/>
    <xsd:import namespace="6203bdab-93f6-4480-89d1-ef2fdf627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72e76-998b-40ae-975b-b62659f7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71979b73-eed3-408a-9a18-3c5ec5255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3bdab-93f6-4480-89d1-ef2fdf627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ef22e19-e1cc-4093-9a29-23243988c58a}" ma:internalName="TaxCatchAll" ma:showField="CatchAllData" ma:web="6203bdab-93f6-4480-89d1-ef2fdf627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872e76-998b-40ae-975b-b62659f7d536">
      <Terms xmlns="http://schemas.microsoft.com/office/infopath/2007/PartnerControls"/>
    </lcf76f155ced4ddcb4097134ff3c332f>
    <TaxCatchAll xmlns="6203bdab-93f6-4480-89d1-ef2fdf627cbb" xsi:nil="true"/>
  </documentManagement>
</p:properties>
</file>

<file path=customXml/itemProps1.xml><?xml version="1.0" encoding="utf-8"?>
<ds:datastoreItem xmlns:ds="http://schemas.openxmlformats.org/officeDocument/2006/customXml" ds:itemID="{93549284-121A-478A-9B59-FDC4035C9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DD85BB-B44F-48FC-903B-C568112CE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72e76-998b-40ae-975b-b62659f7d536"/>
    <ds:schemaRef ds:uri="6203bdab-93f6-4480-89d1-ef2fdf627c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ECF3-ED03-420D-A75A-86EC78F253D9}">
  <ds:schemaRefs>
    <ds:schemaRef ds:uri="http://schemas.microsoft.com/office/2006/metadata/properties"/>
    <ds:schemaRef ds:uri="http://schemas.microsoft.com/office/infopath/2007/PartnerControls"/>
    <ds:schemaRef ds:uri="6c872e76-998b-40ae-975b-b62659f7d536"/>
    <ds:schemaRef ds:uri="6203bdab-93f6-4480-89d1-ef2fdf627c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1416</Words>
  <Application>Microsoft Office PowerPoint</Application>
  <PresentationFormat>Širokoúhlá obrazovka</PresentationFormat>
  <Paragraphs>369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Office Theme</vt:lpstr>
      <vt:lpstr>Developing the best immunotherapies  with real-time &amp; label-free cell-based  killing assays</vt:lpstr>
      <vt:lpstr>Immunotherapy has changed how we intervene in disease</vt:lpstr>
      <vt:lpstr>Cell therapy has great potential but has its limitations</vt:lpstr>
      <vt:lpstr>Cell analytics will span the precision medicine value chain To achieve biological fidelity, non-perturbing analytics are needed to monitor and control the entire process</vt:lpstr>
      <vt:lpstr>Label free, data rich, functional assays Discover and follow the biology from milliseconds to months</vt:lpstr>
      <vt:lpstr>Neural analysis: live neurons in action Fast, easy, and relevant</vt:lpstr>
      <vt:lpstr>Impedance assay measures resistance How does it work?</vt:lpstr>
      <vt:lpstr>Impedance analysis: easy, real-time, label-free</vt:lpstr>
      <vt:lpstr>Impedance analysis: simple setup and data analysis Easy interface for data rich experiments</vt:lpstr>
      <vt:lpstr>Assessing effectiveness of CAR T cell costimulatory domains SKOV3 Ovarian adenocarcinoma target cell: 41BB vs CD28</vt:lpstr>
      <vt:lpstr>NK cell antibody-dependent cellular cytotoxicity (ADCC)</vt:lpstr>
      <vt:lpstr>Glioma cell targeting with Bispecific T cell engagers (BiTEs) Locally secreted BiTEs complement CAR T cells</vt:lpstr>
      <vt:lpstr>T Cell Exhaustion and Persistence</vt:lpstr>
      <vt:lpstr>CAR T Cell Potency Assessment with 3D Cancer Spheroid Models</vt:lpstr>
      <vt:lpstr>CAR T Cell Potency Assessment with 3D Cancer Spheroid Models Delayed CAR T cytotoxicity in cancer spheroids relative to monolayer cultures</vt:lpstr>
      <vt:lpstr>Maestro Z Impendance advantages</vt:lpstr>
      <vt:lpstr>Incubator-based imaging</vt:lpstr>
      <vt:lpstr>The vision Accessible, continuous cell monitoring and functional analysis</vt:lpstr>
      <vt:lpstr>Omni full plate scanner On demand, in incubator imaging</vt:lpstr>
      <vt:lpstr>Application Examples</vt:lpstr>
      <vt:lpstr>Automated live-cell imaging of organoids</vt:lpstr>
      <vt:lpstr>Targeting multidimensional biology (Multimodal Analytical Ecosystem) Complementary, label-free platforms the enable control and measurement of biological outcomes in real-time</vt:lpstr>
      <vt:lpstr>Thank you!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David Ferrick</dc:creator>
  <cp:lastModifiedBy>Vojtěch  Ledvina</cp:lastModifiedBy>
  <cp:revision>2</cp:revision>
  <dcterms:created xsi:type="dcterms:W3CDTF">2023-03-20T09:22:18Z</dcterms:created>
  <dcterms:modified xsi:type="dcterms:W3CDTF">2023-03-26T22:18:45Z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2023-03-20T00:00:00Z</vt:filetime>
  </property>
  <property fmtid="{D5CDD505-2E9C-101B-9397-08002B2CF9AE}" pid="5" name="ContentTypeId">
    <vt:lpwstr>0x010100DF9274D4CD142A45B676C29755126A23</vt:lpwstr>
  </property>
</Properties>
</file>